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</p:sldMasterIdLst>
  <p:notesMasterIdLst>
    <p:notesMasterId r:id="rId12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64" r:id="rId11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13108A-7E15-4BE6-A43D-4FC9CD2E9CAD}">
  <a:tblStyle styleId="{F313108A-7E15-4BE6-A43D-4FC9CD2E9C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714D04-5097-49DD-8220-7446DC8B3EC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F7F7"/>
          </a:solidFill>
        </a:fill>
      </a:tcStyle>
    </a:wholeTbl>
    <a:band1H>
      <a:tcTxStyle/>
      <a:tcStyle>
        <a:tcBdr/>
        <a:fill>
          <a:solidFill>
            <a:srgbClr val="EEEF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EEF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4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7" name="Google Shape;1057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2" name="Google Shape;1202;p9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9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40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885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01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54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12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7" name="Google Shape;1067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49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Slide - Uvod">
  <p:cSld name="01_Title Slide - Uvod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body" idx="1"/>
          </p:nvPr>
        </p:nvSpPr>
        <p:spPr>
          <a:xfrm>
            <a:off x="3729115" y="2660149"/>
            <a:ext cx="5390258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2"/>
          </p:nvPr>
        </p:nvSpPr>
        <p:spPr>
          <a:xfrm>
            <a:off x="4883923" y="3492013"/>
            <a:ext cx="4235450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65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Title Slide - R">
  <p:cSld name="09_Title Slide - 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1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9" name="Google Shape;99;p11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 ROZVOJ</a:t>
            </a:r>
            <a:endParaRPr/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7209" y="242921"/>
            <a:ext cx="3570968" cy="283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 - I">
  <p:cSld name="10_Title Slide - I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2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12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12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INFORMATIZÁCIA</a:t>
            </a:r>
            <a:endParaRPr/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9575" y="242921"/>
            <a:ext cx="3570968" cy="283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Obsah Slide">
  <p:cSld name="11_Obsah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>
            <a:spLocks noGrp="1"/>
          </p:cNvSpPr>
          <p:nvPr>
            <p:ph type="pic" idx="2"/>
          </p:nvPr>
        </p:nvSpPr>
        <p:spPr>
          <a:xfrm>
            <a:off x="10660376" y="765173"/>
            <a:ext cx="1546663" cy="61003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13" name="Google Shape;113;p13"/>
          <p:cNvSpPr>
            <a:spLocks noGrp="1"/>
          </p:cNvSpPr>
          <p:nvPr>
            <p:ph type="body" idx="1"/>
          </p:nvPr>
        </p:nvSpPr>
        <p:spPr>
          <a:xfrm>
            <a:off x="1538397" y="4226094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body" idx="3"/>
          </p:nvPr>
        </p:nvSpPr>
        <p:spPr>
          <a:xfrm>
            <a:off x="2113253" y="4267846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2832366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>
            <a:spLocks noGrp="1"/>
          </p:cNvSpPr>
          <p:nvPr>
            <p:ph type="body" idx="4"/>
          </p:nvPr>
        </p:nvSpPr>
        <p:spPr>
          <a:xfrm>
            <a:off x="1531620" y="4850862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5"/>
          </p:nvPr>
        </p:nvSpPr>
        <p:spPr>
          <a:xfrm>
            <a:off x="2106476" y="4892614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>
            <a:spLocks noGrp="1"/>
          </p:cNvSpPr>
          <p:nvPr>
            <p:ph type="body" idx="6"/>
          </p:nvPr>
        </p:nvSpPr>
        <p:spPr>
          <a:xfrm>
            <a:off x="1524843" y="5475630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7"/>
          </p:nvPr>
        </p:nvSpPr>
        <p:spPr>
          <a:xfrm>
            <a:off x="2099699" y="5517382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>
            <a:spLocks noGrp="1"/>
          </p:cNvSpPr>
          <p:nvPr>
            <p:ph type="body" idx="8"/>
          </p:nvPr>
        </p:nvSpPr>
        <p:spPr>
          <a:xfrm>
            <a:off x="6099384" y="4233200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>
            <a:spLocks noGrp="1"/>
          </p:cNvSpPr>
          <p:nvPr>
            <p:ph type="body" idx="9"/>
          </p:nvPr>
        </p:nvSpPr>
        <p:spPr>
          <a:xfrm>
            <a:off x="6092607" y="4857968"/>
            <a:ext cx="417366" cy="41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3"/>
          </p:nvPr>
        </p:nvSpPr>
        <p:spPr>
          <a:xfrm>
            <a:off x="6674240" y="4274952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body" idx="14"/>
          </p:nvPr>
        </p:nvSpPr>
        <p:spPr>
          <a:xfrm>
            <a:off x="6667463" y="4899720"/>
            <a:ext cx="3263114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7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Historia Slide">
  <p:cSld name="12_Historia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>
            <a:spLocks noGrp="1"/>
          </p:cNvSpPr>
          <p:nvPr>
            <p:ph type="pic" idx="2"/>
          </p:nvPr>
        </p:nvSpPr>
        <p:spPr>
          <a:xfrm>
            <a:off x="6114211" y="7512"/>
            <a:ext cx="3203041" cy="685799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1524001" y="2887703"/>
            <a:ext cx="383456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3734828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10356426" y="3002966"/>
            <a:ext cx="1073149" cy="51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3"/>
          </p:nvPr>
        </p:nvSpPr>
        <p:spPr>
          <a:xfrm>
            <a:off x="1531620" y="4500882"/>
            <a:ext cx="3040380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Galeria Slide - Obrazok 1">
  <p:cSld name="13_Galeria Slide - Obrazok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>
            <a:spLocks noGrp="1"/>
          </p:cNvSpPr>
          <p:nvPr>
            <p:ph type="pic" idx="2"/>
          </p:nvPr>
        </p:nvSpPr>
        <p:spPr>
          <a:xfrm>
            <a:off x="6096000" y="965675"/>
            <a:ext cx="4571999" cy="589232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6" name="Google Shape;136;p15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1524001" y="1985240"/>
            <a:ext cx="2985391" cy="110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3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Galeria + Text Slide - Obrazok 1">
  <p:cSld name="14_Galeria + Text Slide - Obrazok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>
            <a:spLocks noGrp="1"/>
          </p:cNvSpPr>
          <p:nvPr>
            <p:ph type="pic" idx="2"/>
          </p:nvPr>
        </p:nvSpPr>
        <p:spPr>
          <a:xfrm>
            <a:off x="1517515" y="2281733"/>
            <a:ext cx="3054484" cy="457626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42" name="Google Shape;1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6113092" y="4480999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4" name="Google Shape;144;p16"/>
          <p:cNvCxnSpPr/>
          <p:nvPr/>
        </p:nvCxnSpPr>
        <p:spPr>
          <a:xfrm>
            <a:off x="6113092" y="4004829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16"/>
          <p:cNvSpPr txBox="1">
            <a:spLocks noGrp="1"/>
          </p:cNvSpPr>
          <p:nvPr>
            <p:ph type="body" idx="3"/>
          </p:nvPr>
        </p:nvSpPr>
        <p:spPr>
          <a:xfrm>
            <a:off x="6119874" y="4142925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4"/>
          </p:nvPr>
        </p:nvSpPr>
        <p:spPr>
          <a:xfrm>
            <a:off x="9171402" y="4480999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7" name="Google Shape;147;p16"/>
          <p:cNvCxnSpPr/>
          <p:nvPr/>
        </p:nvCxnSpPr>
        <p:spPr>
          <a:xfrm>
            <a:off x="9171402" y="4004829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16"/>
          <p:cNvSpPr txBox="1">
            <a:spLocks noGrp="1"/>
          </p:cNvSpPr>
          <p:nvPr>
            <p:ph type="body" idx="5"/>
          </p:nvPr>
        </p:nvSpPr>
        <p:spPr>
          <a:xfrm>
            <a:off x="9178184" y="4142925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6"/>
          </p:nvPr>
        </p:nvSpPr>
        <p:spPr>
          <a:xfrm>
            <a:off x="9161689" y="128375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0" name="Google Shape;150;p16"/>
          <p:cNvCxnSpPr/>
          <p:nvPr/>
        </p:nvCxnSpPr>
        <p:spPr>
          <a:xfrm>
            <a:off x="9161689" y="807583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" name="Google Shape;151;p16"/>
          <p:cNvSpPr txBox="1">
            <a:spLocks noGrp="1"/>
          </p:cNvSpPr>
          <p:nvPr>
            <p:ph type="body" idx="7"/>
          </p:nvPr>
        </p:nvSpPr>
        <p:spPr>
          <a:xfrm>
            <a:off x="9168471" y="945679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8"/>
          </p:nvPr>
        </p:nvSpPr>
        <p:spPr>
          <a:xfrm>
            <a:off x="6108997" y="1272862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3" name="Google Shape;153;p16"/>
          <p:cNvCxnSpPr/>
          <p:nvPr/>
        </p:nvCxnSpPr>
        <p:spPr>
          <a:xfrm>
            <a:off x="6108997" y="796692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6"/>
          <p:cNvSpPr txBox="1">
            <a:spLocks noGrp="1"/>
          </p:cNvSpPr>
          <p:nvPr>
            <p:ph type="body" idx="9"/>
          </p:nvPr>
        </p:nvSpPr>
        <p:spPr>
          <a:xfrm>
            <a:off x="6115779" y="934788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Galeria Slide - Obrazok 3x">
  <p:cSld name="15_Galeria Slide - Obrazok 3x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545542" y="2861123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>
            <a:spLocks noGrp="1"/>
          </p:cNvSpPr>
          <p:nvPr>
            <p:ph type="pic" idx="2"/>
          </p:nvPr>
        </p:nvSpPr>
        <p:spPr>
          <a:xfrm>
            <a:off x="-6776" y="765176"/>
            <a:ext cx="304756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17"/>
          <p:cNvSpPr>
            <a:spLocks noGrp="1"/>
          </p:cNvSpPr>
          <p:nvPr>
            <p:ph type="pic" idx="3"/>
          </p:nvPr>
        </p:nvSpPr>
        <p:spPr>
          <a:xfrm>
            <a:off x="4565638" y="765175"/>
            <a:ext cx="3051447" cy="123089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</p:sp>
      <p:pic>
        <p:nvPicPr>
          <p:cNvPr id="159" name="Google Shape;1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0905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>
            <a:spLocks noGrp="1"/>
          </p:cNvSpPr>
          <p:nvPr>
            <p:ph type="pic" idx="4"/>
          </p:nvPr>
        </p:nvSpPr>
        <p:spPr>
          <a:xfrm>
            <a:off x="1545542" y="4302549"/>
            <a:ext cx="304756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61" name="Google Shape;16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238" y="1946866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7625957" y="3623049"/>
            <a:ext cx="4021905" cy="191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5"/>
          </p:nvPr>
        </p:nvSpPr>
        <p:spPr>
          <a:xfrm>
            <a:off x="7632739" y="3217285"/>
            <a:ext cx="402190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ext + Galeria Slide - Obrazok">
  <p:cSld name="16_Text + Galeria Slide - Obrazo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9503" y="5611244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>
            <a:spLocks noGrp="1"/>
          </p:cNvSpPr>
          <p:nvPr>
            <p:ph type="body" idx="1"/>
          </p:nvPr>
        </p:nvSpPr>
        <p:spPr>
          <a:xfrm>
            <a:off x="6105308" y="2898593"/>
            <a:ext cx="4021905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524001" y="765173"/>
            <a:ext cx="4015968" cy="9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2"/>
          </p:nvPr>
        </p:nvSpPr>
        <p:spPr>
          <a:xfrm>
            <a:off x="6112090" y="2511879"/>
            <a:ext cx="40219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1533898" y="5310830"/>
            <a:ext cx="457057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>
            <a:spLocks noGrp="1"/>
          </p:cNvSpPr>
          <p:nvPr>
            <p:ph type="pic" idx="3"/>
          </p:nvPr>
        </p:nvSpPr>
        <p:spPr>
          <a:xfrm>
            <a:off x="6099380" y="765173"/>
            <a:ext cx="4567771" cy="15264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1" name="Google Shape;171;p18"/>
          <p:cNvSpPr txBox="1">
            <a:spLocks noGrp="1"/>
          </p:cNvSpPr>
          <p:nvPr>
            <p:ph type="body" idx="4"/>
          </p:nvPr>
        </p:nvSpPr>
        <p:spPr>
          <a:xfrm>
            <a:off x="1518070" y="2898593"/>
            <a:ext cx="4021905" cy="206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5"/>
          </p:nvPr>
        </p:nvSpPr>
        <p:spPr>
          <a:xfrm>
            <a:off x="1524852" y="2511879"/>
            <a:ext cx="402190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1866796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ext Slide">
  <p:cSld name="17_Text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386" y="581942"/>
            <a:ext cx="2298836" cy="52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ext Slide - Stlpce">
  <p:cSld name="18_Text Slide - Stlpc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4580546" y="1107363"/>
            <a:ext cx="6638439" cy="435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0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ext + body Slide - 4x cisla">
  <p:cSld name="21_Text + body Slide - 4x cisl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5694" y="6239462"/>
            <a:ext cx="1393487" cy="31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1482" y="6162791"/>
            <a:ext cx="5934734" cy="32779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/>
          <p:nvPr/>
        </p:nvSpPr>
        <p:spPr>
          <a:xfrm>
            <a:off x="9807626" y="6088945"/>
            <a:ext cx="1828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www.eurofondy.gov.sk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243" y="6226862"/>
            <a:ext cx="1363990" cy="3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9857" y="6235544"/>
            <a:ext cx="1450869" cy="3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ext Slide - Plna sirka">
  <p:cSld name="19_Text Slide - Plna sirk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573" y="1866796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>
            <a:off x="1799617" y="990969"/>
            <a:ext cx="8569881" cy="64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1858526" y="2552882"/>
            <a:ext cx="8510973" cy="343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ext + Galeria Slide - 2">
  <p:cSld name="20_Text + Galeria Slide -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573" y="1866796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1811059" y="990969"/>
            <a:ext cx="8569881" cy="64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3843312" y="3647152"/>
            <a:ext cx="6415521" cy="226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2"/>
          </p:nvPr>
        </p:nvSpPr>
        <p:spPr>
          <a:xfrm>
            <a:off x="3850094" y="3240983"/>
            <a:ext cx="64155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>
            <a:spLocks noGrp="1"/>
          </p:cNvSpPr>
          <p:nvPr>
            <p:ph type="pic" idx="3"/>
          </p:nvPr>
        </p:nvSpPr>
        <p:spPr>
          <a:xfrm>
            <a:off x="0" y="2319576"/>
            <a:ext cx="3035030" cy="452383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ext + body Slide - 4x cisla">
  <p:cSld name="22_Text + body Slide - 4x cisla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0724" y="6218914"/>
            <a:ext cx="1393487" cy="319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1482" y="6162791"/>
            <a:ext cx="5934734" cy="32779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9807626" y="6088945"/>
            <a:ext cx="1828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www.eurofondy.gov.sk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273" y="6196040"/>
            <a:ext cx="1363990" cy="3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4887" y="6173900"/>
            <a:ext cx="1450869" cy="31276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73893" y="5473074"/>
            <a:ext cx="5638538" cy="70891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98999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ext + body Slide - 3x check">
  <p:cSld name="22_Text + body Slide - 3x chec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1531621" y="4066896"/>
            <a:ext cx="2359444" cy="213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3" name="Google Shape;203;p24"/>
          <p:cNvCxnSpPr/>
          <p:nvPr/>
        </p:nvCxnSpPr>
        <p:spPr>
          <a:xfrm>
            <a:off x="1880075" y="3248330"/>
            <a:ext cx="2384277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4571999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2"/>
          </p:nvPr>
        </p:nvSpPr>
        <p:spPr>
          <a:xfrm>
            <a:off x="1538403" y="3680182"/>
            <a:ext cx="2359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6" name="Google Shape;206;p24"/>
          <p:cNvGrpSpPr/>
          <p:nvPr/>
        </p:nvGrpSpPr>
        <p:grpSpPr>
          <a:xfrm>
            <a:off x="1322926" y="3058622"/>
            <a:ext cx="416560" cy="416560"/>
            <a:chOff x="5108410" y="1700592"/>
            <a:chExt cx="416560" cy="416560"/>
          </a:xfrm>
        </p:grpSpPr>
        <p:sp>
          <p:nvSpPr>
            <p:cNvPr id="207" name="Google Shape;207;p24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4"/>
          <p:cNvSpPr txBox="1">
            <a:spLocks noGrp="1"/>
          </p:cNvSpPr>
          <p:nvPr>
            <p:ph type="body" idx="3"/>
          </p:nvPr>
        </p:nvSpPr>
        <p:spPr>
          <a:xfrm>
            <a:off x="4579923" y="4066896"/>
            <a:ext cx="2359444" cy="153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4"/>
          </p:nvPr>
        </p:nvSpPr>
        <p:spPr>
          <a:xfrm>
            <a:off x="4586705" y="3680182"/>
            <a:ext cx="2359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5"/>
          </p:nvPr>
        </p:nvSpPr>
        <p:spPr>
          <a:xfrm>
            <a:off x="7635008" y="4066896"/>
            <a:ext cx="2359444" cy="191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6"/>
          </p:nvPr>
        </p:nvSpPr>
        <p:spPr>
          <a:xfrm>
            <a:off x="7641790" y="3680182"/>
            <a:ext cx="235944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3" name="Google Shape;213;p24"/>
          <p:cNvCxnSpPr/>
          <p:nvPr/>
        </p:nvCxnSpPr>
        <p:spPr>
          <a:xfrm>
            <a:off x="4956561" y="3250246"/>
            <a:ext cx="2324456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14" name="Google Shape;214;p24"/>
          <p:cNvGrpSpPr/>
          <p:nvPr/>
        </p:nvGrpSpPr>
        <p:grpSpPr>
          <a:xfrm>
            <a:off x="4423065" y="3058622"/>
            <a:ext cx="416560" cy="416560"/>
            <a:chOff x="5108410" y="1700592"/>
            <a:chExt cx="416560" cy="416560"/>
          </a:xfrm>
        </p:grpSpPr>
        <p:sp>
          <p:nvSpPr>
            <p:cNvPr id="215" name="Google Shape;215;p24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4"/>
          <p:cNvGrpSpPr/>
          <p:nvPr/>
        </p:nvGrpSpPr>
        <p:grpSpPr>
          <a:xfrm>
            <a:off x="7415032" y="3058622"/>
            <a:ext cx="416560" cy="416560"/>
            <a:chOff x="5108410" y="1700592"/>
            <a:chExt cx="416560" cy="416560"/>
          </a:xfrm>
        </p:grpSpPr>
        <p:sp>
          <p:nvSpPr>
            <p:cNvPr id="218" name="Google Shape;218;p24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4"/>
          <p:cNvSpPr>
            <a:spLocks noGrp="1"/>
          </p:cNvSpPr>
          <p:nvPr>
            <p:ph type="pic" idx="7"/>
          </p:nvPr>
        </p:nvSpPr>
        <p:spPr>
          <a:xfrm>
            <a:off x="9165745" y="765173"/>
            <a:ext cx="3026255" cy="15264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ext + body Slide - 4x check">
  <p:cSld name="23_Text + body Slide - 4x chec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4" name="Google Shape;224;p25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03" y="1174034"/>
            <a:ext cx="870962" cy="87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4403" y="2466824"/>
            <a:ext cx="870962" cy="8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>
            <a:spLocks noGrp="1"/>
          </p:cNvSpPr>
          <p:nvPr>
            <p:ph type="body" idx="3"/>
          </p:nvPr>
        </p:nvSpPr>
        <p:spPr>
          <a:xfrm>
            <a:off x="7628215" y="151860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body" idx="4"/>
          </p:nvPr>
        </p:nvSpPr>
        <p:spPr>
          <a:xfrm>
            <a:off x="7628215" y="1131891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5"/>
          </p:nvPr>
        </p:nvSpPr>
        <p:spPr>
          <a:xfrm>
            <a:off x="7628215" y="2782890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6"/>
          </p:nvPr>
        </p:nvSpPr>
        <p:spPr>
          <a:xfrm>
            <a:off x="7628215" y="2396176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03" y="3714820"/>
            <a:ext cx="870962" cy="8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>
            <a:spLocks noGrp="1"/>
          </p:cNvSpPr>
          <p:nvPr>
            <p:ph type="body" idx="7"/>
          </p:nvPr>
        </p:nvSpPr>
        <p:spPr>
          <a:xfrm>
            <a:off x="7628215" y="4059391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8"/>
          </p:nvPr>
        </p:nvSpPr>
        <p:spPr>
          <a:xfrm>
            <a:off x="7628215" y="3672677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6" name="Google Shape;23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403" y="4977410"/>
            <a:ext cx="870962" cy="8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>
            <a:spLocks noGrp="1"/>
          </p:cNvSpPr>
          <p:nvPr>
            <p:ph type="body" idx="9"/>
          </p:nvPr>
        </p:nvSpPr>
        <p:spPr>
          <a:xfrm>
            <a:off x="7628215" y="5321981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body" idx="13"/>
          </p:nvPr>
        </p:nvSpPr>
        <p:spPr>
          <a:xfrm>
            <a:off x="7628215" y="4935267"/>
            <a:ext cx="3051825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ext + Infografika Slide / kruhová 5x">
  <p:cSld name="24_Text + Infografika Slide / kruhová 5x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2" name="Google Shape;242;p26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7239756" y="1064316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</a:pPr>
            <a:r>
              <a:rPr lang="sk-SK" sz="1200" b="1" i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Krok #1</a:t>
            </a:r>
            <a:endParaRPr/>
          </a:p>
        </p:txBody>
      </p:sp>
      <p:sp>
        <p:nvSpPr>
          <p:cNvPr id="246" name="Google Shape;246;p26"/>
          <p:cNvSpPr/>
          <p:nvPr/>
        </p:nvSpPr>
        <p:spPr>
          <a:xfrm rot="2160000">
            <a:off x="8668470" y="2327413"/>
            <a:ext cx="393418" cy="239037"/>
          </a:xfrm>
          <a:custGeom>
            <a:avLst/>
            <a:gdLst/>
            <a:ahLst/>
            <a:cxnLst/>
            <a:rect l="l" t="t" r="r" b="b"/>
            <a:pathLst>
              <a:path w="393418" h="239037" extrusionOk="0">
                <a:moveTo>
                  <a:pt x="0" y="47807"/>
                </a:moveTo>
                <a:lnTo>
                  <a:pt x="273900" y="47807"/>
                </a:lnTo>
                <a:lnTo>
                  <a:pt x="273900" y="0"/>
                </a:lnTo>
                <a:lnTo>
                  <a:pt x="393418" y="119519"/>
                </a:lnTo>
                <a:lnTo>
                  <a:pt x="273900" y="239037"/>
                </a:lnTo>
                <a:lnTo>
                  <a:pt x="273900" y="191230"/>
                </a:lnTo>
                <a:lnTo>
                  <a:pt x="0" y="191230"/>
                </a:lnTo>
                <a:lnTo>
                  <a:pt x="0" y="47807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0" tIns="47800" rIns="71700" bIns="47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9033602" y="2367621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#2</a:t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 rot="-4320000">
            <a:off x="9235247" y="4035153"/>
            <a:ext cx="393418" cy="227563"/>
          </a:xfrm>
          <a:custGeom>
            <a:avLst/>
            <a:gdLst/>
            <a:ahLst/>
            <a:cxnLst/>
            <a:rect l="l" t="t" r="r" b="b"/>
            <a:pathLst>
              <a:path w="393418" h="227562" extrusionOk="0">
                <a:moveTo>
                  <a:pt x="393418" y="182049"/>
                </a:moveTo>
                <a:lnTo>
                  <a:pt x="113781" y="182049"/>
                </a:lnTo>
                <a:lnTo>
                  <a:pt x="113781" y="227561"/>
                </a:lnTo>
                <a:lnTo>
                  <a:pt x="0" y="113781"/>
                </a:lnTo>
                <a:lnTo>
                  <a:pt x="113781" y="1"/>
                </a:lnTo>
                <a:lnTo>
                  <a:pt x="113781" y="45513"/>
                </a:lnTo>
                <a:lnTo>
                  <a:pt x="393418" y="45513"/>
                </a:lnTo>
                <a:lnTo>
                  <a:pt x="393418" y="182049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68250" tIns="45500" rIns="0" bIns="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26"/>
          <p:cNvSpPr/>
          <p:nvPr/>
        </p:nvSpPr>
        <p:spPr>
          <a:xfrm>
            <a:off x="8348414" y="4476413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#3</a:t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7791689" y="5100139"/>
            <a:ext cx="393419" cy="227563"/>
          </a:xfrm>
          <a:custGeom>
            <a:avLst/>
            <a:gdLst/>
            <a:ahLst/>
            <a:cxnLst/>
            <a:rect l="l" t="t" r="r" b="b"/>
            <a:pathLst>
              <a:path w="393418" h="227562" extrusionOk="0">
                <a:moveTo>
                  <a:pt x="393418" y="182049"/>
                </a:moveTo>
                <a:lnTo>
                  <a:pt x="113781" y="182049"/>
                </a:lnTo>
                <a:lnTo>
                  <a:pt x="113781" y="227561"/>
                </a:lnTo>
                <a:lnTo>
                  <a:pt x="0" y="113781"/>
                </a:lnTo>
                <a:lnTo>
                  <a:pt x="113781" y="1"/>
                </a:lnTo>
                <a:lnTo>
                  <a:pt x="113781" y="45513"/>
                </a:lnTo>
                <a:lnTo>
                  <a:pt x="393418" y="45513"/>
                </a:lnTo>
                <a:lnTo>
                  <a:pt x="393418" y="182049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68250" tIns="45500" rIns="0" bIns="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6131098" y="4476413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#4</a:t>
            </a:r>
            <a:endParaRPr/>
          </a:p>
        </p:txBody>
      </p:sp>
      <p:sp>
        <p:nvSpPr>
          <p:cNvPr id="252" name="Google Shape;252;p26"/>
          <p:cNvSpPr/>
          <p:nvPr/>
        </p:nvSpPr>
        <p:spPr>
          <a:xfrm rot="4320000">
            <a:off x="6332744" y="4056332"/>
            <a:ext cx="393419" cy="227563"/>
          </a:xfrm>
          <a:custGeom>
            <a:avLst/>
            <a:gdLst/>
            <a:ahLst/>
            <a:cxnLst/>
            <a:rect l="l" t="t" r="r" b="b"/>
            <a:pathLst>
              <a:path w="393418" h="227562" extrusionOk="0">
                <a:moveTo>
                  <a:pt x="393418" y="182049"/>
                </a:moveTo>
                <a:lnTo>
                  <a:pt x="113781" y="182049"/>
                </a:lnTo>
                <a:lnTo>
                  <a:pt x="113781" y="227561"/>
                </a:lnTo>
                <a:lnTo>
                  <a:pt x="0" y="113781"/>
                </a:lnTo>
                <a:lnTo>
                  <a:pt x="113781" y="1"/>
                </a:lnTo>
                <a:lnTo>
                  <a:pt x="113781" y="45513"/>
                </a:lnTo>
                <a:lnTo>
                  <a:pt x="393418" y="45513"/>
                </a:lnTo>
                <a:lnTo>
                  <a:pt x="393418" y="182049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68250" tIns="45500" rIns="0" bIns="455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5445910" y="2367621"/>
            <a:ext cx="1475016" cy="1475016"/>
          </a:xfrm>
          <a:custGeom>
            <a:avLst/>
            <a:gdLst/>
            <a:ahLst/>
            <a:cxnLst/>
            <a:rect l="l" t="t" r="r" b="b"/>
            <a:pathLst>
              <a:path w="1475016" h="1475016" extrusionOk="0">
                <a:moveTo>
                  <a:pt x="0" y="737508"/>
                </a:moveTo>
                <a:cubicBezTo>
                  <a:pt x="0" y="330194"/>
                  <a:pt x="330194" y="0"/>
                  <a:pt x="737508" y="0"/>
                </a:cubicBezTo>
                <a:cubicBezTo>
                  <a:pt x="1144822" y="0"/>
                  <a:pt x="1475016" y="330194"/>
                  <a:pt x="1475016" y="737508"/>
                </a:cubicBezTo>
                <a:cubicBezTo>
                  <a:pt x="1475016" y="1144822"/>
                  <a:pt x="1144822" y="1475016"/>
                  <a:pt x="737508" y="1475016"/>
                </a:cubicBezTo>
                <a:cubicBezTo>
                  <a:pt x="330194" y="1475016"/>
                  <a:pt x="0" y="1144822"/>
                  <a:pt x="0" y="737508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 w="28575" cap="flat" cmpd="sng">
            <a:solidFill>
              <a:srgbClr val="ECEC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31250" tIns="231250" rIns="231250" bIns="231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</a:pPr>
            <a:r>
              <a:rPr lang="sk-SK" sz="1200" b="1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Krok #5</a:t>
            </a:r>
            <a:endParaRPr/>
          </a:p>
        </p:txBody>
      </p:sp>
      <p:sp>
        <p:nvSpPr>
          <p:cNvPr id="254" name="Google Shape;254;p26"/>
          <p:cNvSpPr/>
          <p:nvPr/>
        </p:nvSpPr>
        <p:spPr>
          <a:xfrm rot="-2160000">
            <a:off x="6874624" y="2337944"/>
            <a:ext cx="393418" cy="244154"/>
          </a:xfrm>
          <a:custGeom>
            <a:avLst/>
            <a:gdLst/>
            <a:ahLst/>
            <a:cxnLst/>
            <a:rect l="l" t="t" r="r" b="b"/>
            <a:pathLst>
              <a:path w="393418" h="244154" extrusionOk="0">
                <a:moveTo>
                  <a:pt x="0" y="48831"/>
                </a:moveTo>
                <a:lnTo>
                  <a:pt x="271341" y="48831"/>
                </a:lnTo>
                <a:lnTo>
                  <a:pt x="271341" y="0"/>
                </a:lnTo>
                <a:lnTo>
                  <a:pt x="393418" y="122077"/>
                </a:lnTo>
                <a:lnTo>
                  <a:pt x="271341" y="244154"/>
                </a:lnTo>
                <a:lnTo>
                  <a:pt x="271341" y="195323"/>
                </a:lnTo>
                <a:lnTo>
                  <a:pt x="0" y="195323"/>
                </a:lnTo>
                <a:lnTo>
                  <a:pt x="0" y="48831"/>
                </a:lnTo>
                <a:close/>
              </a:path>
            </a:pathLst>
          </a:custGeom>
          <a:solidFill>
            <a:srgbClr val="474747">
              <a:alpha val="9803"/>
            </a:srgbClr>
          </a:solidFill>
          <a:ln>
            <a:noFill/>
          </a:ln>
        </p:spPr>
        <p:txBody>
          <a:bodyPr spcFirstLastPara="1" wrap="square" lIns="0" tIns="48825" rIns="73225" bIns="488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ext + Infografika Slide / kruhová 3x">
  <p:cSld name="25_Text + Infografika Slide / kruhová 3x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7"/>
          <p:cNvSpPr txBox="1">
            <a:spLocks noGrp="1"/>
          </p:cNvSpPr>
          <p:nvPr>
            <p:ph type="body" idx="1"/>
          </p:nvPr>
        </p:nvSpPr>
        <p:spPr>
          <a:xfrm>
            <a:off x="1531620" y="3724500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8" name="Google Shape;258;p27"/>
          <p:cNvCxnSpPr/>
          <p:nvPr/>
        </p:nvCxnSpPr>
        <p:spPr>
          <a:xfrm>
            <a:off x="1531620" y="3248330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body" idx="2"/>
          </p:nvPr>
        </p:nvSpPr>
        <p:spPr>
          <a:xfrm>
            <a:off x="1538402" y="3386426"/>
            <a:ext cx="26506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5725157" y="3387153"/>
            <a:ext cx="2504442" cy="25044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474747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8501974" y="3387153"/>
            <a:ext cx="2504442" cy="25044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474747">
                <a:alpha val="2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7085430" y="1009323"/>
            <a:ext cx="2504442" cy="250444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9505965" y="3853020"/>
            <a:ext cx="496455" cy="500785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43" y="0"/>
                </a:moveTo>
                <a:cubicBezTo>
                  <a:pt x="133" y="0"/>
                  <a:pt x="125" y="8"/>
                  <a:pt x="125" y="17"/>
                </a:cubicBezTo>
                <a:cubicBezTo>
                  <a:pt x="125" y="20"/>
                  <a:pt x="126" y="23"/>
                  <a:pt x="127" y="26"/>
                </a:cubicBezTo>
                <a:cubicBezTo>
                  <a:pt x="99" y="54"/>
                  <a:pt x="99" y="54"/>
                  <a:pt x="99" y="54"/>
                </a:cubicBezTo>
                <a:cubicBezTo>
                  <a:pt x="95" y="51"/>
                  <a:pt x="90" y="49"/>
                  <a:pt x="84" y="49"/>
                </a:cubicBezTo>
                <a:cubicBezTo>
                  <a:pt x="79" y="49"/>
                  <a:pt x="74" y="51"/>
                  <a:pt x="70" y="54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0"/>
                  <a:pt x="49" y="28"/>
                  <a:pt x="49" y="26"/>
                </a:cubicBezTo>
                <a:cubicBezTo>
                  <a:pt x="49" y="20"/>
                  <a:pt x="44" y="15"/>
                  <a:pt x="38" y="15"/>
                </a:cubicBezTo>
                <a:cubicBezTo>
                  <a:pt x="31" y="15"/>
                  <a:pt x="26" y="20"/>
                  <a:pt x="26" y="26"/>
                </a:cubicBezTo>
                <a:cubicBezTo>
                  <a:pt x="26" y="33"/>
                  <a:pt x="31" y="38"/>
                  <a:pt x="38" y="38"/>
                </a:cubicBezTo>
                <a:cubicBezTo>
                  <a:pt x="40" y="38"/>
                  <a:pt x="42" y="37"/>
                  <a:pt x="44" y="36"/>
                </a:cubicBezTo>
                <a:cubicBezTo>
                  <a:pt x="66" y="58"/>
                  <a:pt x="66" y="58"/>
                  <a:pt x="66" y="58"/>
                </a:cubicBezTo>
                <a:cubicBezTo>
                  <a:pt x="63" y="62"/>
                  <a:pt x="61" y="67"/>
                  <a:pt x="61" y="73"/>
                </a:cubicBezTo>
                <a:cubicBezTo>
                  <a:pt x="61" y="78"/>
                  <a:pt x="63" y="83"/>
                  <a:pt x="66" y="87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6" y="121"/>
                  <a:pt x="22" y="119"/>
                  <a:pt x="17" y="119"/>
                </a:cubicBezTo>
                <a:cubicBezTo>
                  <a:pt x="8" y="119"/>
                  <a:pt x="0" y="127"/>
                  <a:pt x="0" y="137"/>
                </a:cubicBezTo>
                <a:cubicBezTo>
                  <a:pt x="0" y="146"/>
                  <a:pt x="8" y="154"/>
                  <a:pt x="17" y="154"/>
                </a:cubicBezTo>
                <a:cubicBezTo>
                  <a:pt x="27" y="154"/>
                  <a:pt x="35" y="146"/>
                  <a:pt x="35" y="137"/>
                </a:cubicBezTo>
                <a:cubicBezTo>
                  <a:pt x="35" y="134"/>
                  <a:pt x="34" y="131"/>
                  <a:pt x="33" y="128"/>
                </a:cubicBezTo>
                <a:cubicBezTo>
                  <a:pt x="70" y="91"/>
                  <a:pt x="70" y="91"/>
                  <a:pt x="70" y="91"/>
                </a:cubicBezTo>
                <a:cubicBezTo>
                  <a:pt x="73" y="94"/>
                  <a:pt x="77" y="95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73" y="127"/>
                  <a:pt x="67" y="134"/>
                  <a:pt x="67" y="143"/>
                </a:cubicBezTo>
                <a:cubicBezTo>
                  <a:pt x="67" y="152"/>
                  <a:pt x="75" y="160"/>
                  <a:pt x="84" y="160"/>
                </a:cubicBezTo>
                <a:cubicBezTo>
                  <a:pt x="94" y="160"/>
                  <a:pt x="102" y="152"/>
                  <a:pt x="102" y="143"/>
                </a:cubicBezTo>
                <a:cubicBezTo>
                  <a:pt x="102" y="134"/>
                  <a:pt x="96" y="127"/>
                  <a:pt x="87" y="125"/>
                </a:cubicBezTo>
                <a:cubicBezTo>
                  <a:pt x="87" y="96"/>
                  <a:pt x="87" y="96"/>
                  <a:pt x="87" y="96"/>
                </a:cubicBezTo>
                <a:cubicBezTo>
                  <a:pt x="92" y="95"/>
                  <a:pt x="95" y="94"/>
                  <a:pt x="99" y="91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0" y="115"/>
                  <a:pt x="119" y="117"/>
                  <a:pt x="119" y="119"/>
                </a:cubicBezTo>
                <a:cubicBezTo>
                  <a:pt x="119" y="126"/>
                  <a:pt x="124" y="131"/>
                  <a:pt x="131" y="131"/>
                </a:cubicBezTo>
                <a:cubicBezTo>
                  <a:pt x="137" y="131"/>
                  <a:pt x="143" y="126"/>
                  <a:pt x="143" y="119"/>
                </a:cubicBezTo>
                <a:cubicBezTo>
                  <a:pt x="143" y="113"/>
                  <a:pt x="137" y="108"/>
                  <a:pt x="131" y="108"/>
                </a:cubicBezTo>
                <a:cubicBezTo>
                  <a:pt x="129" y="108"/>
                  <a:pt x="127" y="108"/>
                  <a:pt x="125" y="109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6" y="83"/>
                  <a:pt x="108" y="78"/>
                  <a:pt x="108" y="73"/>
                </a:cubicBezTo>
                <a:cubicBezTo>
                  <a:pt x="108" y="67"/>
                  <a:pt x="106" y="62"/>
                  <a:pt x="103" y="58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4" y="33"/>
                  <a:pt x="138" y="35"/>
                  <a:pt x="143" y="35"/>
                </a:cubicBezTo>
                <a:cubicBezTo>
                  <a:pt x="152" y="35"/>
                  <a:pt x="160" y="27"/>
                  <a:pt x="160" y="17"/>
                </a:cubicBezTo>
                <a:cubicBezTo>
                  <a:pt x="160" y="8"/>
                  <a:pt x="152" y="0"/>
                  <a:pt x="143" y="0"/>
                </a:cubicBezTo>
                <a:close/>
                <a:moveTo>
                  <a:pt x="32" y="26"/>
                </a:moveTo>
                <a:cubicBezTo>
                  <a:pt x="32" y="23"/>
                  <a:pt x="35" y="20"/>
                  <a:pt x="38" y="20"/>
                </a:cubicBezTo>
                <a:cubicBezTo>
                  <a:pt x="41" y="20"/>
                  <a:pt x="44" y="23"/>
                  <a:pt x="44" y="26"/>
                </a:cubicBezTo>
                <a:cubicBezTo>
                  <a:pt x="44" y="29"/>
                  <a:pt x="41" y="32"/>
                  <a:pt x="38" y="32"/>
                </a:cubicBezTo>
                <a:cubicBezTo>
                  <a:pt x="35" y="32"/>
                  <a:pt x="32" y="29"/>
                  <a:pt x="32" y="26"/>
                </a:cubicBezTo>
                <a:close/>
                <a:moveTo>
                  <a:pt x="17" y="148"/>
                </a:moveTo>
                <a:cubicBezTo>
                  <a:pt x="11" y="148"/>
                  <a:pt x="6" y="143"/>
                  <a:pt x="6" y="137"/>
                </a:cubicBezTo>
                <a:cubicBezTo>
                  <a:pt x="6" y="130"/>
                  <a:pt x="11" y="125"/>
                  <a:pt x="17" y="125"/>
                </a:cubicBezTo>
                <a:cubicBezTo>
                  <a:pt x="24" y="125"/>
                  <a:pt x="29" y="130"/>
                  <a:pt x="29" y="137"/>
                </a:cubicBezTo>
                <a:cubicBezTo>
                  <a:pt x="29" y="143"/>
                  <a:pt x="24" y="148"/>
                  <a:pt x="17" y="148"/>
                </a:cubicBezTo>
                <a:close/>
                <a:moveTo>
                  <a:pt x="96" y="143"/>
                </a:moveTo>
                <a:cubicBezTo>
                  <a:pt x="96" y="149"/>
                  <a:pt x="91" y="154"/>
                  <a:pt x="84" y="154"/>
                </a:cubicBezTo>
                <a:cubicBezTo>
                  <a:pt x="78" y="154"/>
                  <a:pt x="73" y="149"/>
                  <a:pt x="73" y="143"/>
                </a:cubicBezTo>
                <a:cubicBezTo>
                  <a:pt x="73" y="136"/>
                  <a:pt x="78" y="131"/>
                  <a:pt x="84" y="131"/>
                </a:cubicBezTo>
                <a:cubicBezTo>
                  <a:pt x="91" y="131"/>
                  <a:pt x="96" y="136"/>
                  <a:pt x="96" y="143"/>
                </a:cubicBezTo>
                <a:close/>
                <a:moveTo>
                  <a:pt x="84" y="90"/>
                </a:moveTo>
                <a:cubicBezTo>
                  <a:pt x="75" y="90"/>
                  <a:pt x="67" y="82"/>
                  <a:pt x="67" y="73"/>
                </a:cubicBezTo>
                <a:cubicBezTo>
                  <a:pt x="67" y="63"/>
                  <a:pt x="75" y="55"/>
                  <a:pt x="84" y="55"/>
                </a:cubicBezTo>
                <a:cubicBezTo>
                  <a:pt x="94" y="55"/>
                  <a:pt x="102" y="63"/>
                  <a:pt x="102" y="73"/>
                </a:cubicBezTo>
                <a:cubicBezTo>
                  <a:pt x="102" y="82"/>
                  <a:pt x="94" y="90"/>
                  <a:pt x="84" y="90"/>
                </a:cubicBezTo>
                <a:close/>
                <a:moveTo>
                  <a:pt x="137" y="119"/>
                </a:moveTo>
                <a:cubicBezTo>
                  <a:pt x="137" y="122"/>
                  <a:pt x="134" y="125"/>
                  <a:pt x="131" y="125"/>
                </a:cubicBezTo>
                <a:cubicBezTo>
                  <a:pt x="128" y="125"/>
                  <a:pt x="125" y="122"/>
                  <a:pt x="125" y="119"/>
                </a:cubicBezTo>
                <a:cubicBezTo>
                  <a:pt x="125" y="116"/>
                  <a:pt x="128" y="113"/>
                  <a:pt x="131" y="113"/>
                </a:cubicBezTo>
                <a:cubicBezTo>
                  <a:pt x="134" y="113"/>
                  <a:pt x="137" y="116"/>
                  <a:pt x="137" y="119"/>
                </a:cubicBezTo>
                <a:close/>
                <a:moveTo>
                  <a:pt x="143" y="29"/>
                </a:moveTo>
                <a:cubicBezTo>
                  <a:pt x="136" y="29"/>
                  <a:pt x="131" y="24"/>
                  <a:pt x="131" y="17"/>
                </a:cubicBezTo>
                <a:cubicBezTo>
                  <a:pt x="131" y="11"/>
                  <a:pt x="136" y="6"/>
                  <a:pt x="143" y="6"/>
                </a:cubicBezTo>
                <a:cubicBezTo>
                  <a:pt x="149" y="6"/>
                  <a:pt x="154" y="11"/>
                  <a:pt x="154" y="17"/>
                </a:cubicBezTo>
                <a:cubicBezTo>
                  <a:pt x="154" y="24"/>
                  <a:pt x="149" y="29"/>
                  <a:pt x="143" y="29"/>
                </a:cubicBezTo>
                <a:close/>
              </a:path>
            </a:pathLst>
          </a:cu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6690260" y="3894400"/>
            <a:ext cx="546101" cy="368300"/>
          </a:xfrm>
          <a:custGeom>
            <a:avLst/>
            <a:gdLst/>
            <a:ahLst/>
            <a:cxnLst/>
            <a:rect l="l" t="t" r="r" b="b"/>
            <a:pathLst>
              <a:path w="160" h="107" extrusionOk="0">
                <a:moveTo>
                  <a:pt x="160" y="3"/>
                </a:move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8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5"/>
                  <a:pt x="0" y="36"/>
                  <a:pt x="1" y="37"/>
                </a:cubicBezTo>
                <a:cubicBezTo>
                  <a:pt x="46" y="60"/>
                  <a:pt x="46" y="60"/>
                  <a:pt x="46" y="60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4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6"/>
                  <a:pt x="54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7" y="107"/>
                  <a:pt x="58" y="106"/>
                  <a:pt x="58" y="106"/>
                </a:cubicBezTo>
                <a:cubicBezTo>
                  <a:pt x="88" y="86"/>
                  <a:pt x="88" y="86"/>
                  <a:pt x="88" y="8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9" y="106"/>
                  <a:pt x="120" y="107"/>
                  <a:pt x="120" y="107"/>
                </a:cubicBezTo>
                <a:cubicBezTo>
                  <a:pt x="120" y="107"/>
                  <a:pt x="121" y="106"/>
                  <a:pt x="121" y="106"/>
                </a:cubicBezTo>
                <a:cubicBezTo>
                  <a:pt x="122" y="106"/>
                  <a:pt x="122" y="106"/>
                  <a:pt x="123" y="105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lose/>
                <a:moveTo>
                  <a:pt x="129" y="20"/>
                </a:move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57" y="92"/>
                  <a:pt x="57" y="92"/>
                  <a:pt x="57" y="92"/>
                </a:cubicBezTo>
                <a:cubicBezTo>
                  <a:pt x="51" y="60"/>
                  <a:pt x="51" y="60"/>
                  <a:pt x="51" y="60"/>
                </a:cubicBezTo>
                <a:lnTo>
                  <a:pt x="129" y="20"/>
                </a:lnTo>
                <a:close/>
                <a:moveTo>
                  <a:pt x="61" y="97"/>
                </a:moveTo>
                <a:cubicBezTo>
                  <a:pt x="68" y="73"/>
                  <a:pt x="68" y="73"/>
                  <a:pt x="68" y="73"/>
                </a:cubicBezTo>
                <a:cubicBezTo>
                  <a:pt x="80" y="81"/>
                  <a:pt x="80" y="81"/>
                  <a:pt x="80" y="81"/>
                </a:cubicBezTo>
                <a:cubicBezTo>
                  <a:pt x="83" y="83"/>
                  <a:pt x="83" y="83"/>
                  <a:pt x="83" y="83"/>
                </a:cubicBezTo>
                <a:cubicBezTo>
                  <a:pt x="72" y="90"/>
                  <a:pt x="72" y="90"/>
                  <a:pt x="72" y="90"/>
                </a:cubicBezTo>
                <a:lnTo>
                  <a:pt x="61" y="97"/>
                </a:lnTo>
                <a:close/>
                <a:moveTo>
                  <a:pt x="139" y="9"/>
                </a:moveTo>
                <a:cubicBezTo>
                  <a:pt x="48" y="56"/>
                  <a:pt x="48" y="56"/>
                  <a:pt x="48" y="56"/>
                </a:cubicBezTo>
                <a:cubicBezTo>
                  <a:pt x="10" y="36"/>
                  <a:pt x="10" y="36"/>
                  <a:pt x="10" y="36"/>
                </a:cubicBezTo>
                <a:lnTo>
                  <a:pt x="139" y="9"/>
                </a:lnTo>
                <a:close/>
                <a:moveTo>
                  <a:pt x="119" y="100"/>
                </a:moveTo>
                <a:cubicBezTo>
                  <a:pt x="78" y="73"/>
                  <a:pt x="78" y="73"/>
                  <a:pt x="78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152" y="10"/>
                  <a:pt x="152" y="10"/>
                  <a:pt x="152" y="10"/>
                </a:cubicBezTo>
                <a:lnTo>
                  <a:pt x="119" y="100"/>
                </a:lnTo>
                <a:close/>
              </a:path>
            </a:pathLst>
          </a:cu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8073939" y="1445413"/>
            <a:ext cx="546966" cy="506557"/>
          </a:xfrm>
          <a:custGeom>
            <a:avLst/>
            <a:gdLst/>
            <a:ahLst/>
            <a:cxnLst/>
            <a:rect l="l" t="t" r="r" b="b"/>
            <a:pathLst>
              <a:path w="160" h="147" extrusionOk="0">
                <a:moveTo>
                  <a:pt x="148" y="117"/>
                </a:moveTo>
                <a:cubicBezTo>
                  <a:pt x="122" y="106"/>
                  <a:pt x="122" y="106"/>
                  <a:pt x="122" y="106"/>
                </a:cubicBezTo>
                <a:cubicBezTo>
                  <a:pt x="121" y="106"/>
                  <a:pt x="121" y="105"/>
                  <a:pt x="120" y="104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38" y="104"/>
                  <a:pt x="145" y="105"/>
                  <a:pt x="151" y="102"/>
                </a:cubicBezTo>
                <a:cubicBezTo>
                  <a:pt x="153" y="101"/>
                  <a:pt x="155" y="100"/>
                  <a:pt x="155" y="97"/>
                </a:cubicBezTo>
                <a:cubicBezTo>
                  <a:pt x="156" y="95"/>
                  <a:pt x="155" y="92"/>
                  <a:pt x="154" y="91"/>
                </a:cubicBezTo>
                <a:cubicBezTo>
                  <a:pt x="149" y="83"/>
                  <a:pt x="137" y="65"/>
                  <a:pt x="137" y="46"/>
                </a:cubicBezTo>
                <a:cubicBezTo>
                  <a:pt x="137" y="46"/>
                  <a:pt x="136" y="14"/>
                  <a:pt x="105" y="14"/>
                </a:cubicBezTo>
                <a:cubicBezTo>
                  <a:pt x="100" y="14"/>
                  <a:pt x="96" y="15"/>
                  <a:pt x="92" y="16"/>
                </a:cubicBezTo>
                <a:cubicBezTo>
                  <a:pt x="91" y="14"/>
                  <a:pt x="90" y="12"/>
                  <a:pt x="88" y="9"/>
                </a:cubicBezTo>
                <a:cubicBezTo>
                  <a:pt x="82" y="3"/>
                  <a:pt x="73" y="0"/>
                  <a:pt x="61" y="0"/>
                </a:cubicBezTo>
                <a:cubicBezTo>
                  <a:pt x="49" y="0"/>
                  <a:pt x="40" y="3"/>
                  <a:pt x="35" y="9"/>
                </a:cubicBezTo>
                <a:cubicBezTo>
                  <a:pt x="29" y="17"/>
                  <a:pt x="29" y="25"/>
                  <a:pt x="29" y="27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3"/>
                  <a:pt x="27" y="45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2"/>
                  <a:pt x="28" y="65"/>
                  <a:pt x="31" y="67"/>
                </a:cubicBezTo>
                <a:cubicBezTo>
                  <a:pt x="33" y="77"/>
                  <a:pt x="38" y="84"/>
                  <a:pt x="40" y="86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8"/>
                  <a:pt x="39" y="100"/>
                  <a:pt x="36" y="101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5" y="118"/>
                  <a:pt x="0" y="127"/>
                  <a:pt x="0" y="135"/>
                </a:cubicBezTo>
                <a:cubicBezTo>
                  <a:pt x="0" y="147"/>
                  <a:pt x="0" y="147"/>
                  <a:pt x="0" y="147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60" y="129"/>
                  <a:pt x="155" y="121"/>
                  <a:pt x="148" y="117"/>
                </a:cubicBezTo>
                <a:close/>
                <a:moveTo>
                  <a:pt x="117" y="141"/>
                </a:moveTo>
                <a:cubicBezTo>
                  <a:pt x="5" y="141"/>
                  <a:pt x="5" y="141"/>
                  <a:pt x="5" y="141"/>
                </a:cubicBezTo>
                <a:cubicBezTo>
                  <a:pt x="5" y="135"/>
                  <a:pt x="5" y="135"/>
                  <a:pt x="5" y="135"/>
                </a:cubicBezTo>
                <a:cubicBezTo>
                  <a:pt x="5" y="129"/>
                  <a:pt x="9" y="122"/>
                  <a:pt x="15" y="119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43" y="104"/>
                  <a:pt x="45" y="100"/>
                  <a:pt x="45" y="95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38" y="76"/>
                  <a:pt x="36" y="65"/>
                </a:cubicBezTo>
                <a:cubicBezTo>
                  <a:pt x="35" y="64"/>
                  <a:pt x="35" y="64"/>
                  <a:pt x="35" y="64"/>
                </a:cubicBezTo>
                <a:cubicBezTo>
                  <a:pt x="34" y="63"/>
                  <a:pt x="34" y="63"/>
                  <a:pt x="34" y="63"/>
                </a:cubicBezTo>
                <a:cubicBezTo>
                  <a:pt x="33" y="62"/>
                  <a:pt x="32" y="60"/>
                  <a:pt x="32" y="59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7"/>
                  <a:pt x="33" y="45"/>
                  <a:pt x="34" y="44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4" y="19"/>
                  <a:pt x="39" y="13"/>
                </a:cubicBezTo>
                <a:cubicBezTo>
                  <a:pt x="43" y="8"/>
                  <a:pt x="51" y="5"/>
                  <a:pt x="61" y="5"/>
                </a:cubicBezTo>
                <a:cubicBezTo>
                  <a:pt x="72" y="5"/>
                  <a:pt x="79" y="8"/>
                  <a:pt x="84" y="13"/>
                </a:cubicBezTo>
                <a:cubicBezTo>
                  <a:pt x="86" y="15"/>
                  <a:pt x="87" y="18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8" y="21"/>
                  <a:pt x="88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3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4"/>
                  <a:pt x="89" y="44"/>
                  <a:pt x="89" y="44"/>
                </a:cubicBezTo>
                <a:cubicBezTo>
                  <a:pt x="90" y="45"/>
                  <a:pt x="91" y="47"/>
                  <a:pt x="91" y="48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61"/>
                  <a:pt x="89" y="63"/>
                  <a:pt x="87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5" y="65"/>
                  <a:pt x="85" y="65"/>
                  <a:pt x="85" y="65"/>
                </a:cubicBezTo>
                <a:cubicBezTo>
                  <a:pt x="83" y="71"/>
                  <a:pt x="81" y="76"/>
                  <a:pt x="78" y="81"/>
                </a:cubicBezTo>
                <a:cubicBezTo>
                  <a:pt x="77" y="82"/>
                  <a:pt x="76" y="83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7"/>
                  <a:pt x="75" y="98"/>
                  <a:pt x="75" y="98"/>
                </a:cubicBezTo>
                <a:cubicBezTo>
                  <a:pt x="75" y="98"/>
                  <a:pt x="75" y="99"/>
                  <a:pt x="75" y="99"/>
                </a:cubicBezTo>
                <a:cubicBezTo>
                  <a:pt x="75" y="99"/>
                  <a:pt x="75" y="100"/>
                  <a:pt x="75" y="100"/>
                </a:cubicBezTo>
                <a:cubicBezTo>
                  <a:pt x="76" y="100"/>
                  <a:pt x="76" y="101"/>
                  <a:pt x="76" y="101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7" y="102"/>
                  <a:pt x="77" y="103"/>
                  <a:pt x="78" y="103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9" y="105"/>
                  <a:pt x="80" y="106"/>
                  <a:pt x="82" y="106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13" y="122"/>
                  <a:pt x="117" y="129"/>
                  <a:pt x="117" y="136"/>
                </a:cubicBezTo>
                <a:lnTo>
                  <a:pt x="117" y="141"/>
                </a:lnTo>
                <a:close/>
                <a:moveTo>
                  <a:pt x="155" y="141"/>
                </a:moveTo>
                <a:cubicBezTo>
                  <a:pt x="123" y="141"/>
                  <a:pt x="123" y="141"/>
                  <a:pt x="123" y="141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27"/>
                  <a:pt x="118" y="118"/>
                  <a:pt x="109" y="114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2" y="104"/>
                  <a:pt x="92" y="103"/>
                  <a:pt x="91" y="102"/>
                </a:cubicBezTo>
                <a:cubicBezTo>
                  <a:pt x="91" y="100"/>
                  <a:pt x="89" y="99"/>
                  <a:pt x="87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1" y="98"/>
                  <a:pt x="81" y="98"/>
                </a:cubicBezTo>
                <a:cubicBezTo>
                  <a:pt x="81" y="98"/>
                  <a:pt x="80" y="97"/>
                  <a:pt x="80" y="97"/>
                </a:cubicBezTo>
                <a:cubicBezTo>
                  <a:pt x="80" y="97"/>
                  <a:pt x="80" y="96"/>
                  <a:pt x="80" y="95"/>
                </a:cubicBezTo>
                <a:cubicBezTo>
                  <a:pt x="80" y="86"/>
                  <a:pt x="80" y="86"/>
                  <a:pt x="80" y="86"/>
                </a:cubicBezTo>
                <a:cubicBezTo>
                  <a:pt x="81" y="86"/>
                  <a:pt x="81" y="85"/>
                  <a:pt x="82" y="84"/>
                </a:cubicBezTo>
                <a:cubicBezTo>
                  <a:pt x="85" y="79"/>
                  <a:pt x="88" y="74"/>
                  <a:pt x="90" y="68"/>
                </a:cubicBezTo>
                <a:cubicBezTo>
                  <a:pt x="94" y="67"/>
                  <a:pt x="96" y="63"/>
                  <a:pt x="96" y="59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5"/>
                  <a:pt x="95" y="43"/>
                  <a:pt x="93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4" y="24"/>
                  <a:pt x="93" y="21"/>
                </a:cubicBezTo>
                <a:cubicBezTo>
                  <a:pt x="97" y="20"/>
                  <a:pt x="100" y="19"/>
                  <a:pt x="105" y="19"/>
                </a:cubicBezTo>
                <a:cubicBezTo>
                  <a:pt x="131" y="19"/>
                  <a:pt x="132" y="45"/>
                  <a:pt x="132" y="46"/>
                </a:cubicBezTo>
                <a:cubicBezTo>
                  <a:pt x="132" y="67"/>
                  <a:pt x="144" y="86"/>
                  <a:pt x="150" y="94"/>
                </a:cubicBezTo>
                <a:cubicBezTo>
                  <a:pt x="150" y="94"/>
                  <a:pt x="150" y="95"/>
                  <a:pt x="150" y="96"/>
                </a:cubicBezTo>
                <a:cubicBezTo>
                  <a:pt x="150" y="96"/>
                  <a:pt x="150" y="97"/>
                  <a:pt x="149" y="97"/>
                </a:cubicBezTo>
                <a:cubicBezTo>
                  <a:pt x="144" y="99"/>
                  <a:pt x="138" y="99"/>
                  <a:pt x="138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8" y="99"/>
                  <a:pt x="116" y="100"/>
                  <a:pt x="115" y="101"/>
                </a:cubicBezTo>
                <a:cubicBezTo>
                  <a:pt x="114" y="103"/>
                  <a:pt x="114" y="104"/>
                  <a:pt x="115" y="106"/>
                </a:cubicBezTo>
                <a:cubicBezTo>
                  <a:pt x="116" y="108"/>
                  <a:pt x="117" y="110"/>
                  <a:pt x="120" y="111"/>
                </a:cubicBezTo>
                <a:cubicBezTo>
                  <a:pt x="146" y="122"/>
                  <a:pt x="146" y="122"/>
                  <a:pt x="146" y="122"/>
                </a:cubicBezTo>
                <a:cubicBezTo>
                  <a:pt x="151" y="125"/>
                  <a:pt x="155" y="131"/>
                  <a:pt x="155" y="137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 txBox="1">
            <a:spLocks noGrp="1"/>
          </p:cNvSpPr>
          <p:nvPr>
            <p:ph type="body" idx="3"/>
          </p:nvPr>
        </p:nvSpPr>
        <p:spPr>
          <a:xfrm>
            <a:off x="7404251" y="2418831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200"/>
              <a:buFont typeface="Calibri"/>
              <a:buNone/>
              <a:defRPr sz="1200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4"/>
          </p:nvPr>
        </p:nvSpPr>
        <p:spPr>
          <a:xfrm>
            <a:off x="7404251" y="2032117"/>
            <a:ext cx="1804507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5"/>
          </p:nvPr>
        </p:nvSpPr>
        <p:spPr>
          <a:xfrm>
            <a:off x="6094735" y="4851746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200"/>
              <a:buFont typeface="Calibri"/>
              <a:buNone/>
              <a:defRPr sz="1200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body" idx="6"/>
          </p:nvPr>
        </p:nvSpPr>
        <p:spPr>
          <a:xfrm>
            <a:off x="6094735" y="4465032"/>
            <a:ext cx="1804507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400"/>
              <a:buFont typeface="Calibri"/>
              <a:buNone/>
              <a:defRPr sz="1400" b="1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7"/>
          </p:nvPr>
        </p:nvSpPr>
        <p:spPr>
          <a:xfrm>
            <a:off x="8882822" y="4851744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200"/>
              <a:buFont typeface="Calibri"/>
              <a:buNone/>
              <a:defRPr sz="1200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body" idx="8"/>
          </p:nvPr>
        </p:nvSpPr>
        <p:spPr>
          <a:xfrm>
            <a:off x="8882822" y="4465030"/>
            <a:ext cx="1804507" cy="24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400"/>
              <a:buFont typeface="Calibri"/>
              <a:buNone/>
              <a:defRPr sz="1400" b="1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Infografika Slide /liniova kruhova 3x">
  <p:cSld name="26_Infografika Slide /liniova kruhova 3x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7066502" y="447751"/>
            <a:ext cx="3753898" cy="3753898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7066502" y="447751"/>
            <a:ext cx="3753898" cy="3753898"/>
          </a:xfrm>
          <a:prstGeom prst="arc">
            <a:avLst>
              <a:gd name="adj1" fmla="val 16200000"/>
              <a:gd name="adj2" fmla="val 8491402"/>
            </a:avLst>
          </a:prstGeom>
          <a:noFill/>
          <a:ln w="5080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5797211" y="2767372"/>
            <a:ext cx="2041039" cy="2041039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5797211" y="2767372"/>
            <a:ext cx="2041039" cy="2041039"/>
          </a:xfrm>
          <a:prstGeom prst="arc">
            <a:avLst>
              <a:gd name="adj1" fmla="val 16200000"/>
              <a:gd name="adj2" fmla="val 11378791"/>
            </a:avLst>
          </a:prstGeom>
          <a:noFill/>
          <a:ln w="508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8703434" y="3294640"/>
            <a:ext cx="2916546" cy="2916546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8703434" y="3294640"/>
            <a:ext cx="2916546" cy="2916546"/>
          </a:xfrm>
          <a:prstGeom prst="arc">
            <a:avLst>
              <a:gd name="adj1" fmla="val 16200000"/>
              <a:gd name="adj2" fmla="val 5509606"/>
            </a:avLst>
          </a:prstGeom>
          <a:noFill/>
          <a:ln w="50800" cap="rnd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8"/>
          <p:cNvSpPr txBox="1">
            <a:spLocks noGrp="1"/>
          </p:cNvSpPr>
          <p:nvPr>
            <p:ph type="body" idx="1"/>
          </p:nvPr>
        </p:nvSpPr>
        <p:spPr>
          <a:xfrm>
            <a:off x="7618127" y="1554326"/>
            <a:ext cx="250694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sz="40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body" idx="2"/>
          </p:nvPr>
        </p:nvSpPr>
        <p:spPr>
          <a:xfrm>
            <a:off x="6096000" y="3533775"/>
            <a:ext cx="13253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body" idx="3"/>
          </p:nvPr>
        </p:nvSpPr>
        <p:spPr>
          <a:xfrm>
            <a:off x="9150677" y="4446437"/>
            <a:ext cx="181259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3" name="Google Shape;283;p28"/>
          <p:cNvCxnSpPr/>
          <p:nvPr/>
        </p:nvCxnSpPr>
        <p:spPr>
          <a:xfrm>
            <a:off x="1546740" y="3193387"/>
            <a:ext cx="0" cy="389792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28"/>
          <p:cNvCxnSpPr/>
          <p:nvPr/>
        </p:nvCxnSpPr>
        <p:spPr>
          <a:xfrm>
            <a:off x="1546740" y="4266576"/>
            <a:ext cx="0" cy="347418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28"/>
          <p:cNvCxnSpPr/>
          <p:nvPr/>
        </p:nvCxnSpPr>
        <p:spPr>
          <a:xfrm>
            <a:off x="1546740" y="5352955"/>
            <a:ext cx="0" cy="334386"/>
          </a:xfrm>
          <a:prstGeom prst="straightConnector1">
            <a:avLst/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8"/>
          <p:cNvSpPr txBox="1">
            <a:spLocks noGrp="1"/>
          </p:cNvSpPr>
          <p:nvPr>
            <p:ph type="body" idx="4"/>
          </p:nvPr>
        </p:nvSpPr>
        <p:spPr>
          <a:xfrm>
            <a:off x="1984714" y="3154728"/>
            <a:ext cx="2673563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5"/>
          </p:nvPr>
        </p:nvSpPr>
        <p:spPr>
          <a:xfrm>
            <a:off x="1960620" y="4185543"/>
            <a:ext cx="2673563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body" idx="6"/>
          </p:nvPr>
        </p:nvSpPr>
        <p:spPr>
          <a:xfrm>
            <a:off x="1936526" y="5258890"/>
            <a:ext cx="2673563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Infografika Slide /Organizacia 1">
  <p:cSld name="27_Infografika Slide /Organizacia 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/>
          <p:nvPr/>
        </p:nvSpPr>
        <p:spPr>
          <a:xfrm>
            <a:off x="6096000" y="0"/>
            <a:ext cx="6096000" cy="57645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29"/>
          <p:cNvCxnSpPr/>
          <p:nvPr/>
        </p:nvCxnSpPr>
        <p:spPr>
          <a:xfrm>
            <a:off x="6085258" y="2904073"/>
            <a:ext cx="3544464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1524001" y="5557383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29"/>
          <p:cNvCxnSpPr/>
          <p:nvPr/>
        </p:nvCxnSpPr>
        <p:spPr>
          <a:xfrm>
            <a:off x="2538013" y="2904073"/>
            <a:ext cx="3544464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29"/>
          <p:cNvCxnSpPr/>
          <p:nvPr/>
        </p:nvCxnSpPr>
        <p:spPr>
          <a:xfrm rot="-5400000" flipH="1">
            <a:off x="5449708" y="2091450"/>
            <a:ext cx="4218600" cy="2947500"/>
          </a:xfrm>
          <a:prstGeom prst="bentConnector3">
            <a:avLst>
              <a:gd name="adj1" fmla="val 102466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29"/>
          <p:cNvSpPr/>
          <p:nvPr/>
        </p:nvSpPr>
        <p:spPr>
          <a:xfrm>
            <a:off x="983395" y="2279051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9"/>
          <p:cNvSpPr/>
          <p:nvPr/>
        </p:nvSpPr>
        <p:spPr>
          <a:xfrm>
            <a:off x="4509392" y="2279051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8035389" y="2279051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4509392" y="3861889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8035389" y="5150649"/>
            <a:ext cx="3229682" cy="12861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4509392" y="693557"/>
            <a:ext cx="3229682" cy="128610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9"/>
          <p:cNvSpPr txBox="1">
            <a:spLocks noGrp="1"/>
          </p:cNvSpPr>
          <p:nvPr>
            <p:ph type="body" idx="1"/>
          </p:nvPr>
        </p:nvSpPr>
        <p:spPr>
          <a:xfrm>
            <a:off x="1286723" y="2904073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body" idx="2"/>
          </p:nvPr>
        </p:nvSpPr>
        <p:spPr>
          <a:xfrm>
            <a:off x="1286723" y="2517359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body" idx="3"/>
          </p:nvPr>
        </p:nvSpPr>
        <p:spPr>
          <a:xfrm>
            <a:off x="4876293" y="2904073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body" idx="4"/>
          </p:nvPr>
        </p:nvSpPr>
        <p:spPr>
          <a:xfrm>
            <a:off x="4876293" y="2517359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29"/>
          <p:cNvSpPr txBox="1">
            <a:spLocks noGrp="1"/>
          </p:cNvSpPr>
          <p:nvPr>
            <p:ph type="body" idx="5"/>
          </p:nvPr>
        </p:nvSpPr>
        <p:spPr>
          <a:xfrm>
            <a:off x="8354765" y="2904073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6"/>
          </p:nvPr>
        </p:nvSpPr>
        <p:spPr>
          <a:xfrm>
            <a:off x="8354765" y="2517359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body" idx="7"/>
          </p:nvPr>
        </p:nvSpPr>
        <p:spPr>
          <a:xfrm>
            <a:off x="4876293" y="4463150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8"/>
          </p:nvPr>
        </p:nvSpPr>
        <p:spPr>
          <a:xfrm>
            <a:off x="4876293" y="4076436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body" idx="9"/>
          </p:nvPr>
        </p:nvSpPr>
        <p:spPr>
          <a:xfrm>
            <a:off x="8362483" y="5764502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body" idx="13"/>
          </p:nvPr>
        </p:nvSpPr>
        <p:spPr>
          <a:xfrm>
            <a:off x="8362483" y="5377788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4"/>
          </p:nvPr>
        </p:nvSpPr>
        <p:spPr>
          <a:xfrm>
            <a:off x="4876293" y="1313505"/>
            <a:ext cx="2566368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None/>
              <a:defRPr sz="105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15"/>
          </p:nvPr>
        </p:nvSpPr>
        <p:spPr>
          <a:xfrm>
            <a:off x="4876293" y="926791"/>
            <a:ext cx="256636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sz="14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Infografika Slide /Organizacia 2">
  <p:cSld name="28_Infografika Slide /Organizacia 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8962315" y="2120130"/>
            <a:ext cx="3229682" cy="128610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0"/>
          <p:cNvSpPr/>
          <p:nvPr/>
        </p:nvSpPr>
        <p:spPr>
          <a:xfrm>
            <a:off x="5471707" y="2100563"/>
            <a:ext cx="3229682" cy="128610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1981099" y="2100563"/>
            <a:ext cx="3229682" cy="1286103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08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144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1"/>
          </p:nvPr>
        </p:nvSpPr>
        <p:spPr>
          <a:xfrm>
            <a:off x="2099511" y="445850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30"/>
          <p:cNvSpPr txBox="1">
            <a:spLocks noGrp="1"/>
          </p:cNvSpPr>
          <p:nvPr>
            <p:ph type="body" idx="2"/>
          </p:nvPr>
        </p:nvSpPr>
        <p:spPr>
          <a:xfrm>
            <a:off x="2106293" y="407178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3"/>
          </p:nvPr>
        </p:nvSpPr>
        <p:spPr>
          <a:xfrm>
            <a:off x="5537909" y="4458503"/>
            <a:ext cx="2650647" cy="146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0"/>
          <p:cNvSpPr txBox="1">
            <a:spLocks noGrp="1"/>
          </p:cNvSpPr>
          <p:nvPr>
            <p:ph type="body" idx="4"/>
          </p:nvPr>
        </p:nvSpPr>
        <p:spPr>
          <a:xfrm>
            <a:off x="5544691" y="407178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0"/>
          <p:cNvSpPr/>
          <p:nvPr/>
        </p:nvSpPr>
        <p:spPr>
          <a:xfrm>
            <a:off x="2214470" y="2434998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326" name="Google Shape;326;p30"/>
          <p:cNvSpPr/>
          <p:nvPr/>
        </p:nvSpPr>
        <p:spPr>
          <a:xfrm>
            <a:off x="5738338" y="2434998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327" name="Google Shape;327;p30"/>
          <p:cNvSpPr/>
          <p:nvPr/>
        </p:nvSpPr>
        <p:spPr>
          <a:xfrm>
            <a:off x="9273491" y="2434998"/>
            <a:ext cx="7040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328" name="Google Shape;328;p30"/>
          <p:cNvSpPr txBox="1">
            <a:spLocks noGrp="1"/>
          </p:cNvSpPr>
          <p:nvPr>
            <p:ph type="body" idx="5"/>
          </p:nvPr>
        </p:nvSpPr>
        <p:spPr>
          <a:xfrm>
            <a:off x="8962315" y="445850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30"/>
          <p:cNvSpPr txBox="1">
            <a:spLocks noGrp="1"/>
          </p:cNvSpPr>
          <p:nvPr>
            <p:ph type="body" idx="6"/>
          </p:nvPr>
        </p:nvSpPr>
        <p:spPr>
          <a:xfrm>
            <a:off x="8969097" y="407178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30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1" name="Google Shape;3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353" y="3307088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Title Slide - IRRI">
  <p:cSld name="02_Title Slide - IRRI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90" y="639806"/>
            <a:ext cx="3173594" cy="72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 rotWithShape="1">
          <a:blip r:embed="rId4">
            <a:alphaModFix/>
          </a:blip>
          <a:srcRect l="19110" t="32329" r="15069" b="53337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5">
            <a:alphaModFix/>
          </a:blip>
          <a:srcRect l="15297" t="35123" b="26501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noFill/>
          <a:ln>
            <a:noFill/>
          </a:ln>
          <a:effectLst>
            <a:outerShdw blurRad="762000" dist="254000" dir="5400000" algn="ctr" rotWithShape="0">
              <a:srgbClr val="474747">
                <a:alpha val="29803"/>
              </a:srgbClr>
            </a:outerShdw>
          </a:effectLst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6">
            <a:alphaModFix/>
          </a:blip>
          <a:srcRect l="526" t="9741" b="9262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4"/>
          <p:cNvCxnSpPr/>
          <p:nvPr/>
        </p:nvCxnSpPr>
        <p:spPr>
          <a:xfrm>
            <a:off x="3765685" y="4489144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4"/>
          <p:cNvSpPr txBox="1"/>
          <p:nvPr/>
        </p:nvSpPr>
        <p:spPr>
          <a:xfrm>
            <a:off x="3712023" y="2607928"/>
            <a:ext cx="2491323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/>
          </a:p>
        </p:txBody>
      </p:sp>
      <p:sp>
        <p:nvSpPr>
          <p:cNvPr id="46" name="Google Shape;46;p4"/>
          <p:cNvSpPr txBox="1"/>
          <p:nvPr/>
        </p:nvSpPr>
        <p:spPr>
          <a:xfrm>
            <a:off x="3712023" y="3439792"/>
            <a:ext cx="493026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 ROZVOJ</a:t>
            </a:r>
            <a:endParaRPr/>
          </a:p>
        </p:txBody>
      </p:sp>
      <p:sp>
        <p:nvSpPr>
          <p:cNvPr id="47" name="Google Shape;47;p4"/>
          <p:cNvSpPr txBox="1"/>
          <p:nvPr/>
        </p:nvSpPr>
        <p:spPr>
          <a:xfrm>
            <a:off x="4993156" y="4269996"/>
            <a:ext cx="3980192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INFORMATIZÁCIA</a:t>
            </a: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>
                <a:solidFill>
                  <a:schemeClr val="accent2"/>
                </a:solidFill>
              </a:defRPr>
            </a:lvl2pPr>
            <a:lvl3pPr marL="1371600" lvl="2" indent="-2286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>
                <a:solidFill>
                  <a:schemeClr val="accent2"/>
                </a:solidFill>
              </a:defRPr>
            </a:lvl3pPr>
            <a:lvl4pPr marL="1828800" lvl="3" indent="-2286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>
                <a:solidFill>
                  <a:schemeClr val="accent2"/>
                </a:solidFill>
              </a:defRPr>
            </a:lvl4pPr>
            <a:lvl5pPr marL="2286000" lvl="4" indent="-228600" algn="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libri"/>
              <a:buNone/>
              <a:defRPr sz="1800"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Infografika Slide /Planovanie">
  <p:cSld name="29_Infografika Slide /Planovani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1"/>
          <p:cNvSpPr/>
          <p:nvPr/>
        </p:nvSpPr>
        <p:spPr>
          <a:xfrm>
            <a:off x="1527752" y="3431538"/>
            <a:ext cx="2461896" cy="2851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74300" tIns="324000" rIns="274300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876" y="2987873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 txBox="1">
            <a:spLocks noGrp="1"/>
          </p:cNvSpPr>
          <p:nvPr>
            <p:ph type="body" idx="1"/>
          </p:nvPr>
        </p:nvSpPr>
        <p:spPr>
          <a:xfrm>
            <a:off x="1842017" y="5682784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  <a:defRPr sz="10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2"/>
          </p:nvPr>
        </p:nvSpPr>
        <p:spPr>
          <a:xfrm>
            <a:off x="1836340" y="5018878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body" idx="3"/>
          </p:nvPr>
        </p:nvSpPr>
        <p:spPr>
          <a:xfrm>
            <a:off x="1842017" y="3809480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800"/>
              <a:buFont typeface="Calibri"/>
              <a:buNone/>
              <a:defRPr sz="48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31"/>
          <p:cNvSpPr txBox="1">
            <a:spLocks noGrp="1"/>
          </p:cNvSpPr>
          <p:nvPr>
            <p:ph type="body" idx="4"/>
          </p:nvPr>
        </p:nvSpPr>
        <p:spPr>
          <a:xfrm>
            <a:off x="1868415" y="4515880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  <a:defRPr sz="11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1"/>
          <p:cNvSpPr/>
          <p:nvPr/>
        </p:nvSpPr>
        <p:spPr>
          <a:xfrm>
            <a:off x="6709069" y="3444400"/>
            <a:ext cx="2461896" cy="2851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74300" tIns="324000" rIns="274300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1"/>
          <p:cNvSpPr txBox="1">
            <a:spLocks noGrp="1"/>
          </p:cNvSpPr>
          <p:nvPr>
            <p:ph type="body" idx="5"/>
          </p:nvPr>
        </p:nvSpPr>
        <p:spPr>
          <a:xfrm>
            <a:off x="7023334" y="5695646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  <a:defRPr sz="10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body" idx="6"/>
          </p:nvPr>
        </p:nvSpPr>
        <p:spPr>
          <a:xfrm>
            <a:off x="7017657" y="5031740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7"/>
          </p:nvPr>
        </p:nvSpPr>
        <p:spPr>
          <a:xfrm>
            <a:off x="7023334" y="3822342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800"/>
              <a:buFont typeface="Calibri"/>
              <a:buNone/>
              <a:defRPr sz="48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body" idx="8"/>
          </p:nvPr>
        </p:nvSpPr>
        <p:spPr>
          <a:xfrm>
            <a:off x="7049732" y="4528742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  <a:defRPr sz="11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1"/>
          <p:cNvSpPr/>
          <p:nvPr/>
        </p:nvSpPr>
        <p:spPr>
          <a:xfrm>
            <a:off x="9301643" y="3440653"/>
            <a:ext cx="2461896" cy="2851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74300" tIns="324000" rIns="274300" bIns="36575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1"/>
          <p:cNvSpPr txBox="1">
            <a:spLocks noGrp="1"/>
          </p:cNvSpPr>
          <p:nvPr>
            <p:ph type="body" idx="9"/>
          </p:nvPr>
        </p:nvSpPr>
        <p:spPr>
          <a:xfrm>
            <a:off x="9615908" y="5691899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  <a:defRPr sz="10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3"/>
          </p:nvPr>
        </p:nvSpPr>
        <p:spPr>
          <a:xfrm>
            <a:off x="9610231" y="5027993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body" idx="14"/>
          </p:nvPr>
        </p:nvSpPr>
        <p:spPr>
          <a:xfrm>
            <a:off x="9615908" y="3818595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800"/>
              <a:buFont typeface="Calibri"/>
              <a:buNone/>
              <a:defRPr sz="48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1"/>
          <p:cNvSpPr txBox="1">
            <a:spLocks noGrp="1"/>
          </p:cNvSpPr>
          <p:nvPr>
            <p:ph type="body" idx="15"/>
          </p:nvPr>
        </p:nvSpPr>
        <p:spPr>
          <a:xfrm>
            <a:off x="9642306" y="4524995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Calibri"/>
              <a:buNone/>
              <a:defRPr sz="11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1"/>
          <p:cNvSpPr/>
          <p:nvPr/>
        </p:nvSpPr>
        <p:spPr>
          <a:xfrm>
            <a:off x="4126084" y="2600326"/>
            <a:ext cx="2461896" cy="3682364"/>
          </a:xfrm>
          <a:prstGeom prst="rect">
            <a:avLst/>
          </a:prstGeom>
          <a:solidFill>
            <a:srgbClr val="004C96"/>
          </a:solidFill>
          <a:ln>
            <a:noFill/>
          </a:ln>
          <a:effectLst>
            <a:outerShdw blurRad="762000" dist="254000" dir="5400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274300" tIns="1828800" rIns="2743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1"/>
          <p:cNvSpPr txBox="1">
            <a:spLocks noGrp="1"/>
          </p:cNvSpPr>
          <p:nvPr>
            <p:ph type="body" idx="16"/>
          </p:nvPr>
        </p:nvSpPr>
        <p:spPr>
          <a:xfrm>
            <a:off x="4393891" y="5329062"/>
            <a:ext cx="1937681" cy="35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alibri"/>
              <a:buNone/>
              <a:defRPr sz="10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31"/>
          <p:cNvSpPr txBox="1">
            <a:spLocks noGrp="1"/>
          </p:cNvSpPr>
          <p:nvPr>
            <p:ph type="body" idx="17"/>
          </p:nvPr>
        </p:nvSpPr>
        <p:spPr>
          <a:xfrm>
            <a:off x="4388214" y="4665156"/>
            <a:ext cx="19490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libri"/>
              <a:buNone/>
              <a:defRPr sz="16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body" idx="18"/>
          </p:nvPr>
        </p:nvSpPr>
        <p:spPr>
          <a:xfrm>
            <a:off x="4393891" y="3455758"/>
            <a:ext cx="8251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 sz="48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19"/>
          </p:nvPr>
        </p:nvSpPr>
        <p:spPr>
          <a:xfrm>
            <a:off x="4420289" y="4162158"/>
            <a:ext cx="78021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Calibri"/>
              <a:buNone/>
              <a:defRPr sz="11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4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4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Zaciatok casovej osy">
  <p:cSld name="30_Zaciatok casovej os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body" idx="1"/>
          </p:nvPr>
        </p:nvSpPr>
        <p:spPr>
          <a:xfrm>
            <a:off x="1531620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32"/>
          <p:cNvSpPr txBox="1">
            <a:spLocks noGrp="1"/>
          </p:cNvSpPr>
          <p:nvPr>
            <p:ph type="body" idx="2"/>
          </p:nvPr>
        </p:nvSpPr>
        <p:spPr>
          <a:xfrm>
            <a:off x="1538402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0" name="Google Shape;360;p32"/>
          <p:cNvCxnSpPr/>
          <p:nvPr/>
        </p:nvCxnSpPr>
        <p:spPr>
          <a:xfrm>
            <a:off x="755649" y="3020365"/>
            <a:ext cx="11436351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1" name="Google Shape;361;p32"/>
          <p:cNvSpPr/>
          <p:nvPr/>
        </p:nvSpPr>
        <p:spPr>
          <a:xfrm>
            <a:off x="755649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10686151" y="3618047"/>
            <a:ext cx="152400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2"/>
          <p:cNvSpPr>
            <a:spLocks noGrp="1"/>
          </p:cNvSpPr>
          <p:nvPr>
            <p:ph type="pic" idx="3"/>
          </p:nvPr>
        </p:nvSpPr>
        <p:spPr>
          <a:xfrm>
            <a:off x="1518071" y="2396821"/>
            <a:ext cx="304756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64" name="Google Shape;364;p32"/>
          <p:cNvSpPr>
            <a:spLocks noGrp="1"/>
          </p:cNvSpPr>
          <p:nvPr>
            <p:ph type="pic" idx="4"/>
          </p:nvPr>
        </p:nvSpPr>
        <p:spPr>
          <a:xfrm>
            <a:off x="6092582" y="2392820"/>
            <a:ext cx="3051447" cy="123089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</p:sp>
      <p:pic>
        <p:nvPicPr>
          <p:cNvPr id="365" name="Google Shape;36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8421" y="3569225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2"/>
          <p:cNvSpPr txBox="1">
            <a:spLocks noGrp="1"/>
          </p:cNvSpPr>
          <p:nvPr>
            <p:ph type="body" idx="5"/>
          </p:nvPr>
        </p:nvSpPr>
        <p:spPr>
          <a:xfrm>
            <a:off x="6114203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6"/>
          </p:nvPr>
        </p:nvSpPr>
        <p:spPr>
          <a:xfrm>
            <a:off x="6120985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>
            <a:spLocks noGrp="1"/>
          </p:cNvSpPr>
          <p:nvPr>
            <p:ph type="pic" idx="7"/>
          </p:nvPr>
        </p:nvSpPr>
        <p:spPr>
          <a:xfrm>
            <a:off x="10673928" y="2387050"/>
            <a:ext cx="1509459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69" name="Google Shape;3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2"/>
          <p:cNvSpPr txBox="1">
            <a:spLocks noGrp="1"/>
          </p:cNvSpPr>
          <p:nvPr>
            <p:ph type="body" idx="8"/>
          </p:nvPr>
        </p:nvSpPr>
        <p:spPr>
          <a:xfrm>
            <a:off x="344687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5324069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 txBox="1">
            <a:spLocks noGrp="1"/>
          </p:cNvSpPr>
          <p:nvPr>
            <p:ph type="body" idx="9"/>
          </p:nvPr>
        </p:nvSpPr>
        <p:spPr>
          <a:xfrm>
            <a:off x="4913107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9892489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2"/>
          <p:cNvSpPr txBox="1">
            <a:spLocks noGrp="1"/>
          </p:cNvSpPr>
          <p:nvPr>
            <p:ph type="body" idx="13"/>
          </p:nvPr>
        </p:nvSpPr>
        <p:spPr>
          <a:xfrm>
            <a:off x="9481527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5" name="Google Shape;37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1166" y="3753507"/>
            <a:ext cx="262557" cy="51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Koniec casovej osy">
  <p:cSld name="31_Koniec casovej osy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3054469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body" idx="2"/>
          </p:nvPr>
        </p:nvSpPr>
        <p:spPr>
          <a:xfrm>
            <a:off x="3061251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0" name="Google Shape;380;p33"/>
          <p:cNvCxnSpPr>
            <a:stCxn id="381" idx="1"/>
          </p:cNvCxnSpPr>
          <p:nvPr/>
        </p:nvCxnSpPr>
        <p:spPr>
          <a:xfrm>
            <a:off x="-5961" y="3012269"/>
            <a:ext cx="10677600" cy="81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33"/>
          <p:cNvSpPr/>
          <p:nvPr/>
        </p:nvSpPr>
        <p:spPr>
          <a:xfrm>
            <a:off x="2281198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3"/>
          <p:cNvSpPr>
            <a:spLocks noGrp="1"/>
          </p:cNvSpPr>
          <p:nvPr>
            <p:ph type="pic" idx="3"/>
          </p:nvPr>
        </p:nvSpPr>
        <p:spPr>
          <a:xfrm>
            <a:off x="-5961" y="2396821"/>
            <a:ext cx="1539608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3" name="Google Shape;383;p33"/>
          <p:cNvSpPr>
            <a:spLocks noGrp="1"/>
          </p:cNvSpPr>
          <p:nvPr>
            <p:ph type="pic" idx="4"/>
          </p:nvPr>
        </p:nvSpPr>
        <p:spPr>
          <a:xfrm>
            <a:off x="3053514" y="2392820"/>
            <a:ext cx="3051447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84" name="Google Shape;38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2659" y="3569225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3"/>
          <p:cNvSpPr txBox="1">
            <a:spLocks noGrp="1"/>
          </p:cNvSpPr>
          <p:nvPr>
            <p:ph type="body" idx="5"/>
          </p:nvPr>
        </p:nvSpPr>
        <p:spPr>
          <a:xfrm>
            <a:off x="7637052" y="4689263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33"/>
          <p:cNvSpPr txBox="1">
            <a:spLocks noGrp="1"/>
          </p:cNvSpPr>
          <p:nvPr>
            <p:ph type="body" idx="6"/>
          </p:nvPr>
        </p:nvSpPr>
        <p:spPr>
          <a:xfrm>
            <a:off x="7643834" y="4302549"/>
            <a:ext cx="265064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33"/>
          <p:cNvSpPr>
            <a:spLocks noGrp="1"/>
          </p:cNvSpPr>
          <p:nvPr>
            <p:ph type="pic" idx="7"/>
          </p:nvPr>
        </p:nvSpPr>
        <p:spPr>
          <a:xfrm>
            <a:off x="7642045" y="2387050"/>
            <a:ext cx="3039055" cy="123089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388" name="Google Shape;38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3"/>
          <p:cNvSpPr txBox="1">
            <a:spLocks noGrp="1"/>
          </p:cNvSpPr>
          <p:nvPr>
            <p:ph type="body" idx="8"/>
          </p:nvPr>
        </p:nvSpPr>
        <p:spPr>
          <a:xfrm>
            <a:off x="1870236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6876922" y="297464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9"/>
          </p:nvPr>
        </p:nvSpPr>
        <p:spPr>
          <a:xfrm>
            <a:off x="6465960" y="2520135"/>
            <a:ext cx="8251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libri"/>
              <a:buNone/>
              <a:defRPr sz="1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Galeria Slide - Obrazok 3x">
  <p:cSld name="32_Galeria Slide - Obrazok 3x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4"/>
          <p:cNvSpPr/>
          <p:nvPr/>
        </p:nvSpPr>
        <p:spPr>
          <a:xfrm>
            <a:off x="7615" y="5308006"/>
            <a:ext cx="152400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764" y="339967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4"/>
          <p:cNvSpPr>
            <a:spLocks noGrp="1"/>
          </p:cNvSpPr>
          <p:nvPr>
            <p:ph type="pic" idx="2"/>
          </p:nvPr>
        </p:nvSpPr>
        <p:spPr>
          <a:xfrm>
            <a:off x="1537727" y="2321541"/>
            <a:ext cx="3027911" cy="29902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97" name="Google Shape;397;p34"/>
          <p:cNvSpPr>
            <a:spLocks noGrp="1"/>
          </p:cNvSpPr>
          <p:nvPr>
            <p:ph type="pic" idx="3"/>
          </p:nvPr>
        </p:nvSpPr>
        <p:spPr>
          <a:xfrm>
            <a:off x="4580461" y="3866903"/>
            <a:ext cx="3027911" cy="29902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98" name="Google Shape;398;p34"/>
          <p:cNvSpPr>
            <a:spLocks noGrp="1"/>
          </p:cNvSpPr>
          <p:nvPr>
            <p:ph type="pic" idx="4"/>
          </p:nvPr>
        </p:nvSpPr>
        <p:spPr>
          <a:xfrm>
            <a:off x="7639059" y="860617"/>
            <a:ext cx="3027911" cy="299021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99" name="Google Shape;399;p34"/>
          <p:cNvSpPr txBox="1">
            <a:spLocks noGrp="1"/>
          </p:cNvSpPr>
          <p:nvPr>
            <p:ph type="body" idx="1"/>
          </p:nvPr>
        </p:nvSpPr>
        <p:spPr>
          <a:xfrm>
            <a:off x="8587667" y="4997571"/>
            <a:ext cx="2650647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Galeria Slide - Obrazok 2x">
  <p:cSld name="33_Galeria Slide - Obrazok 2x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114" y="374126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5"/>
          <p:cNvSpPr>
            <a:spLocks noGrp="1"/>
          </p:cNvSpPr>
          <p:nvPr>
            <p:ph type="pic" idx="2"/>
          </p:nvPr>
        </p:nvSpPr>
        <p:spPr>
          <a:xfrm>
            <a:off x="914401" y="1264778"/>
            <a:ext cx="4146894" cy="28937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03" name="Google Shape;403;p35"/>
          <p:cNvSpPr>
            <a:spLocks noGrp="1"/>
          </p:cNvSpPr>
          <p:nvPr>
            <p:ph type="pic" idx="3"/>
          </p:nvPr>
        </p:nvSpPr>
        <p:spPr>
          <a:xfrm>
            <a:off x="7142784" y="1264778"/>
            <a:ext cx="4146894" cy="28937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04" name="Google Shape;404;p35"/>
          <p:cNvSpPr>
            <a:spLocks noGrp="1"/>
          </p:cNvSpPr>
          <p:nvPr>
            <p:ph type="body" idx="1"/>
          </p:nvPr>
        </p:nvSpPr>
        <p:spPr>
          <a:xfrm>
            <a:off x="1730323" y="4519764"/>
            <a:ext cx="397407" cy="3974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4"/>
          </p:nvPr>
        </p:nvSpPr>
        <p:spPr>
          <a:xfrm>
            <a:off x="2426677" y="4435262"/>
            <a:ext cx="26346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  <a:defRPr sz="18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35"/>
          <p:cNvSpPr>
            <a:spLocks noGrp="1"/>
          </p:cNvSpPr>
          <p:nvPr>
            <p:ph type="body" idx="5"/>
          </p:nvPr>
        </p:nvSpPr>
        <p:spPr>
          <a:xfrm>
            <a:off x="7958705" y="4519764"/>
            <a:ext cx="397407" cy="397407"/>
          </a:xfrm>
          <a:prstGeom prst="ellipse">
            <a:avLst/>
          </a:pr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35"/>
          <p:cNvSpPr txBox="1">
            <a:spLocks noGrp="1"/>
          </p:cNvSpPr>
          <p:nvPr>
            <p:ph type="body" idx="6"/>
          </p:nvPr>
        </p:nvSpPr>
        <p:spPr>
          <a:xfrm>
            <a:off x="2410648" y="5365494"/>
            <a:ext cx="265064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35"/>
          <p:cNvSpPr txBox="1">
            <a:spLocks noGrp="1"/>
          </p:cNvSpPr>
          <p:nvPr>
            <p:ph type="body" idx="7"/>
          </p:nvPr>
        </p:nvSpPr>
        <p:spPr>
          <a:xfrm>
            <a:off x="8655060" y="4435262"/>
            <a:ext cx="26346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  <a:defRPr sz="18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35"/>
          <p:cNvSpPr txBox="1">
            <a:spLocks noGrp="1"/>
          </p:cNvSpPr>
          <p:nvPr>
            <p:ph type="body" idx="8"/>
          </p:nvPr>
        </p:nvSpPr>
        <p:spPr>
          <a:xfrm>
            <a:off x="8639031" y="5365494"/>
            <a:ext cx="265064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0" name="Google Shape;41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Infografika pruhova /€">
  <p:cSld name="34_Infografika pruhova /€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4686069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6"/>
          <p:cNvSpPr>
            <a:spLocks noGrp="1"/>
          </p:cNvSpPr>
          <p:nvPr>
            <p:ph type="pic" idx="2"/>
          </p:nvPr>
        </p:nvSpPr>
        <p:spPr>
          <a:xfrm>
            <a:off x="-1" y="2214726"/>
            <a:ext cx="4575381" cy="464327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15" name="Google Shape;415;p36"/>
          <p:cNvSpPr txBox="1">
            <a:spLocks noGrp="1"/>
          </p:cNvSpPr>
          <p:nvPr>
            <p:ph type="body" idx="1"/>
          </p:nvPr>
        </p:nvSpPr>
        <p:spPr>
          <a:xfrm>
            <a:off x="6096000" y="5554950"/>
            <a:ext cx="458469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6" name="Google Shape;416;p36"/>
          <p:cNvGrpSpPr/>
          <p:nvPr/>
        </p:nvGrpSpPr>
        <p:grpSpPr>
          <a:xfrm>
            <a:off x="6101171" y="2721483"/>
            <a:ext cx="4579525" cy="579698"/>
            <a:chOff x="2072906" y="2298016"/>
            <a:chExt cx="4143205" cy="312605"/>
          </a:xfrm>
        </p:grpSpPr>
        <p:sp>
          <p:nvSpPr>
            <p:cNvPr id="417" name="Google Shape;417;p36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12700" cap="flat" cmpd="sng">
              <a:solidFill>
                <a:srgbClr val="5C5F70">
                  <a:alpha val="2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072906" y="2298016"/>
              <a:ext cx="3121358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1 000 000 / 3 000 000</a:t>
              </a:r>
              <a:endParaRPr/>
            </a:p>
          </p:txBody>
        </p:sp>
      </p:grpSp>
      <p:sp>
        <p:nvSpPr>
          <p:cNvPr id="419" name="Google Shape;419;p36"/>
          <p:cNvSpPr txBox="1"/>
          <p:nvPr/>
        </p:nvSpPr>
        <p:spPr>
          <a:xfrm>
            <a:off x="6105833" y="3507823"/>
            <a:ext cx="19664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1 400 000 €</a:t>
            </a:r>
            <a:endParaRPr sz="1800" b="1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6"/>
          <p:cNvSpPr txBox="1"/>
          <p:nvPr/>
        </p:nvSpPr>
        <p:spPr>
          <a:xfrm>
            <a:off x="9551239" y="3517242"/>
            <a:ext cx="10872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20 %</a:t>
            </a:r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body" idx="3"/>
          </p:nvPr>
        </p:nvSpPr>
        <p:spPr>
          <a:xfrm>
            <a:off x="6101574" y="2201568"/>
            <a:ext cx="30662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Infografika pruhova /%">
  <p:cSld name="35_Infografika pruhova /%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7"/>
          <p:cNvSpPr>
            <a:spLocks noGrp="1"/>
          </p:cNvSpPr>
          <p:nvPr>
            <p:ph type="pic" idx="2"/>
          </p:nvPr>
        </p:nvSpPr>
        <p:spPr>
          <a:xfrm>
            <a:off x="7611744" y="2214726"/>
            <a:ext cx="4575381" cy="464327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26" name="Google Shape;426;p37"/>
          <p:cNvSpPr txBox="1"/>
          <p:nvPr/>
        </p:nvSpPr>
        <p:spPr>
          <a:xfrm>
            <a:off x="4580256" y="4070038"/>
            <a:ext cx="1493521" cy="27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37"/>
          <p:cNvGrpSpPr/>
          <p:nvPr/>
        </p:nvGrpSpPr>
        <p:grpSpPr>
          <a:xfrm>
            <a:off x="1518985" y="4392817"/>
            <a:ext cx="4596992" cy="45719"/>
            <a:chOff x="2073023" y="2276320"/>
            <a:chExt cx="4610282" cy="334188"/>
          </a:xfrm>
        </p:grpSpPr>
        <p:sp>
          <p:nvSpPr>
            <p:cNvPr id="429" name="Google Shape;429;p37"/>
            <p:cNvSpPr/>
            <p:nvPr/>
          </p:nvSpPr>
          <p:spPr>
            <a:xfrm rot="5400000">
              <a:off x="4221918" y="149120"/>
              <a:ext cx="312493" cy="46102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2073024" y="2276320"/>
              <a:ext cx="3741898" cy="334188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37"/>
          <p:cNvGrpSpPr/>
          <p:nvPr/>
        </p:nvGrpSpPr>
        <p:grpSpPr>
          <a:xfrm>
            <a:off x="1517159" y="5012080"/>
            <a:ext cx="4598818" cy="50499"/>
            <a:chOff x="2073023" y="2298015"/>
            <a:chExt cx="4610282" cy="312605"/>
          </a:xfrm>
        </p:grpSpPr>
        <p:sp>
          <p:nvSpPr>
            <p:cNvPr id="432" name="Google Shape;432;p37"/>
            <p:cNvSpPr/>
            <p:nvPr/>
          </p:nvSpPr>
          <p:spPr>
            <a:xfrm rot="5400000">
              <a:off x="4221861" y="149177"/>
              <a:ext cx="312605" cy="4610282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073024" y="2298015"/>
              <a:ext cx="2293969" cy="28301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37"/>
          <p:cNvGrpSpPr/>
          <p:nvPr/>
        </p:nvGrpSpPr>
        <p:grpSpPr>
          <a:xfrm>
            <a:off x="1518985" y="5636123"/>
            <a:ext cx="4596992" cy="45720"/>
            <a:chOff x="2073023" y="2298015"/>
            <a:chExt cx="4610281" cy="312613"/>
          </a:xfrm>
        </p:grpSpPr>
        <p:sp>
          <p:nvSpPr>
            <p:cNvPr id="435" name="Google Shape;435;p37"/>
            <p:cNvSpPr/>
            <p:nvPr/>
          </p:nvSpPr>
          <p:spPr>
            <a:xfrm rot="5400000">
              <a:off x="4221861" y="149178"/>
              <a:ext cx="312605" cy="4610281"/>
            </a:xfrm>
            <a:prstGeom prst="roundRect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073024" y="2298015"/>
              <a:ext cx="1538186" cy="312613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37"/>
          <p:cNvSpPr txBox="1">
            <a:spLocks noGrp="1"/>
          </p:cNvSpPr>
          <p:nvPr>
            <p:ph type="body" idx="1"/>
          </p:nvPr>
        </p:nvSpPr>
        <p:spPr>
          <a:xfrm>
            <a:off x="1546710" y="4087978"/>
            <a:ext cx="30587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37"/>
          <p:cNvSpPr txBox="1">
            <a:spLocks noGrp="1"/>
          </p:cNvSpPr>
          <p:nvPr>
            <p:ph type="body" idx="3"/>
          </p:nvPr>
        </p:nvSpPr>
        <p:spPr>
          <a:xfrm>
            <a:off x="1531053" y="4714119"/>
            <a:ext cx="30587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4"/>
          </p:nvPr>
        </p:nvSpPr>
        <p:spPr>
          <a:xfrm>
            <a:off x="1515396" y="5347021"/>
            <a:ext cx="30587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37"/>
          <p:cNvSpPr txBox="1"/>
          <p:nvPr/>
        </p:nvSpPr>
        <p:spPr>
          <a:xfrm>
            <a:off x="4580256" y="4687141"/>
            <a:ext cx="1493521" cy="27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/>
          </a:p>
        </p:txBody>
      </p:sp>
      <p:sp>
        <p:nvSpPr>
          <p:cNvPr id="441" name="Google Shape;441;p37"/>
          <p:cNvSpPr txBox="1"/>
          <p:nvPr/>
        </p:nvSpPr>
        <p:spPr>
          <a:xfrm>
            <a:off x="4580256" y="5311898"/>
            <a:ext cx="1493521" cy="27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/>
          </a:p>
        </p:txBody>
      </p:sp>
      <p:sp>
        <p:nvSpPr>
          <p:cNvPr id="442" name="Google Shape;442;p37"/>
          <p:cNvSpPr txBox="1">
            <a:spLocks noGrp="1"/>
          </p:cNvSpPr>
          <p:nvPr>
            <p:ph type="body" idx="5"/>
          </p:nvPr>
        </p:nvSpPr>
        <p:spPr>
          <a:xfrm>
            <a:off x="1532950" y="2463744"/>
            <a:ext cx="454082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43" name="Google Shape;443;p37"/>
          <p:cNvCxnSpPr/>
          <p:nvPr/>
        </p:nvCxnSpPr>
        <p:spPr>
          <a:xfrm>
            <a:off x="1532951" y="2213967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Infografika pruhova 2. /€">
  <p:cSld name="36_Infografika pruhova 2. /€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38"/>
          <p:cNvGrpSpPr/>
          <p:nvPr/>
        </p:nvGrpSpPr>
        <p:grpSpPr>
          <a:xfrm>
            <a:off x="4574377" y="4701274"/>
            <a:ext cx="6106321" cy="286870"/>
            <a:chOff x="2072906" y="2298016"/>
            <a:chExt cx="4143205" cy="312605"/>
          </a:xfrm>
        </p:grpSpPr>
        <p:sp>
          <p:nvSpPr>
            <p:cNvPr id="446" name="Google Shape;446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2072906" y="2298016"/>
              <a:ext cx="3687294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85%</a:t>
              </a:r>
              <a:endParaRPr/>
            </a:p>
          </p:txBody>
        </p:sp>
      </p:grpSp>
      <p:grpSp>
        <p:nvGrpSpPr>
          <p:cNvPr id="448" name="Google Shape;448;p38"/>
          <p:cNvGrpSpPr/>
          <p:nvPr/>
        </p:nvGrpSpPr>
        <p:grpSpPr>
          <a:xfrm>
            <a:off x="4574377" y="4243133"/>
            <a:ext cx="6106321" cy="286871"/>
            <a:chOff x="2072906" y="-239729"/>
            <a:chExt cx="4143205" cy="312606"/>
          </a:xfrm>
        </p:grpSpPr>
        <p:sp>
          <p:nvSpPr>
            <p:cNvPr id="449" name="Google Shape;449;p38"/>
            <p:cNvSpPr/>
            <p:nvPr/>
          </p:nvSpPr>
          <p:spPr>
            <a:xfrm rot="5400000">
              <a:off x="3988206" y="-2155028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2072906" y="-239729"/>
              <a:ext cx="2641403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65%</a:t>
              </a:r>
              <a:endParaRPr/>
            </a:p>
          </p:txBody>
        </p:sp>
      </p:grpSp>
      <p:grpSp>
        <p:nvGrpSpPr>
          <p:cNvPr id="451" name="Google Shape;451;p38"/>
          <p:cNvGrpSpPr/>
          <p:nvPr/>
        </p:nvGrpSpPr>
        <p:grpSpPr>
          <a:xfrm>
            <a:off x="4574378" y="3784987"/>
            <a:ext cx="6106321" cy="286870"/>
            <a:chOff x="2072906" y="-239729"/>
            <a:chExt cx="4143205" cy="312605"/>
          </a:xfrm>
        </p:grpSpPr>
        <p:sp>
          <p:nvSpPr>
            <p:cNvPr id="452" name="Google Shape;452;p38"/>
            <p:cNvSpPr/>
            <p:nvPr/>
          </p:nvSpPr>
          <p:spPr>
            <a:xfrm rot="5400000">
              <a:off x="3988206" y="-2155029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2072906" y="-239729"/>
              <a:ext cx="3101885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75%</a:t>
              </a:r>
              <a:endParaRPr/>
            </a:p>
          </p:txBody>
        </p:sp>
      </p:grpSp>
      <p:grpSp>
        <p:nvGrpSpPr>
          <p:cNvPr id="454" name="Google Shape;454;p38"/>
          <p:cNvGrpSpPr/>
          <p:nvPr/>
        </p:nvGrpSpPr>
        <p:grpSpPr>
          <a:xfrm>
            <a:off x="4574378" y="3326845"/>
            <a:ext cx="6106322" cy="286870"/>
            <a:chOff x="2072905" y="2298016"/>
            <a:chExt cx="4143206" cy="312605"/>
          </a:xfrm>
        </p:grpSpPr>
        <p:sp>
          <p:nvSpPr>
            <p:cNvPr id="455" name="Google Shape;455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2072905" y="2298016"/>
              <a:ext cx="4143205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100%</a:t>
              </a:r>
              <a:endParaRPr/>
            </a:p>
          </p:txBody>
        </p:sp>
      </p:grpSp>
      <p:grpSp>
        <p:nvGrpSpPr>
          <p:cNvPr id="457" name="Google Shape;457;p38"/>
          <p:cNvGrpSpPr/>
          <p:nvPr/>
        </p:nvGrpSpPr>
        <p:grpSpPr>
          <a:xfrm>
            <a:off x="4574380" y="2868701"/>
            <a:ext cx="6106321" cy="286870"/>
            <a:chOff x="2072906" y="2298016"/>
            <a:chExt cx="4143205" cy="312605"/>
          </a:xfrm>
        </p:grpSpPr>
        <p:sp>
          <p:nvSpPr>
            <p:cNvPr id="458" name="Google Shape;458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2072906" y="2298016"/>
              <a:ext cx="3475380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80%</a:t>
              </a:r>
              <a:endParaRPr/>
            </a:p>
          </p:txBody>
        </p:sp>
      </p:grpSp>
      <p:grpSp>
        <p:nvGrpSpPr>
          <p:cNvPr id="460" name="Google Shape;460;p38"/>
          <p:cNvGrpSpPr/>
          <p:nvPr/>
        </p:nvGrpSpPr>
        <p:grpSpPr>
          <a:xfrm>
            <a:off x="4574380" y="2410555"/>
            <a:ext cx="6106321" cy="286870"/>
            <a:chOff x="2072906" y="2298016"/>
            <a:chExt cx="4143205" cy="312605"/>
          </a:xfrm>
        </p:grpSpPr>
        <p:sp>
          <p:nvSpPr>
            <p:cNvPr id="461" name="Google Shape;461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2072906" y="2298016"/>
              <a:ext cx="2065679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/>
            </a:p>
          </p:txBody>
        </p:sp>
      </p:grpSp>
      <p:pic>
        <p:nvPicPr>
          <p:cNvPr id="463" name="Google Shape;46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8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8"/>
          <p:cNvSpPr txBox="1">
            <a:spLocks noGrp="1"/>
          </p:cNvSpPr>
          <p:nvPr>
            <p:ph type="body" idx="1"/>
          </p:nvPr>
        </p:nvSpPr>
        <p:spPr>
          <a:xfrm>
            <a:off x="1535747" y="2477599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38"/>
          <p:cNvSpPr txBox="1">
            <a:spLocks noGrp="1"/>
          </p:cNvSpPr>
          <p:nvPr>
            <p:ph type="body" idx="2"/>
          </p:nvPr>
        </p:nvSpPr>
        <p:spPr>
          <a:xfrm>
            <a:off x="1535747" y="2935743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38"/>
          <p:cNvSpPr txBox="1">
            <a:spLocks noGrp="1"/>
          </p:cNvSpPr>
          <p:nvPr>
            <p:ph type="body" idx="3"/>
          </p:nvPr>
        </p:nvSpPr>
        <p:spPr>
          <a:xfrm>
            <a:off x="1535747" y="3393887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38"/>
          <p:cNvSpPr txBox="1">
            <a:spLocks noGrp="1"/>
          </p:cNvSpPr>
          <p:nvPr>
            <p:ph type="body" idx="4"/>
          </p:nvPr>
        </p:nvSpPr>
        <p:spPr>
          <a:xfrm>
            <a:off x="1535747" y="3852031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38"/>
          <p:cNvSpPr txBox="1">
            <a:spLocks noGrp="1"/>
          </p:cNvSpPr>
          <p:nvPr>
            <p:ph type="body" idx="5"/>
          </p:nvPr>
        </p:nvSpPr>
        <p:spPr>
          <a:xfrm>
            <a:off x="1535747" y="4310175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38"/>
          <p:cNvSpPr txBox="1">
            <a:spLocks noGrp="1"/>
          </p:cNvSpPr>
          <p:nvPr>
            <p:ph type="body" idx="6"/>
          </p:nvPr>
        </p:nvSpPr>
        <p:spPr>
          <a:xfrm>
            <a:off x="1535747" y="4768318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71" name="Google Shape;471;p38"/>
          <p:cNvGrpSpPr/>
          <p:nvPr/>
        </p:nvGrpSpPr>
        <p:grpSpPr>
          <a:xfrm>
            <a:off x="4574377" y="5159414"/>
            <a:ext cx="6106321" cy="286870"/>
            <a:chOff x="2072906" y="2298016"/>
            <a:chExt cx="4143205" cy="312605"/>
          </a:xfrm>
        </p:grpSpPr>
        <p:sp>
          <p:nvSpPr>
            <p:cNvPr id="472" name="Google Shape;472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2072906" y="2298016"/>
              <a:ext cx="1858734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55%</a:t>
              </a:r>
              <a:endParaRPr/>
            </a:p>
          </p:txBody>
        </p:sp>
      </p:grpSp>
      <p:sp>
        <p:nvSpPr>
          <p:cNvPr id="474" name="Google Shape;474;p38"/>
          <p:cNvSpPr txBox="1">
            <a:spLocks noGrp="1"/>
          </p:cNvSpPr>
          <p:nvPr>
            <p:ph type="body" idx="7"/>
          </p:nvPr>
        </p:nvSpPr>
        <p:spPr>
          <a:xfrm>
            <a:off x="1535747" y="5226458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75" name="Google Shape;475;p38"/>
          <p:cNvGrpSpPr/>
          <p:nvPr/>
        </p:nvGrpSpPr>
        <p:grpSpPr>
          <a:xfrm>
            <a:off x="4574377" y="5617553"/>
            <a:ext cx="6106321" cy="286870"/>
            <a:chOff x="2072906" y="2298016"/>
            <a:chExt cx="4143205" cy="312605"/>
          </a:xfrm>
        </p:grpSpPr>
        <p:sp>
          <p:nvSpPr>
            <p:cNvPr id="476" name="Google Shape;476;p38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FAC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2072906" y="2298016"/>
              <a:ext cx="1032438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121900" rIns="91425" bIns="1219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30%</a:t>
              </a:r>
              <a:endParaRPr/>
            </a:p>
          </p:txBody>
        </p:sp>
      </p:grpSp>
      <p:sp>
        <p:nvSpPr>
          <p:cNvPr id="478" name="Google Shape;478;p38"/>
          <p:cNvSpPr txBox="1">
            <a:spLocks noGrp="1"/>
          </p:cNvSpPr>
          <p:nvPr>
            <p:ph type="body" idx="8"/>
          </p:nvPr>
        </p:nvSpPr>
        <p:spPr>
          <a:xfrm>
            <a:off x="1535747" y="5684597"/>
            <a:ext cx="27394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7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7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Infografika kruhová 2. /%">
  <p:cSld name="37_Infografika kruhová 2. /%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9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39"/>
          <p:cNvGrpSpPr/>
          <p:nvPr/>
        </p:nvGrpSpPr>
        <p:grpSpPr>
          <a:xfrm>
            <a:off x="2908571" y="3607434"/>
            <a:ext cx="6449438" cy="6452185"/>
            <a:chOff x="4233863" y="2238375"/>
            <a:chExt cx="3729037" cy="3730625"/>
          </a:xfrm>
        </p:grpSpPr>
        <p:sp>
          <p:nvSpPr>
            <p:cNvPr id="483" name="Google Shape;483;p39"/>
            <p:cNvSpPr/>
            <p:nvPr/>
          </p:nvSpPr>
          <p:spPr>
            <a:xfrm>
              <a:off x="4597400" y="2603500"/>
              <a:ext cx="3001963" cy="3001963"/>
            </a:xfrm>
            <a:prstGeom prst="ellipse">
              <a:avLst/>
            </a:prstGeom>
            <a:noFill/>
            <a:ln w="381000" cap="rnd" cmpd="sng">
              <a:solidFill>
                <a:srgbClr val="474747">
                  <a:alpha val="9803"/>
                </a:srgb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4962525" y="2967038"/>
              <a:ext cx="2271713" cy="2273300"/>
            </a:xfrm>
            <a:prstGeom prst="ellipse">
              <a:avLst/>
            </a:prstGeom>
            <a:noFill/>
            <a:ln w="381000" cap="rnd" cmpd="sng">
              <a:solidFill>
                <a:srgbClr val="474747">
                  <a:alpha val="9803"/>
                </a:srgb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4233863" y="2238375"/>
              <a:ext cx="3729037" cy="3730625"/>
            </a:xfrm>
            <a:prstGeom prst="ellipse">
              <a:avLst/>
            </a:prstGeom>
            <a:noFill/>
            <a:ln w="381000" cap="rnd" cmpd="sng">
              <a:solidFill>
                <a:srgbClr val="474747">
                  <a:alpha val="9803"/>
                </a:srgbClr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4597400" y="2603500"/>
              <a:ext cx="3001963" cy="3001963"/>
            </a:xfrm>
            <a:prstGeom prst="arc">
              <a:avLst>
                <a:gd name="adj1" fmla="val 14808551"/>
                <a:gd name="adj2" fmla="val 59366"/>
              </a:avLst>
            </a:prstGeom>
            <a:noFill/>
            <a:ln w="381000" cap="flat" cmpd="sng">
              <a:solidFill>
                <a:schemeClr val="accent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962525" y="2967038"/>
              <a:ext cx="2271713" cy="2273300"/>
            </a:xfrm>
            <a:prstGeom prst="arc">
              <a:avLst>
                <a:gd name="adj1" fmla="val 12424991"/>
                <a:gd name="adj2" fmla="val 79148"/>
              </a:avLst>
            </a:prstGeom>
            <a:noFill/>
            <a:ln w="381000" cap="flat" cmpd="sng">
              <a:solidFill>
                <a:schemeClr val="accent3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233863" y="2238375"/>
              <a:ext cx="3729037" cy="3730625"/>
            </a:xfrm>
            <a:prstGeom prst="arc">
              <a:avLst>
                <a:gd name="adj1" fmla="val 16159327"/>
                <a:gd name="adj2" fmla="val 56845"/>
              </a:avLst>
            </a:prstGeom>
            <a:noFill/>
            <a:ln w="3810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9" name="Google Shape;489;p39"/>
          <p:cNvGrpSpPr/>
          <p:nvPr/>
        </p:nvGrpSpPr>
        <p:grpSpPr>
          <a:xfrm>
            <a:off x="7202466" y="2789556"/>
            <a:ext cx="1716065" cy="1018356"/>
            <a:chOff x="3802069" y="6061487"/>
            <a:chExt cx="1193384" cy="427565"/>
          </a:xfrm>
        </p:grpSpPr>
        <p:cxnSp>
          <p:nvCxnSpPr>
            <p:cNvPr id="490" name="Google Shape;490;p39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p39"/>
            <p:cNvCxnSpPr/>
            <p:nvPr/>
          </p:nvCxnSpPr>
          <p:spPr>
            <a:xfrm>
              <a:off x="4600777" y="6061487"/>
              <a:ext cx="394676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92" name="Google Shape;492;p39"/>
          <p:cNvGrpSpPr/>
          <p:nvPr/>
        </p:nvGrpSpPr>
        <p:grpSpPr>
          <a:xfrm flipH="1">
            <a:off x="3605074" y="2362889"/>
            <a:ext cx="2169423" cy="1873279"/>
            <a:chOff x="3802069" y="6061487"/>
            <a:chExt cx="1144396" cy="427565"/>
          </a:xfrm>
        </p:grpSpPr>
        <p:cxnSp>
          <p:nvCxnSpPr>
            <p:cNvPr id="493" name="Google Shape;493;p39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4" name="Google Shape;494;p39"/>
            <p:cNvCxnSpPr/>
            <p:nvPr/>
          </p:nvCxnSpPr>
          <p:spPr>
            <a:xfrm>
              <a:off x="4600777" y="6061487"/>
              <a:ext cx="345688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95" name="Google Shape;495;p39"/>
          <p:cNvGrpSpPr/>
          <p:nvPr/>
        </p:nvGrpSpPr>
        <p:grpSpPr>
          <a:xfrm flipH="1">
            <a:off x="3198524" y="4348867"/>
            <a:ext cx="1573892" cy="1009376"/>
            <a:chOff x="3802069" y="6061487"/>
            <a:chExt cx="1330037" cy="427565"/>
          </a:xfrm>
        </p:grpSpPr>
        <p:cxnSp>
          <p:nvCxnSpPr>
            <p:cNvPr id="496" name="Google Shape;496;p39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p39"/>
            <p:cNvCxnSpPr/>
            <p:nvPr/>
          </p:nvCxnSpPr>
          <p:spPr>
            <a:xfrm>
              <a:off x="4600777" y="6061487"/>
              <a:ext cx="531329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8" name="Google Shape;498;p39"/>
          <p:cNvSpPr txBox="1">
            <a:spLocks noGrp="1"/>
          </p:cNvSpPr>
          <p:nvPr>
            <p:ph type="body" idx="1"/>
          </p:nvPr>
        </p:nvSpPr>
        <p:spPr>
          <a:xfrm>
            <a:off x="9126310" y="2844232"/>
            <a:ext cx="191943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39"/>
          <p:cNvSpPr txBox="1">
            <a:spLocks noGrp="1"/>
          </p:cNvSpPr>
          <p:nvPr>
            <p:ph type="body" idx="2"/>
          </p:nvPr>
        </p:nvSpPr>
        <p:spPr>
          <a:xfrm>
            <a:off x="9126310" y="2627606"/>
            <a:ext cx="19194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39"/>
          <p:cNvSpPr txBox="1">
            <a:spLocks noGrp="1"/>
          </p:cNvSpPr>
          <p:nvPr>
            <p:ph type="body" idx="3"/>
          </p:nvPr>
        </p:nvSpPr>
        <p:spPr>
          <a:xfrm>
            <a:off x="1111271" y="4577317"/>
            <a:ext cx="191943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Calibri"/>
              <a:buNone/>
              <a:defRPr sz="40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39"/>
          <p:cNvSpPr txBox="1">
            <a:spLocks noGrp="1"/>
          </p:cNvSpPr>
          <p:nvPr>
            <p:ph type="body" idx="4"/>
          </p:nvPr>
        </p:nvSpPr>
        <p:spPr>
          <a:xfrm>
            <a:off x="1111271" y="4190603"/>
            <a:ext cx="19194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39"/>
          <p:cNvSpPr txBox="1">
            <a:spLocks noGrp="1"/>
          </p:cNvSpPr>
          <p:nvPr>
            <p:ph type="body" idx="5"/>
          </p:nvPr>
        </p:nvSpPr>
        <p:spPr>
          <a:xfrm>
            <a:off x="1547975" y="2530755"/>
            <a:ext cx="191943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Calibri"/>
              <a:buNone/>
              <a:defRPr sz="40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39"/>
          <p:cNvSpPr txBox="1">
            <a:spLocks noGrp="1"/>
          </p:cNvSpPr>
          <p:nvPr>
            <p:ph type="body" idx="6"/>
          </p:nvPr>
        </p:nvSpPr>
        <p:spPr>
          <a:xfrm>
            <a:off x="1547975" y="2144041"/>
            <a:ext cx="19194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Calibri"/>
              <a:buNone/>
              <a:defRPr sz="16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39"/>
          <p:cNvSpPr txBox="1">
            <a:spLocks noGrp="1"/>
          </p:cNvSpPr>
          <p:nvPr>
            <p:ph type="body" idx="7"/>
          </p:nvPr>
        </p:nvSpPr>
        <p:spPr>
          <a:xfrm>
            <a:off x="4762891" y="5847369"/>
            <a:ext cx="2696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Calibri"/>
              <a:buNone/>
              <a:defRPr sz="3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4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Infografika stlpcova /%">
  <p:cSld name="38_Infografika stlpcova /%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0"/>
          <p:cNvSpPr>
            <a:spLocks noGrp="1"/>
          </p:cNvSpPr>
          <p:nvPr>
            <p:ph type="pic" idx="2"/>
          </p:nvPr>
        </p:nvSpPr>
        <p:spPr>
          <a:xfrm>
            <a:off x="3054345" y="2343762"/>
            <a:ext cx="3060714" cy="451423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grpSp>
        <p:nvGrpSpPr>
          <p:cNvPr id="508" name="Google Shape;508;p40"/>
          <p:cNvGrpSpPr/>
          <p:nvPr/>
        </p:nvGrpSpPr>
        <p:grpSpPr>
          <a:xfrm rot="-5400000">
            <a:off x="3823765" y="3057052"/>
            <a:ext cx="6081080" cy="1536651"/>
            <a:chOff x="2072900" y="2298000"/>
            <a:chExt cx="4143211" cy="312621"/>
          </a:xfrm>
        </p:grpSpPr>
        <p:sp>
          <p:nvSpPr>
            <p:cNvPr id="509" name="Google Shape;509;p40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2072906" y="2298016"/>
              <a:ext cx="3081066" cy="312605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 txBox="1"/>
            <p:nvPr/>
          </p:nvSpPr>
          <p:spPr>
            <a:xfrm rot="5400000">
              <a:off x="3457131" y="913770"/>
              <a:ext cx="312605" cy="3081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21900" rIns="91425" bIns="121900" anchor="b" anchorCtr="1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80 %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 </a:t>
              </a:r>
              <a:b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dolor sit.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40"/>
          <p:cNvGrpSpPr/>
          <p:nvPr/>
        </p:nvGrpSpPr>
        <p:grpSpPr>
          <a:xfrm rot="-5400000">
            <a:off x="5351089" y="3057054"/>
            <a:ext cx="6081078" cy="1536651"/>
            <a:chOff x="2072900" y="2298000"/>
            <a:chExt cx="4143211" cy="312621"/>
          </a:xfrm>
        </p:grpSpPr>
        <p:sp>
          <p:nvSpPr>
            <p:cNvPr id="513" name="Google Shape;513;p40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2072907" y="2298016"/>
              <a:ext cx="2133576" cy="312605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 txBox="1"/>
            <p:nvPr/>
          </p:nvSpPr>
          <p:spPr>
            <a:xfrm rot="5400000">
              <a:off x="2983385" y="1387515"/>
              <a:ext cx="312605" cy="2133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21900" rIns="91425" bIns="121900" anchor="b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sk-SK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60 %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 </a:t>
              </a:r>
              <a:b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dolor sit.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40"/>
          <p:cNvGrpSpPr/>
          <p:nvPr/>
        </p:nvGrpSpPr>
        <p:grpSpPr>
          <a:xfrm rot="-5400000">
            <a:off x="6887922" y="3052321"/>
            <a:ext cx="6081078" cy="1546113"/>
            <a:chOff x="2072900" y="2296075"/>
            <a:chExt cx="4143211" cy="314546"/>
          </a:xfrm>
        </p:grpSpPr>
        <p:sp>
          <p:nvSpPr>
            <p:cNvPr id="517" name="Google Shape;517;p40"/>
            <p:cNvSpPr/>
            <p:nvPr/>
          </p:nvSpPr>
          <p:spPr>
            <a:xfrm rot="5400000">
              <a:off x="3988206" y="382716"/>
              <a:ext cx="312605" cy="4143205"/>
            </a:xfrm>
            <a:prstGeom prst="roundRect">
              <a:avLst>
                <a:gd name="adj" fmla="val 0"/>
              </a:avLst>
            </a:pr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2072907" y="2296078"/>
              <a:ext cx="3723539" cy="312605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 txBox="1"/>
            <p:nvPr/>
          </p:nvSpPr>
          <p:spPr>
            <a:xfrm rot="5400000">
              <a:off x="3778367" y="590608"/>
              <a:ext cx="312605" cy="3723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21900" rIns="91425" bIns="121900" anchor="b" anchorCtr="1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90 %</a:t>
              </a:r>
              <a:endParaRPr/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05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Lorem ipsum </a:t>
              </a:r>
              <a:b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sk-SK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dolor sit.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40"/>
          <p:cNvSpPr txBox="1">
            <a:spLocks noGrp="1"/>
          </p:cNvSpPr>
          <p:nvPr>
            <p:ph type="body" idx="1"/>
          </p:nvPr>
        </p:nvSpPr>
        <p:spPr>
          <a:xfrm>
            <a:off x="1531621" y="3586871"/>
            <a:ext cx="1354172" cy="1758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21" name="Google Shape;521;p40"/>
          <p:cNvGrpSpPr/>
          <p:nvPr/>
        </p:nvGrpSpPr>
        <p:grpSpPr>
          <a:xfrm>
            <a:off x="1531620" y="3179223"/>
            <a:ext cx="793212" cy="276517"/>
            <a:chOff x="1524000" y="3808773"/>
            <a:chExt cx="793212" cy="276517"/>
          </a:xfrm>
        </p:grpSpPr>
        <p:sp>
          <p:nvSpPr>
            <p:cNvPr id="522" name="Google Shape;522;p40"/>
            <p:cNvSpPr txBox="1"/>
            <p:nvPr/>
          </p:nvSpPr>
          <p:spPr>
            <a:xfrm>
              <a:off x="1524000" y="3931402"/>
              <a:ext cx="280526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GRAF</a:t>
              </a:r>
              <a:endParaRPr/>
            </a:p>
          </p:txBody>
        </p:sp>
        <p:cxnSp>
          <p:nvCxnSpPr>
            <p:cNvPr id="523" name="Google Shape;523;p40"/>
            <p:cNvCxnSpPr/>
            <p:nvPr/>
          </p:nvCxnSpPr>
          <p:spPr>
            <a:xfrm>
              <a:off x="1524000" y="3808773"/>
              <a:ext cx="793212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4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4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4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_Title Slide - Investicie">
  <p:cSld name="03_Title Slide - Investici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 l="18888" t="24111" r="12135" b="24040"/>
          <a:stretch/>
        </p:blipFill>
        <p:spPr>
          <a:xfrm>
            <a:off x="6109555" y="1720"/>
            <a:ext cx="6082444" cy="685627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31620" y="380217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/>
          </a:p>
        </p:txBody>
      </p:sp>
      <p:cxnSp>
        <p:nvCxnSpPr>
          <p:cNvPr id="55" name="Google Shape;55;p5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5"/>
          <p:cNvSpPr/>
          <p:nvPr/>
        </p:nvSpPr>
        <p:spPr>
          <a:xfrm>
            <a:off x="6106152" y="0"/>
            <a:ext cx="6085847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abulka 2 /investície">
  <p:cSld name="39_Tabulka 2 /investície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1"/>
          <p:cNvSpPr txBox="1">
            <a:spLocks noGrp="1"/>
          </p:cNvSpPr>
          <p:nvPr>
            <p:ph type="title"/>
          </p:nvPr>
        </p:nvSpPr>
        <p:spPr>
          <a:xfrm>
            <a:off x="6099380" y="686219"/>
            <a:ext cx="457186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527" name="Google Shape;527;p41"/>
          <p:cNvGraphicFramePr/>
          <p:nvPr/>
        </p:nvGraphicFramePr>
        <p:xfrm>
          <a:off x="1524002" y="22462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{F313108A-7E15-4BE6-A43D-4FC9CD2E9CAD}</a:tableStyleId>
              </a:tblPr>
              <a:tblGrid>
                <a:gridCol w="152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Názov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400" u="none" strike="noStrike" cap="none">
                          <a:solidFill>
                            <a:srgbClr val="222222"/>
                          </a:solidFill>
                        </a:rPr>
                        <a:t>2020</a:t>
                      </a:r>
                      <a:endParaRPr sz="1400" u="none" strike="noStrike" cap="none">
                        <a:solidFill>
                          <a:srgbClr val="222222"/>
                        </a:solidFill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Calibri"/>
                        <a:buNone/>
                      </a:pPr>
                      <a:r>
                        <a:rPr lang="sk-SK" sz="1400" b="1" i="0" u="none" strike="noStrike" cap="none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 sz="1400" b="1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</a:t>
                      </a:r>
                      <a:endParaRPr sz="1200" b="1" i="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68,600.00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68,600.00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 dolor</a:t>
                      </a:r>
                      <a:endParaRPr sz="1200" b="1" i="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Lorem ipsum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68,600.00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13,500.00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endParaRPr sz="1200" u="none" strike="noStrike" cap="none">
                        <a:solidFill>
                          <a:srgbClr val="4747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4747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26,050.00 </a:t>
                      </a:r>
                      <a:r>
                        <a:rPr lang="sk-SK" sz="1200" b="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</a:t>
                      </a:r>
                      <a:r>
                        <a:rPr lang="sk-SK" sz="1200" u="none" strike="noStrike" cap="none">
                          <a:solidFill>
                            <a:srgbClr val="4747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222">
                        <a:alpha val="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Spolu 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19,800.00 €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sk-SK" sz="1200" b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22,100.00 €</a:t>
                      </a:r>
                      <a:endParaRPr/>
                    </a:p>
                  </a:txBody>
                  <a:tcPr marL="0" marR="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Infografika procesu /Ciel">
  <p:cSld name="41_Infografika procesu /Ciel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2"/>
          <p:cNvSpPr/>
          <p:nvPr/>
        </p:nvSpPr>
        <p:spPr>
          <a:xfrm>
            <a:off x="1541996" y="5734447"/>
            <a:ext cx="1523999" cy="112355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3060552" y="5215207"/>
            <a:ext cx="1523999" cy="1642793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2"/>
          <p:cNvSpPr/>
          <p:nvPr/>
        </p:nvSpPr>
        <p:spPr>
          <a:xfrm>
            <a:off x="4582951" y="4777155"/>
            <a:ext cx="1523999" cy="2080845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2"/>
          <p:cNvSpPr/>
          <p:nvPr/>
        </p:nvSpPr>
        <p:spPr>
          <a:xfrm>
            <a:off x="6102188" y="3937521"/>
            <a:ext cx="1523999" cy="292048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2"/>
          <p:cNvSpPr/>
          <p:nvPr/>
        </p:nvSpPr>
        <p:spPr>
          <a:xfrm>
            <a:off x="7625476" y="3347087"/>
            <a:ext cx="1523999" cy="3510914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2"/>
          <p:cNvSpPr>
            <a:spLocks noGrp="1"/>
          </p:cNvSpPr>
          <p:nvPr>
            <p:ph type="pic" idx="2"/>
          </p:nvPr>
        </p:nvSpPr>
        <p:spPr>
          <a:xfrm>
            <a:off x="10660376" y="1910141"/>
            <a:ext cx="1546663" cy="495537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36" name="Google Shape;536;p42"/>
          <p:cNvSpPr txBox="1"/>
          <p:nvPr/>
        </p:nvSpPr>
        <p:spPr>
          <a:xfrm>
            <a:off x="1524000" y="4011884"/>
            <a:ext cx="3605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Štart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7" name="Google Shape;537;p42"/>
          <p:cNvCxnSpPr/>
          <p:nvPr/>
        </p:nvCxnSpPr>
        <p:spPr>
          <a:xfrm>
            <a:off x="3045340" y="3869916"/>
            <a:ext cx="1335079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8" name="Google Shape;538;p42"/>
          <p:cNvCxnSpPr/>
          <p:nvPr/>
        </p:nvCxnSpPr>
        <p:spPr>
          <a:xfrm>
            <a:off x="1524001" y="4400255"/>
            <a:ext cx="1364478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9" name="Google Shape;539;p42"/>
          <p:cNvCxnSpPr/>
          <p:nvPr/>
        </p:nvCxnSpPr>
        <p:spPr>
          <a:xfrm>
            <a:off x="4579883" y="3347086"/>
            <a:ext cx="131691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0" name="Google Shape;540;p42"/>
          <p:cNvCxnSpPr/>
          <p:nvPr/>
        </p:nvCxnSpPr>
        <p:spPr>
          <a:xfrm>
            <a:off x="6096000" y="2814731"/>
            <a:ext cx="133344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1" name="Google Shape;541;p42"/>
          <p:cNvCxnSpPr/>
          <p:nvPr/>
        </p:nvCxnSpPr>
        <p:spPr>
          <a:xfrm>
            <a:off x="7621964" y="2293806"/>
            <a:ext cx="133154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2" name="Google Shape;542;p42"/>
          <p:cNvSpPr txBox="1"/>
          <p:nvPr/>
        </p:nvSpPr>
        <p:spPr>
          <a:xfrm>
            <a:off x="3045340" y="3486373"/>
            <a:ext cx="4519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Druhý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2"/>
          <p:cNvSpPr txBox="1"/>
          <p:nvPr/>
        </p:nvSpPr>
        <p:spPr>
          <a:xfrm>
            <a:off x="4579883" y="2944806"/>
            <a:ext cx="3370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Tretí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2"/>
          <p:cNvSpPr txBox="1"/>
          <p:nvPr/>
        </p:nvSpPr>
        <p:spPr>
          <a:xfrm>
            <a:off x="6096000" y="2438406"/>
            <a:ext cx="4440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Štvrtý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2"/>
          <p:cNvSpPr txBox="1"/>
          <p:nvPr/>
        </p:nvSpPr>
        <p:spPr>
          <a:xfrm>
            <a:off x="7621964" y="1910140"/>
            <a:ext cx="2837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Cieľ</a:t>
            </a:r>
            <a:endParaRPr sz="14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42"/>
          <p:cNvSpPr txBox="1">
            <a:spLocks noGrp="1"/>
          </p:cNvSpPr>
          <p:nvPr>
            <p:ph type="body" idx="1"/>
          </p:nvPr>
        </p:nvSpPr>
        <p:spPr>
          <a:xfrm>
            <a:off x="1524001" y="4620776"/>
            <a:ext cx="1364478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42"/>
          <p:cNvSpPr txBox="1">
            <a:spLocks noGrp="1"/>
          </p:cNvSpPr>
          <p:nvPr>
            <p:ph type="body" idx="3"/>
          </p:nvPr>
        </p:nvSpPr>
        <p:spPr>
          <a:xfrm>
            <a:off x="3052462" y="4083826"/>
            <a:ext cx="1364478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42"/>
          <p:cNvSpPr txBox="1">
            <a:spLocks noGrp="1"/>
          </p:cNvSpPr>
          <p:nvPr>
            <p:ph type="body" idx="4"/>
          </p:nvPr>
        </p:nvSpPr>
        <p:spPr>
          <a:xfrm>
            <a:off x="4579520" y="3581362"/>
            <a:ext cx="1364478" cy="76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42"/>
          <p:cNvSpPr txBox="1">
            <a:spLocks noGrp="1"/>
          </p:cNvSpPr>
          <p:nvPr>
            <p:ph type="body" idx="5"/>
          </p:nvPr>
        </p:nvSpPr>
        <p:spPr>
          <a:xfrm>
            <a:off x="6106578" y="2984892"/>
            <a:ext cx="1364478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42"/>
          <p:cNvSpPr txBox="1">
            <a:spLocks noGrp="1"/>
          </p:cNvSpPr>
          <p:nvPr>
            <p:ph type="body" idx="6"/>
          </p:nvPr>
        </p:nvSpPr>
        <p:spPr>
          <a:xfrm>
            <a:off x="7637000" y="2481980"/>
            <a:ext cx="1364478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42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Infografika polkruhova">
  <p:cSld name="41_Infografika polkruhova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3"/>
          <p:cNvSpPr txBox="1">
            <a:spLocks noGrp="1"/>
          </p:cNvSpPr>
          <p:nvPr>
            <p:ph type="title"/>
          </p:nvPr>
        </p:nvSpPr>
        <p:spPr>
          <a:xfrm>
            <a:off x="6128028" y="765175"/>
            <a:ext cx="4552673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43"/>
          <p:cNvSpPr/>
          <p:nvPr/>
        </p:nvSpPr>
        <p:spPr>
          <a:xfrm>
            <a:off x="1484103" y="3429000"/>
            <a:ext cx="2746065" cy="2746066"/>
          </a:xfrm>
          <a:prstGeom prst="arc">
            <a:avLst>
              <a:gd name="adj1" fmla="val 10766207"/>
              <a:gd name="adj2" fmla="val 0"/>
            </a:avLst>
          </a:prstGeom>
          <a:gradFill>
            <a:gsLst>
              <a:gs pos="0">
                <a:srgbClr val="F2F2F2">
                  <a:alpha val="26666"/>
                </a:srgbClr>
              </a:gs>
              <a:gs pos="85000">
                <a:srgbClr val="D1D3D4">
                  <a:alpha val="26666"/>
                </a:srgbClr>
              </a:gs>
              <a:gs pos="100000">
                <a:srgbClr val="D1D3D4">
                  <a:alpha val="26666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 cap="sq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6" name="Google Shape;556;p43"/>
          <p:cNvGrpSpPr/>
          <p:nvPr/>
        </p:nvGrpSpPr>
        <p:grpSpPr>
          <a:xfrm rot="626603">
            <a:off x="1743342" y="4564398"/>
            <a:ext cx="1256235" cy="293777"/>
            <a:chOff x="1743342" y="4714570"/>
            <a:chExt cx="1256235" cy="293777"/>
          </a:xfrm>
        </p:grpSpPr>
        <p:grpSp>
          <p:nvGrpSpPr>
            <p:cNvPr id="557" name="Google Shape;557;p43"/>
            <p:cNvGrpSpPr/>
            <p:nvPr/>
          </p:nvGrpSpPr>
          <p:grpSpPr>
            <a:xfrm>
              <a:off x="2706869" y="4714570"/>
              <a:ext cx="292708" cy="293777"/>
              <a:chOff x="4726406" y="2660918"/>
              <a:chExt cx="435363" cy="435363"/>
            </a:xfrm>
          </p:grpSpPr>
          <p:sp>
            <p:nvSpPr>
              <p:cNvPr id="558" name="Google Shape;558;p43"/>
              <p:cNvSpPr/>
              <p:nvPr/>
            </p:nvSpPr>
            <p:spPr>
              <a:xfrm>
                <a:off x="4726406" y="2660918"/>
                <a:ext cx="435363" cy="435363"/>
              </a:xfrm>
              <a:prstGeom prst="ellipse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9" name="Google Shape;559;p43"/>
              <p:cNvSpPr/>
              <p:nvPr/>
            </p:nvSpPr>
            <p:spPr>
              <a:xfrm>
                <a:off x="4820152" y="2752740"/>
                <a:ext cx="270116" cy="27071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60" name="Google Shape;560;p43"/>
            <p:cNvCxnSpPr/>
            <p:nvPr/>
          </p:nvCxnSpPr>
          <p:spPr>
            <a:xfrm>
              <a:off x="1743342" y="4861458"/>
              <a:ext cx="963527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1" name="Google Shape;561;p43"/>
          <p:cNvSpPr/>
          <p:nvPr/>
        </p:nvSpPr>
        <p:spPr>
          <a:xfrm>
            <a:off x="4730079" y="3429000"/>
            <a:ext cx="2746065" cy="2746066"/>
          </a:xfrm>
          <a:prstGeom prst="arc">
            <a:avLst>
              <a:gd name="adj1" fmla="val 10766207"/>
              <a:gd name="adj2" fmla="val 0"/>
            </a:avLst>
          </a:prstGeom>
          <a:gradFill>
            <a:gsLst>
              <a:gs pos="0">
                <a:srgbClr val="DDE4F5">
                  <a:alpha val="26666"/>
                </a:srgbClr>
              </a:gs>
              <a:gs pos="85000">
                <a:srgbClr val="5F7BCF">
                  <a:alpha val="26666"/>
                </a:srgbClr>
              </a:gs>
              <a:gs pos="100000">
                <a:srgbClr val="5F7BCF">
                  <a:alpha val="26666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 cap="sq" cmpd="sng">
            <a:solidFill>
              <a:srgbClr val="DDE4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2" name="Google Shape;562;p43"/>
          <p:cNvGrpSpPr/>
          <p:nvPr/>
        </p:nvGrpSpPr>
        <p:grpSpPr>
          <a:xfrm rot="3298801">
            <a:off x="5187922" y="4262358"/>
            <a:ext cx="1256235" cy="293777"/>
            <a:chOff x="1743342" y="4714570"/>
            <a:chExt cx="1256235" cy="293777"/>
          </a:xfrm>
        </p:grpSpPr>
        <p:grpSp>
          <p:nvGrpSpPr>
            <p:cNvPr id="563" name="Google Shape;563;p43"/>
            <p:cNvGrpSpPr/>
            <p:nvPr/>
          </p:nvGrpSpPr>
          <p:grpSpPr>
            <a:xfrm>
              <a:off x="2706869" y="4714570"/>
              <a:ext cx="292708" cy="293777"/>
              <a:chOff x="4726406" y="2660918"/>
              <a:chExt cx="435363" cy="435363"/>
            </a:xfrm>
          </p:grpSpPr>
          <p:sp>
            <p:nvSpPr>
              <p:cNvPr id="564" name="Google Shape;564;p43"/>
              <p:cNvSpPr/>
              <p:nvPr/>
            </p:nvSpPr>
            <p:spPr>
              <a:xfrm>
                <a:off x="4726406" y="2660918"/>
                <a:ext cx="435363" cy="435363"/>
              </a:xfrm>
              <a:prstGeom prst="ellipse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5" name="Google Shape;565;p43"/>
              <p:cNvSpPr/>
              <p:nvPr/>
            </p:nvSpPr>
            <p:spPr>
              <a:xfrm>
                <a:off x="4820152" y="2752740"/>
                <a:ext cx="270116" cy="27071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66" name="Google Shape;566;p43"/>
            <p:cNvCxnSpPr/>
            <p:nvPr/>
          </p:nvCxnSpPr>
          <p:spPr>
            <a:xfrm>
              <a:off x="1743342" y="4861458"/>
              <a:ext cx="963527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7" name="Google Shape;567;p43"/>
          <p:cNvSpPr/>
          <p:nvPr/>
        </p:nvSpPr>
        <p:spPr>
          <a:xfrm>
            <a:off x="7951511" y="3429000"/>
            <a:ext cx="2746065" cy="2746066"/>
          </a:xfrm>
          <a:prstGeom prst="arc">
            <a:avLst>
              <a:gd name="adj1" fmla="val 10766207"/>
              <a:gd name="adj2" fmla="val 0"/>
            </a:avLst>
          </a:prstGeom>
          <a:gradFill>
            <a:gsLst>
              <a:gs pos="0">
                <a:srgbClr val="ED1C24">
                  <a:alpha val="26666"/>
                </a:srgbClr>
              </a:gs>
              <a:gs pos="16000">
                <a:srgbClr val="ED1C24">
                  <a:alpha val="26666"/>
                </a:srgbClr>
              </a:gs>
              <a:gs pos="100000">
                <a:srgbClr val="FAC7C9">
                  <a:alpha val="26666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 cap="sq" cmpd="sng">
            <a:solidFill>
              <a:srgbClr val="FAC7C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8" name="Google Shape;568;p43"/>
          <p:cNvGrpSpPr/>
          <p:nvPr/>
        </p:nvGrpSpPr>
        <p:grpSpPr>
          <a:xfrm rot="5400000">
            <a:off x="8699578" y="4171075"/>
            <a:ext cx="1256235" cy="293777"/>
            <a:chOff x="1743342" y="4714570"/>
            <a:chExt cx="1256235" cy="293777"/>
          </a:xfrm>
        </p:grpSpPr>
        <p:grpSp>
          <p:nvGrpSpPr>
            <p:cNvPr id="569" name="Google Shape;569;p43"/>
            <p:cNvGrpSpPr/>
            <p:nvPr/>
          </p:nvGrpSpPr>
          <p:grpSpPr>
            <a:xfrm>
              <a:off x="2706869" y="4714570"/>
              <a:ext cx="292708" cy="293777"/>
              <a:chOff x="4726406" y="2660918"/>
              <a:chExt cx="435363" cy="435363"/>
            </a:xfrm>
          </p:grpSpPr>
          <p:sp>
            <p:nvSpPr>
              <p:cNvPr id="570" name="Google Shape;570;p43"/>
              <p:cNvSpPr/>
              <p:nvPr/>
            </p:nvSpPr>
            <p:spPr>
              <a:xfrm>
                <a:off x="4726406" y="2660918"/>
                <a:ext cx="435363" cy="435363"/>
              </a:xfrm>
              <a:prstGeom prst="ellipse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1" name="Google Shape;571;p43"/>
              <p:cNvSpPr/>
              <p:nvPr/>
            </p:nvSpPr>
            <p:spPr>
              <a:xfrm>
                <a:off x="4820152" y="2752740"/>
                <a:ext cx="270116" cy="2707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72" name="Google Shape;572;p43"/>
            <p:cNvCxnSpPr/>
            <p:nvPr/>
          </p:nvCxnSpPr>
          <p:spPr>
            <a:xfrm>
              <a:off x="1743342" y="4861458"/>
              <a:ext cx="963527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73" name="Google Shape;573;p43"/>
          <p:cNvSpPr txBox="1">
            <a:spLocks noGrp="1"/>
          </p:cNvSpPr>
          <p:nvPr>
            <p:ph type="body" idx="1"/>
          </p:nvPr>
        </p:nvSpPr>
        <p:spPr>
          <a:xfrm>
            <a:off x="1882563" y="5358392"/>
            <a:ext cx="195946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43"/>
          <p:cNvSpPr txBox="1">
            <a:spLocks noGrp="1"/>
          </p:cNvSpPr>
          <p:nvPr>
            <p:ph type="body" idx="2"/>
          </p:nvPr>
        </p:nvSpPr>
        <p:spPr>
          <a:xfrm>
            <a:off x="1877402" y="2803844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43"/>
          <p:cNvSpPr txBox="1">
            <a:spLocks noGrp="1"/>
          </p:cNvSpPr>
          <p:nvPr>
            <p:ph type="body" idx="3"/>
          </p:nvPr>
        </p:nvSpPr>
        <p:spPr>
          <a:xfrm>
            <a:off x="5129245" y="5358392"/>
            <a:ext cx="195946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43"/>
          <p:cNvSpPr txBox="1">
            <a:spLocks noGrp="1"/>
          </p:cNvSpPr>
          <p:nvPr>
            <p:ph type="body" idx="4"/>
          </p:nvPr>
        </p:nvSpPr>
        <p:spPr>
          <a:xfrm>
            <a:off x="5123378" y="2803844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43"/>
          <p:cNvSpPr txBox="1">
            <a:spLocks noGrp="1"/>
          </p:cNvSpPr>
          <p:nvPr>
            <p:ph type="body" idx="5"/>
          </p:nvPr>
        </p:nvSpPr>
        <p:spPr>
          <a:xfrm>
            <a:off x="8347963" y="5358392"/>
            <a:ext cx="195946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43"/>
          <p:cNvSpPr txBox="1">
            <a:spLocks noGrp="1"/>
          </p:cNvSpPr>
          <p:nvPr>
            <p:ph type="body" idx="6"/>
          </p:nvPr>
        </p:nvSpPr>
        <p:spPr>
          <a:xfrm>
            <a:off x="8344810" y="280384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Struktura / infografika vrstvy">
  <p:cSld name="42_Struktura / infografika vrstvy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268" y="1840647"/>
            <a:ext cx="1285854" cy="14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4"/>
          <p:cNvSpPr txBox="1">
            <a:spLocks noGrp="1"/>
          </p:cNvSpPr>
          <p:nvPr>
            <p:ph type="body" idx="1"/>
          </p:nvPr>
        </p:nvSpPr>
        <p:spPr>
          <a:xfrm>
            <a:off x="1527079" y="3574103"/>
            <a:ext cx="2540930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766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560"/>
              <a:buFont typeface="Calibri"/>
              <a:buChar char="•"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83" name="Google Shape;583;p44"/>
          <p:cNvCxnSpPr/>
          <p:nvPr/>
        </p:nvCxnSpPr>
        <p:spPr>
          <a:xfrm>
            <a:off x="1527079" y="3324326"/>
            <a:ext cx="3305002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44"/>
          <p:cNvSpPr txBox="1">
            <a:spLocks noGrp="1"/>
          </p:cNvSpPr>
          <p:nvPr>
            <p:ph type="body" idx="2"/>
          </p:nvPr>
        </p:nvSpPr>
        <p:spPr>
          <a:xfrm>
            <a:off x="7638260" y="2457457"/>
            <a:ext cx="2540930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766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560"/>
              <a:buFont typeface="Calibri"/>
              <a:buChar char="•"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85" name="Google Shape;585;p44"/>
          <p:cNvCxnSpPr/>
          <p:nvPr/>
        </p:nvCxnSpPr>
        <p:spPr>
          <a:xfrm>
            <a:off x="6740838" y="2207680"/>
            <a:ext cx="3305002" cy="0"/>
          </a:xfrm>
          <a:prstGeom prst="straightConnector1">
            <a:avLst/>
          </a:prstGeom>
          <a:noFill/>
          <a:ln w="28575" cap="flat" cmpd="sng">
            <a:solidFill>
              <a:srgbClr val="9DAFE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6" name="Google Shape;586;p44"/>
          <p:cNvSpPr txBox="1">
            <a:spLocks noGrp="1"/>
          </p:cNvSpPr>
          <p:nvPr>
            <p:ph type="body" idx="3"/>
          </p:nvPr>
        </p:nvSpPr>
        <p:spPr>
          <a:xfrm>
            <a:off x="8858018" y="4639645"/>
            <a:ext cx="2540930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2766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4C96"/>
              </a:buClr>
              <a:buSzPts val="1560"/>
              <a:buFont typeface="Calibri"/>
              <a:buChar char="•"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87" name="Google Shape;587;p44"/>
          <p:cNvCxnSpPr/>
          <p:nvPr/>
        </p:nvCxnSpPr>
        <p:spPr>
          <a:xfrm>
            <a:off x="7960596" y="4389868"/>
            <a:ext cx="3305002" cy="0"/>
          </a:xfrm>
          <a:prstGeom prst="straightConnector1">
            <a:avLst/>
          </a:prstGeom>
          <a:noFill/>
          <a:ln w="28575" cap="flat" cmpd="sng">
            <a:solidFill>
              <a:srgbClr val="004C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8" name="Google Shape;58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9665" y="2932317"/>
            <a:ext cx="1285854" cy="14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6025" y="2932317"/>
            <a:ext cx="1285854" cy="1483679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4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1" name="Google Shape;59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0531" y="4022587"/>
            <a:ext cx="1285854" cy="14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2726" y="4022587"/>
            <a:ext cx="1285854" cy="148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5779" y="4022587"/>
            <a:ext cx="1285854" cy="148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Infografika procesu a grafu">
  <p:cSld name="43_Infografika procesu a grafu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5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45"/>
          <p:cNvGrpSpPr/>
          <p:nvPr/>
        </p:nvGrpSpPr>
        <p:grpSpPr>
          <a:xfrm>
            <a:off x="2369935" y="3468394"/>
            <a:ext cx="1384456" cy="1469268"/>
            <a:chOff x="2472487" y="3696994"/>
            <a:chExt cx="1384456" cy="1594066"/>
          </a:xfrm>
        </p:grpSpPr>
        <p:sp>
          <p:nvSpPr>
            <p:cNvPr id="598" name="Google Shape;598;p45"/>
            <p:cNvSpPr/>
            <p:nvPr/>
          </p:nvSpPr>
          <p:spPr>
            <a:xfrm>
              <a:off x="2472487" y="3696994"/>
              <a:ext cx="698796" cy="1594066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1">
                <a:alpha val="26666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3171283" y="3696994"/>
              <a:ext cx="685660" cy="1594066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45"/>
          <p:cNvGrpSpPr/>
          <p:nvPr/>
        </p:nvGrpSpPr>
        <p:grpSpPr>
          <a:xfrm>
            <a:off x="4395711" y="2803584"/>
            <a:ext cx="1384456" cy="2065152"/>
            <a:chOff x="4498263" y="3032183"/>
            <a:chExt cx="1384456" cy="2240563"/>
          </a:xfrm>
        </p:grpSpPr>
        <p:sp>
          <p:nvSpPr>
            <p:cNvPr id="601" name="Google Shape;601;p45"/>
            <p:cNvSpPr/>
            <p:nvPr/>
          </p:nvSpPr>
          <p:spPr>
            <a:xfrm>
              <a:off x="4498263" y="3032183"/>
              <a:ext cx="698796" cy="2240563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5">
                <a:alpha val="26666"/>
              </a:schemeClr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5197059" y="3032183"/>
              <a:ext cx="685660" cy="2240563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45"/>
          <p:cNvGrpSpPr/>
          <p:nvPr/>
        </p:nvGrpSpPr>
        <p:grpSpPr>
          <a:xfrm>
            <a:off x="6746612" y="3231222"/>
            <a:ext cx="1384456" cy="1681850"/>
            <a:chOff x="6849164" y="3459822"/>
            <a:chExt cx="1384456" cy="1824704"/>
          </a:xfrm>
        </p:grpSpPr>
        <p:sp>
          <p:nvSpPr>
            <p:cNvPr id="604" name="Google Shape;604;p45"/>
            <p:cNvSpPr/>
            <p:nvPr/>
          </p:nvSpPr>
          <p:spPr>
            <a:xfrm>
              <a:off x="6849164" y="3459822"/>
              <a:ext cx="698796" cy="1824704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6">
                <a:alpha val="26666"/>
              </a:schemeClr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7547960" y="3459822"/>
              <a:ext cx="685660" cy="1824704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6" name="Google Shape;606;p45"/>
          <p:cNvGrpSpPr/>
          <p:nvPr/>
        </p:nvGrpSpPr>
        <p:grpSpPr>
          <a:xfrm>
            <a:off x="9087760" y="2572850"/>
            <a:ext cx="1384456" cy="2277822"/>
            <a:chOff x="9190312" y="2801449"/>
            <a:chExt cx="1384456" cy="2471297"/>
          </a:xfrm>
        </p:grpSpPr>
        <p:sp>
          <p:nvSpPr>
            <p:cNvPr id="607" name="Google Shape;607;p45"/>
            <p:cNvSpPr/>
            <p:nvPr/>
          </p:nvSpPr>
          <p:spPr>
            <a:xfrm>
              <a:off x="9190312" y="2801449"/>
              <a:ext cx="698796" cy="2471297"/>
            </a:xfrm>
            <a:custGeom>
              <a:avLst/>
              <a:gdLst/>
              <a:ahLst/>
              <a:cxnLst/>
              <a:rect l="l" t="t" r="r" b="b"/>
              <a:pathLst>
                <a:path w="532" h="1768" extrusionOk="0">
                  <a:moveTo>
                    <a:pt x="0" y="1380"/>
                  </a:moveTo>
                  <a:lnTo>
                    <a:pt x="532" y="1768"/>
                  </a:lnTo>
                  <a:lnTo>
                    <a:pt x="532" y="0"/>
                  </a:lnTo>
                  <a:lnTo>
                    <a:pt x="0" y="1380"/>
                  </a:lnTo>
                  <a:lnTo>
                    <a:pt x="0" y="1380"/>
                  </a:lnTo>
                  <a:close/>
                </a:path>
              </a:pathLst>
            </a:custGeom>
            <a:solidFill>
              <a:schemeClr val="accent3">
                <a:alpha val="26666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9889108" y="2801449"/>
              <a:ext cx="685660" cy="2471297"/>
            </a:xfrm>
            <a:custGeom>
              <a:avLst/>
              <a:gdLst/>
              <a:ahLst/>
              <a:cxnLst/>
              <a:rect l="l" t="t" r="r" b="b"/>
              <a:pathLst>
                <a:path w="522" h="1768" extrusionOk="0">
                  <a:moveTo>
                    <a:pt x="522" y="1380"/>
                  </a:moveTo>
                  <a:lnTo>
                    <a:pt x="0" y="1768"/>
                  </a:lnTo>
                  <a:lnTo>
                    <a:pt x="0" y="0"/>
                  </a:lnTo>
                  <a:lnTo>
                    <a:pt x="522" y="1380"/>
                  </a:lnTo>
                  <a:lnTo>
                    <a:pt x="522" y="138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45"/>
          <p:cNvGrpSpPr/>
          <p:nvPr/>
        </p:nvGrpSpPr>
        <p:grpSpPr>
          <a:xfrm>
            <a:off x="3007771" y="2380824"/>
            <a:ext cx="6839744" cy="1031685"/>
            <a:chOff x="3110323" y="2609424"/>
            <a:chExt cx="6839744" cy="1031685"/>
          </a:xfrm>
        </p:grpSpPr>
        <p:cxnSp>
          <p:nvCxnSpPr>
            <p:cNvPr id="610" name="Google Shape;610;p45"/>
            <p:cNvCxnSpPr>
              <a:stCxn id="611" idx="7"/>
              <a:endCxn id="612" idx="2"/>
            </p:cNvCxnSpPr>
            <p:nvPr/>
          </p:nvCxnSpPr>
          <p:spPr>
            <a:xfrm rot="10800000" flipH="1">
              <a:off x="3214387" y="2885747"/>
              <a:ext cx="1921800" cy="6513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3" name="Google Shape;613;p45"/>
            <p:cNvCxnSpPr>
              <a:stCxn id="612" idx="6"/>
              <a:endCxn id="614" idx="2"/>
            </p:cNvCxnSpPr>
            <p:nvPr/>
          </p:nvCxnSpPr>
          <p:spPr>
            <a:xfrm>
              <a:off x="5258018" y="2885812"/>
              <a:ext cx="2233800" cy="432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5" name="Google Shape;615;p45"/>
            <p:cNvCxnSpPr>
              <a:stCxn id="614" idx="6"/>
              <a:endCxn id="616" idx="2"/>
            </p:cNvCxnSpPr>
            <p:nvPr/>
          </p:nvCxnSpPr>
          <p:spPr>
            <a:xfrm rot="10800000" flipH="1">
              <a:off x="7613694" y="2670296"/>
              <a:ext cx="2214600" cy="648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11" name="Google Shape;611;p45"/>
            <p:cNvSpPr/>
            <p:nvPr/>
          </p:nvSpPr>
          <p:spPr>
            <a:xfrm>
              <a:off x="3110323" y="3519193"/>
              <a:ext cx="121919" cy="1219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5136099" y="2824854"/>
              <a:ext cx="121919" cy="1219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7491775" y="3257338"/>
              <a:ext cx="121919" cy="1219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9828148" y="2609424"/>
              <a:ext cx="121919" cy="1219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dist="127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7" name="Google Shape;617;p45"/>
          <p:cNvSpPr txBox="1">
            <a:spLocks noGrp="1"/>
          </p:cNvSpPr>
          <p:nvPr>
            <p:ph type="body" idx="1"/>
          </p:nvPr>
        </p:nvSpPr>
        <p:spPr>
          <a:xfrm>
            <a:off x="2028038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45"/>
          <p:cNvSpPr txBox="1">
            <a:spLocks noGrp="1"/>
          </p:cNvSpPr>
          <p:nvPr>
            <p:ph type="body" idx="2"/>
          </p:nvPr>
        </p:nvSpPr>
        <p:spPr>
          <a:xfrm>
            <a:off x="2034820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45"/>
          <p:cNvSpPr txBox="1">
            <a:spLocks noGrp="1"/>
          </p:cNvSpPr>
          <p:nvPr>
            <p:ph type="body" idx="3"/>
          </p:nvPr>
        </p:nvSpPr>
        <p:spPr>
          <a:xfrm>
            <a:off x="4342005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45"/>
          <p:cNvSpPr txBox="1">
            <a:spLocks noGrp="1"/>
          </p:cNvSpPr>
          <p:nvPr>
            <p:ph type="body" idx="4"/>
          </p:nvPr>
        </p:nvSpPr>
        <p:spPr>
          <a:xfrm>
            <a:off x="4348787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45"/>
          <p:cNvSpPr txBox="1">
            <a:spLocks noGrp="1"/>
          </p:cNvSpPr>
          <p:nvPr>
            <p:ph type="body" idx="5"/>
          </p:nvPr>
        </p:nvSpPr>
        <p:spPr>
          <a:xfrm>
            <a:off x="6608347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45"/>
          <p:cNvSpPr txBox="1">
            <a:spLocks noGrp="1"/>
          </p:cNvSpPr>
          <p:nvPr>
            <p:ph type="body" idx="6"/>
          </p:nvPr>
        </p:nvSpPr>
        <p:spPr>
          <a:xfrm>
            <a:off x="6615129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45"/>
          <p:cNvSpPr txBox="1">
            <a:spLocks noGrp="1"/>
          </p:cNvSpPr>
          <p:nvPr>
            <p:ph type="body" idx="7"/>
          </p:nvPr>
        </p:nvSpPr>
        <p:spPr>
          <a:xfrm>
            <a:off x="8931839" y="5643997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45"/>
          <p:cNvSpPr txBox="1">
            <a:spLocks noGrp="1"/>
          </p:cNvSpPr>
          <p:nvPr>
            <p:ph type="body" idx="8"/>
          </p:nvPr>
        </p:nvSpPr>
        <p:spPr>
          <a:xfrm>
            <a:off x="8938621" y="5257283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45"/>
          <p:cNvSpPr txBox="1">
            <a:spLocks noGrp="1"/>
          </p:cNvSpPr>
          <p:nvPr>
            <p:ph type="body" idx="9"/>
          </p:nvPr>
        </p:nvSpPr>
        <p:spPr>
          <a:xfrm>
            <a:off x="2421485" y="274964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45"/>
          <p:cNvSpPr txBox="1">
            <a:spLocks noGrp="1"/>
          </p:cNvSpPr>
          <p:nvPr>
            <p:ph type="body" idx="13"/>
          </p:nvPr>
        </p:nvSpPr>
        <p:spPr>
          <a:xfrm>
            <a:off x="4440404" y="205656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45"/>
          <p:cNvSpPr txBox="1">
            <a:spLocks noGrp="1"/>
          </p:cNvSpPr>
          <p:nvPr>
            <p:ph type="body" idx="14"/>
          </p:nvPr>
        </p:nvSpPr>
        <p:spPr>
          <a:xfrm>
            <a:off x="6773221" y="2502740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45"/>
          <p:cNvSpPr txBox="1">
            <a:spLocks noGrp="1"/>
          </p:cNvSpPr>
          <p:nvPr>
            <p:ph type="body" idx="15"/>
          </p:nvPr>
        </p:nvSpPr>
        <p:spPr>
          <a:xfrm>
            <a:off x="9100625" y="1816467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rojuholník 1 /infografika vrstvy">
  <p:cSld name="44_Trojuholník 1 /infografika vrstvy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6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5471140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46"/>
          <p:cNvSpPr/>
          <p:nvPr/>
        </p:nvSpPr>
        <p:spPr>
          <a:xfrm>
            <a:off x="5143284" y="1801976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rgbClr val="ECEC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46"/>
          <p:cNvSpPr/>
          <p:nvPr/>
        </p:nvSpPr>
        <p:spPr>
          <a:xfrm>
            <a:off x="4189307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46"/>
          <p:cNvSpPr/>
          <p:nvPr/>
        </p:nvSpPr>
        <p:spPr>
          <a:xfrm rot="10800000">
            <a:off x="5143285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46"/>
          <p:cNvSpPr/>
          <p:nvPr/>
        </p:nvSpPr>
        <p:spPr>
          <a:xfrm>
            <a:off x="5878718" y="3208541"/>
            <a:ext cx="2660373" cy="2381034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46"/>
          <p:cNvSpPr txBox="1">
            <a:spLocks noGrp="1"/>
          </p:cNvSpPr>
          <p:nvPr>
            <p:ph type="body" idx="1"/>
          </p:nvPr>
        </p:nvSpPr>
        <p:spPr>
          <a:xfrm>
            <a:off x="8910147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46"/>
          <p:cNvSpPr txBox="1">
            <a:spLocks noGrp="1"/>
          </p:cNvSpPr>
          <p:nvPr>
            <p:ph type="body" idx="2"/>
          </p:nvPr>
        </p:nvSpPr>
        <p:spPr>
          <a:xfrm>
            <a:off x="8910147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38" name="Google Shape;638;p46"/>
          <p:cNvCxnSpPr/>
          <p:nvPr/>
        </p:nvCxnSpPr>
        <p:spPr>
          <a:xfrm>
            <a:off x="8910146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9" name="Google Shape;639;p46"/>
          <p:cNvSpPr txBox="1">
            <a:spLocks noGrp="1"/>
          </p:cNvSpPr>
          <p:nvPr>
            <p:ph type="body" idx="3"/>
          </p:nvPr>
        </p:nvSpPr>
        <p:spPr>
          <a:xfrm>
            <a:off x="8910147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46"/>
          <p:cNvSpPr txBox="1">
            <a:spLocks noGrp="1"/>
          </p:cNvSpPr>
          <p:nvPr>
            <p:ph type="body" idx="4"/>
          </p:nvPr>
        </p:nvSpPr>
        <p:spPr>
          <a:xfrm>
            <a:off x="8910147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1" name="Google Shape;641;p46"/>
          <p:cNvCxnSpPr/>
          <p:nvPr/>
        </p:nvCxnSpPr>
        <p:spPr>
          <a:xfrm>
            <a:off x="8910146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2" name="Google Shape;642;p46"/>
          <p:cNvSpPr txBox="1">
            <a:spLocks noGrp="1"/>
          </p:cNvSpPr>
          <p:nvPr>
            <p:ph type="body" idx="5"/>
          </p:nvPr>
        </p:nvSpPr>
        <p:spPr>
          <a:xfrm>
            <a:off x="1005093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46"/>
          <p:cNvSpPr txBox="1">
            <a:spLocks noGrp="1"/>
          </p:cNvSpPr>
          <p:nvPr>
            <p:ph type="body" idx="6"/>
          </p:nvPr>
        </p:nvSpPr>
        <p:spPr>
          <a:xfrm>
            <a:off x="1005093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4" name="Google Shape;644;p46"/>
          <p:cNvCxnSpPr/>
          <p:nvPr/>
        </p:nvCxnSpPr>
        <p:spPr>
          <a:xfrm>
            <a:off x="3254028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rgbClr val="ECECE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5" name="Google Shape;645;p46"/>
          <p:cNvSpPr txBox="1">
            <a:spLocks noGrp="1"/>
          </p:cNvSpPr>
          <p:nvPr>
            <p:ph type="body" idx="7"/>
          </p:nvPr>
        </p:nvSpPr>
        <p:spPr>
          <a:xfrm>
            <a:off x="1005093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46"/>
          <p:cNvSpPr txBox="1">
            <a:spLocks noGrp="1"/>
          </p:cNvSpPr>
          <p:nvPr>
            <p:ph type="body" idx="8"/>
          </p:nvPr>
        </p:nvSpPr>
        <p:spPr>
          <a:xfrm>
            <a:off x="1005093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7" name="Google Shape;647;p46"/>
          <p:cNvCxnSpPr/>
          <p:nvPr/>
        </p:nvCxnSpPr>
        <p:spPr>
          <a:xfrm>
            <a:off x="3254028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8" name="Google Shape;648;p46"/>
          <p:cNvSpPr txBox="1">
            <a:spLocks noGrp="1"/>
          </p:cNvSpPr>
          <p:nvPr>
            <p:ph type="body" idx="9"/>
          </p:nvPr>
        </p:nvSpPr>
        <p:spPr>
          <a:xfrm>
            <a:off x="4450310" y="455494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46"/>
          <p:cNvSpPr txBox="1">
            <a:spLocks noGrp="1"/>
          </p:cNvSpPr>
          <p:nvPr>
            <p:ph type="body" idx="13"/>
          </p:nvPr>
        </p:nvSpPr>
        <p:spPr>
          <a:xfrm>
            <a:off x="5414788" y="3762596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46"/>
          <p:cNvSpPr txBox="1">
            <a:spLocks noGrp="1"/>
          </p:cNvSpPr>
          <p:nvPr>
            <p:ph type="body" idx="14"/>
          </p:nvPr>
        </p:nvSpPr>
        <p:spPr>
          <a:xfrm>
            <a:off x="5415998" y="2861758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46"/>
          <p:cNvSpPr txBox="1">
            <a:spLocks noGrp="1"/>
          </p:cNvSpPr>
          <p:nvPr>
            <p:ph type="body" idx="15"/>
          </p:nvPr>
        </p:nvSpPr>
        <p:spPr>
          <a:xfrm>
            <a:off x="6508832" y="4605710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rojuholník 2 /infografika vrstvy">
  <p:cSld name="45_Trojuholník 2 /infografika vrstvy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7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5471140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47"/>
          <p:cNvSpPr/>
          <p:nvPr/>
        </p:nvSpPr>
        <p:spPr>
          <a:xfrm>
            <a:off x="5143284" y="1801976"/>
            <a:ext cx="1905000" cy="1704975"/>
          </a:xfrm>
          <a:prstGeom prst="triangle">
            <a:avLst>
              <a:gd name="adj" fmla="val 50000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7"/>
          <p:cNvSpPr/>
          <p:nvPr/>
        </p:nvSpPr>
        <p:spPr>
          <a:xfrm>
            <a:off x="4189307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7"/>
          <p:cNvSpPr/>
          <p:nvPr/>
        </p:nvSpPr>
        <p:spPr>
          <a:xfrm rot="10800000">
            <a:off x="5143285" y="3500554"/>
            <a:ext cx="1905000" cy="1704975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5878718" y="3208541"/>
            <a:ext cx="2660373" cy="2381034"/>
          </a:xfrm>
          <a:prstGeom prst="triangle">
            <a:avLst>
              <a:gd name="adj" fmla="val 50000"/>
            </a:avLst>
          </a:prstGeom>
          <a:solidFill>
            <a:srgbClr val="004C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47"/>
          <p:cNvSpPr txBox="1">
            <a:spLocks noGrp="1"/>
          </p:cNvSpPr>
          <p:nvPr>
            <p:ph type="body" idx="1"/>
          </p:nvPr>
        </p:nvSpPr>
        <p:spPr>
          <a:xfrm>
            <a:off x="8910147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47"/>
          <p:cNvSpPr txBox="1">
            <a:spLocks noGrp="1"/>
          </p:cNvSpPr>
          <p:nvPr>
            <p:ph type="body" idx="2"/>
          </p:nvPr>
        </p:nvSpPr>
        <p:spPr>
          <a:xfrm>
            <a:off x="8910147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1" name="Google Shape;661;p47"/>
          <p:cNvCxnSpPr/>
          <p:nvPr/>
        </p:nvCxnSpPr>
        <p:spPr>
          <a:xfrm>
            <a:off x="8910146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2" name="Google Shape;662;p47"/>
          <p:cNvSpPr txBox="1">
            <a:spLocks noGrp="1"/>
          </p:cNvSpPr>
          <p:nvPr>
            <p:ph type="body" idx="3"/>
          </p:nvPr>
        </p:nvSpPr>
        <p:spPr>
          <a:xfrm>
            <a:off x="8910147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3" name="Google Shape;663;p47"/>
          <p:cNvSpPr txBox="1">
            <a:spLocks noGrp="1"/>
          </p:cNvSpPr>
          <p:nvPr>
            <p:ph type="body" idx="4"/>
          </p:nvPr>
        </p:nvSpPr>
        <p:spPr>
          <a:xfrm>
            <a:off x="8910147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4" name="Google Shape;664;p47"/>
          <p:cNvCxnSpPr/>
          <p:nvPr/>
        </p:nvCxnSpPr>
        <p:spPr>
          <a:xfrm>
            <a:off x="8910146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5" name="Google Shape;665;p47"/>
          <p:cNvSpPr txBox="1">
            <a:spLocks noGrp="1"/>
          </p:cNvSpPr>
          <p:nvPr>
            <p:ph type="body" idx="5"/>
          </p:nvPr>
        </p:nvSpPr>
        <p:spPr>
          <a:xfrm>
            <a:off x="1005093" y="244253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47"/>
          <p:cNvSpPr txBox="1">
            <a:spLocks noGrp="1"/>
          </p:cNvSpPr>
          <p:nvPr>
            <p:ph type="body" idx="6"/>
          </p:nvPr>
        </p:nvSpPr>
        <p:spPr>
          <a:xfrm>
            <a:off x="1005093" y="210445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7" name="Google Shape;667;p47"/>
          <p:cNvCxnSpPr/>
          <p:nvPr/>
        </p:nvCxnSpPr>
        <p:spPr>
          <a:xfrm>
            <a:off x="3254028" y="1971602"/>
            <a:ext cx="411439" cy="0"/>
          </a:xfrm>
          <a:prstGeom prst="straightConnector1">
            <a:avLst/>
          </a:prstGeom>
          <a:noFill/>
          <a:ln w="28575" cap="flat" cmpd="sng">
            <a:solidFill>
              <a:srgbClr val="ECECE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8" name="Google Shape;668;p47"/>
          <p:cNvSpPr txBox="1">
            <a:spLocks noGrp="1"/>
          </p:cNvSpPr>
          <p:nvPr>
            <p:ph type="body" idx="7"/>
          </p:nvPr>
        </p:nvSpPr>
        <p:spPr>
          <a:xfrm>
            <a:off x="1005093" y="4452340"/>
            <a:ext cx="2660374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47"/>
          <p:cNvSpPr txBox="1">
            <a:spLocks noGrp="1"/>
          </p:cNvSpPr>
          <p:nvPr>
            <p:ph type="body" idx="8"/>
          </p:nvPr>
        </p:nvSpPr>
        <p:spPr>
          <a:xfrm>
            <a:off x="1005093" y="4114266"/>
            <a:ext cx="26603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0" name="Google Shape;670;p47"/>
          <p:cNvCxnSpPr/>
          <p:nvPr/>
        </p:nvCxnSpPr>
        <p:spPr>
          <a:xfrm>
            <a:off x="3254028" y="3981412"/>
            <a:ext cx="41143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1" name="Google Shape;671;p47"/>
          <p:cNvSpPr txBox="1">
            <a:spLocks noGrp="1"/>
          </p:cNvSpPr>
          <p:nvPr>
            <p:ph type="body" idx="9"/>
          </p:nvPr>
        </p:nvSpPr>
        <p:spPr>
          <a:xfrm>
            <a:off x="4450310" y="4554941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2" name="Google Shape;672;p47"/>
          <p:cNvSpPr txBox="1">
            <a:spLocks noGrp="1"/>
          </p:cNvSpPr>
          <p:nvPr>
            <p:ph type="body" idx="13"/>
          </p:nvPr>
        </p:nvSpPr>
        <p:spPr>
          <a:xfrm>
            <a:off x="5414788" y="3762596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47"/>
          <p:cNvSpPr txBox="1">
            <a:spLocks noGrp="1"/>
          </p:cNvSpPr>
          <p:nvPr>
            <p:ph type="body" idx="14"/>
          </p:nvPr>
        </p:nvSpPr>
        <p:spPr>
          <a:xfrm>
            <a:off x="5415998" y="2861758"/>
            <a:ext cx="13655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alibri"/>
              <a:buNone/>
              <a:defRPr sz="16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47"/>
          <p:cNvSpPr txBox="1">
            <a:spLocks noGrp="1"/>
          </p:cNvSpPr>
          <p:nvPr>
            <p:ph type="body" idx="15"/>
          </p:nvPr>
        </p:nvSpPr>
        <p:spPr>
          <a:xfrm>
            <a:off x="6508832" y="4605710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Styl prstencového grafu">
  <p:cSld name="46_Styl prstencového grafu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8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2703545" y="2276474"/>
            <a:ext cx="2408230" cy="2408230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8"/>
          <p:cNvSpPr/>
          <p:nvPr/>
        </p:nvSpPr>
        <p:spPr>
          <a:xfrm>
            <a:off x="2703545" y="2276474"/>
            <a:ext cx="2408230" cy="2408230"/>
          </a:xfrm>
          <a:prstGeom prst="arc">
            <a:avLst>
              <a:gd name="adj1" fmla="val 16200000"/>
              <a:gd name="adj2" fmla="val 8491402"/>
            </a:avLst>
          </a:prstGeom>
          <a:noFill/>
          <a:ln w="5080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8"/>
          <p:cNvSpPr/>
          <p:nvPr/>
        </p:nvSpPr>
        <p:spPr>
          <a:xfrm>
            <a:off x="5736961" y="2276474"/>
            <a:ext cx="2408230" cy="2408230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8"/>
          <p:cNvSpPr/>
          <p:nvPr/>
        </p:nvSpPr>
        <p:spPr>
          <a:xfrm>
            <a:off x="5736961" y="2276474"/>
            <a:ext cx="2408230" cy="2408230"/>
          </a:xfrm>
          <a:prstGeom prst="arc">
            <a:avLst>
              <a:gd name="adj1" fmla="val 16200000"/>
              <a:gd name="adj2" fmla="val 11378791"/>
            </a:avLst>
          </a:prstGeom>
          <a:noFill/>
          <a:ln w="50800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8"/>
          <p:cNvSpPr/>
          <p:nvPr/>
        </p:nvSpPr>
        <p:spPr>
          <a:xfrm>
            <a:off x="8791641" y="2276474"/>
            <a:ext cx="2408230" cy="2408230"/>
          </a:xfrm>
          <a:prstGeom prst="ellipse">
            <a:avLst/>
          </a:prstGeom>
          <a:noFill/>
          <a:ln w="25400" cap="flat" cmpd="sng">
            <a:solidFill>
              <a:schemeClr val="dk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6575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8"/>
          <p:cNvSpPr/>
          <p:nvPr/>
        </p:nvSpPr>
        <p:spPr>
          <a:xfrm>
            <a:off x="8791641" y="2276474"/>
            <a:ext cx="2408230" cy="2408230"/>
          </a:xfrm>
          <a:prstGeom prst="arc">
            <a:avLst>
              <a:gd name="adj1" fmla="val 16200000"/>
              <a:gd name="adj2" fmla="val 392104"/>
            </a:avLst>
          </a:prstGeom>
          <a:noFill/>
          <a:ln w="50800" cap="rnd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457" y="5945391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8"/>
          <p:cNvSpPr txBox="1">
            <a:spLocks noGrp="1"/>
          </p:cNvSpPr>
          <p:nvPr>
            <p:ph type="body" idx="1"/>
          </p:nvPr>
        </p:nvSpPr>
        <p:spPr>
          <a:xfrm>
            <a:off x="3063203" y="5087222"/>
            <a:ext cx="1915708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48"/>
          <p:cNvSpPr txBox="1">
            <a:spLocks noGrp="1"/>
          </p:cNvSpPr>
          <p:nvPr>
            <p:ph type="body" idx="2"/>
          </p:nvPr>
        </p:nvSpPr>
        <p:spPr>
          <a:xfrm>
            <a:off x="6096000" y="5087222"/>
            <a:ext cx="1915708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7" name="Google Shape;687;p48"/>
          <p:cNvSpPr txBox="1">
            <a:spLocks noGrp="1"/>
          </p:cNvSpPr>
          <p:nvPr>
            <p:ph type="body" idx="3"/>
          </p:nvPr>
        </p:nvSpPr>
        <p:spPr>
          <a:xfrm>
            <a:off x="9150678" y="5087222"/>
            <a:ext cx="1915708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48"/>
          <p:cNvSpPr txBox="1">
            <a:spLocks noGrp="1"/>
          </p:cNvSpPr>
          <p:nvPr>
            <p:ph type="body" idx="4"/>
          </p:nvPr>
        </p:nvSpPr>
        <p:spPr>
          <a:xfrm>
            <a:off x="3063203" y="2987087"/>
            <a:ext cx="13253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48"/>
          <p:cNvSpPr txBox="1">
            <a:spLocks noGrp="1"/>
          </p:cNvSpPr>
          <p:nvPr>
            <p:ph type="body" idx="5"/>
          </p:nvPr>
        </p:nvSpPr>
        <p:spPr>
          <a:xfrm>
            <a:off x="6096000" y="2987087"/>
            <a:ext cx="13253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48"/>
          <p:cNvSpPr txBox="1">
            <a:spLocks noGrp="1"/>
          </p:cNvSpPr>
          <p:nvPr>
            <p:ph type="body" idx="6"/>
          </p:nvPr>
        </p:nvSpPr>
        <p:spPr>
          <a:xfrm>
            <a:off x="9150678" y="2987087"/>
            <a:ext cx="13253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3200"/>
              <a:buFont typeface="Calibri"/>
              <a:buNone/>
              <a:defRPr sz="32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Infografika kruhova /cyklus">
  <p:cSld name="47_Infografika kruhova /cyklus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9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49"/>
          <p:cNvSpPr/>
          <p:nvPr/>
        </p:nvSpPr>
        <p:spPr>
          <a:xfrm>
            <a:off x="3551238" y="3052763"/>
            <a:ext cx="2514600" cy="3122612"/>
          </a:xfrm>
          <a:custGeom>
            <a:avLst/>
            <a:gdLst/>
            <a:ahLst/>
            <a:cxnLst/>
            <a:rect l="l" t="t" r="r" b="b"/>
            <a:pathLst>
              <a:path w="415" h="515" extrusionOk="0">
                <a:moveTo>
                  <a:pt x="283" y="241"/>
                </a:moveTo>
                <a:cubicBezTo>
                  <a:pt x="283" y="239"/>
                  <a:pt x="283" y="237"/>
                  <a:pt x="283" y="235"/>
                </a:cubicBezTo>
                <a:cubicBezTo>
                  <a:pt x="201" y="189"/>
                  <a:pt x="145" y="101"/>
                  <a:pt x="144" y="0"/>
                </a:cubicBezTo>
                <a:cubicBezTo>
                  <a:pt x="59" y="46"/>
                  <a:pt x="0" y="137"/>
                  <a:pt x="0" y="241"/>
                </a:cubicBezTo>
                <a:cubicBezTo>
                  <a:pt x="0" y="392"/>
                  <a:pt x="123" y="515"/>
                  <a:pt x="274" y="515"/>
                </a:cubicBezTo>
                <a:cubicBezTo>
                  <a:pt x="325" y="515"/>
                  <a:pt x="374" y="500"/>
                  <a:pt x="415" y="476"/>
                </a:cubicBezTo>
                <a:cubicBezTo>
                  <a:pt x="336" y="428"/>
                  <a:pt x="283" y="341"/>
                  <a:pt x="283" y="24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695" name="Google Shape;695;p49"/>
          <p:cNvSpPr/>
          <p:nvPr/>
        </p:nvSpPr>
        <p:spPr>
          <a:xfrm>
            <a:off x="6057900" y="3070225"/>
            <a:ext cx="2516188" cy="3105150"/>
          </a:xfrm>
          <a:custGeom>
            <a:avLst/>
            <a:gdLst/>
            <a:ahLst/>
            <a:cxnLst/>
            <a:rect l="l" t="t" r="r" b="b"/>
            <a:pathLst>
              <a:path w="415" h="512" extrusionOk="0">
                <a:moveTo>
                  <a:pt x="277" y="0"/>
                </a:moveTo>
                <a:cubicBezTo>
                  <a:pt x="274" y="102"/>
                  <a:pt x="217" y="190"/>
                  <a:pt x="132" y="235"/>
                </a:cubicBezTo>
                <a:cubicBezTo>
                  <a:pt x="132" y="236"/>
                  <a:pt x="132" y="237"/>
                  <a:pt x="132" y="238"/>
                </a:cubicBezTo>
                <a:cubicBezTo>
                  <a:pt x="132" y="338"/>
                  <a:pt x="79" y="425"/>
                  <a:pt x="0" y="473"/>
                </a:cubicBezTo>
                <a:cubicBezTo>
                  <a:pt x="41" y="497"/>
                  <a:pt x="90" y="512"/>
                  <a:pt x="141" y="512"/>
                </a:cubicBezTo>
                <a:cubicBezTo>
                  <a:pt x="292" y="512"/>
                  <a:pt x="415" y="389"/>
                  <a:pt x="415" y="238"/>
                </a:cubicBezTo>
                <a:cubicBezTo>
                  <a:pt x="415" y="136"/>
                  <a:pt x="359" y="47"/>
                  <a:pt x="277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004C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696" name="Google Shape;696;p49"/>
          <p:cNvSpPr/>
          <p:nvPr/>
        </p:nvSpPr>
        <p:spPr>
          <a:xfrm>
            <a:off x="5257800" y="4476750"/>
            <a:ext cx="1600200" cy="1462088"/>
          </a:xfrm>
          <a:custGeom>
            <a:avLst/>
            <a:gdLst/>
            <a:ahLst/>
            <a:cxnLst/>
            <a:rect l="l" t="t" r="r" b="b"/>
            <a:pathLst>
              <a:path w="264" h="241" extrusionOk="0">
                <a:moveTo>
                  <a:pt x="264" y="6"/>
                </a:moveTo>
                <a:cubicBezTo>
                  <a:pt x="264" y="5"/>
                  <a:pt x="264" y="4"/>
                  <a:pt x="264" y="3"/>
                </a:cubicBezTo>
                <a:cubicBezTo>
                  <a:pt x="226" y="24"/>
                  <a:pt x="182" y="36"/>
                  <a:pt x="135" y="36"/>
                </a:cubicBezTo>
                <a:cubicBezTo>
                  <a:pt x="86" y="36"/>
                  <a:pt x="40" y="23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0" y="106"/>
                  <a:pt x="53" y="193"/>
                  <a:pt x="132" y="241"/>
                </a:cubicBezTo>
                <a:cubicBezTo>
                  <a:pt x="211" y="193"/>
                  <a:pt x="264" y="106"/>
                  <a:pt x="264" y="6"/>
                </a:cubicBezTo>
                <a:close/>
              </a:path>
            </a:pathLst>
          </a:custGeom>
          <a:solidFill>
            <a:schemeClr val="accent5">
              <a:alpha val="26666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49"/>
          <p:cNvSpPr/>
          <p:nvPr/>
        </p:nvSpPr>
        <p:spPr>
          <a:xfrm>
            <a:off x="4416425" y="1379538"/>
            <a:ext cx="3321050" cy="1716087"/>
          </a:xfrm>
          <a:custGeom>
            <a:avLst/>
            <a:gdLst/>
            <a:ahLst/>
            <a:cxnLst/>
            <a:rect l="l" t="t" r="r" b="b"/>
            <a:pathLst>
              <a:path w="548" h="283" extrusionOk="0">
                <a:moveTo>
                  <a:pt x="271" y="283"/>
                </a:moveTo>
                <a:cubicBezTo>
                  <a:pt x="312" y="258"/>
                  <a:pt x="361" y="244"/>
                  <a:pt x="412" y="244"/>
                </a:cubicBezTo>
                <a:cubicBezTo>
                  <a:pt x="461" y="244"/>
                  <a:pt x="508" y="257"/>
                  <a:pt x="548" y="279"/>
                </a:cubicBezTo>
                <a:cubicBezTo>
                  <a:pt x="548" y="277"/>
                  <a:pt x="548" y="275"/>
                  <a:pt x="548" y="273"/>
                </a:cubicBezTo>
                <a:cubicBezTo>
                  <a:pt x="548" y="122"/>
                  <a:pt x="425" y="0"/>
                  <a:pt x="274" y="0"/>
                </a:cubicBezTo>
                <a:cubicBezTo>
                  <a:pt x="123" y="0"/>
                  <a:pt x="0" y="122"/>
                  <a:pt x="0" y="273"/>
                </a:cubicBezTo>
                <a:cubicBezTo>
                  <a:pt x="0" y="274"/>
                  <a:pt x="0" y="275"/>
                  <a:pt x="0" y="276"/>
                </a:cubicBezTo>
                <a:cubicBezTo>
                  <a:pt x="39" y="255"/>
                  <a:pt x="83" y="244"/>
                  <a:pt x="130" y="244"/>
                </a:cubicBezTo>
                <a:cubicBezTo>
                  <a:pt x="181" y="244"/>
                  <a:pt x="230" y="258"/>
                  <a:pt x="271" y="283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698" name="Google Shape;698;p49"/>
          <p:cNvSpPr/>
          <p:nvPr/>
        </p:nvSpPr>
        <p:spPr>
          <a:xfrm>
            <a:off x="4416425" y="2859088"/>
            <a:ext cx="1641475" cy="1617662"/>
          </a:xfrm>
          <a:custGeom>
            <a:avLst/>
            <a:gdLst/>
            <a:ahLst/>
            <a:cxnLst/>
            <a:rect l="l" t="t" r="r" b="b"/>
            <a:pathLst>
              <a:path w="271" h="267" extrusionOk="0">
                <a:moveTo>
                  <a:pt x="139" y="267"/>
                </a:moveTo>
                <a:cubicBezTo>
                  <a:pt x="141" y="170"/>
                  <a:pt x="193" y="86"/>
                  <a:pt x="271" y="39"/>
                </a:cubicBezTo>
                <a:cubicBezTo>
                  <a:pt x="230" y="14"/>
                  <a:pt x="181" y="0"/>
                  <a:pt x="130" y="0"/>
                </a:cubicBezTo>
                <a:cubicBezTo>
                  <a:pt x="83" y="0"/>
                  <a:pt x="39" y="11"/>
                  <a:pt x="0" y="32"/>
                </a:cubicBezTo>
                <a:cubicBezTo>
                  <a:pt x="1" y="133"/>
                  <a:pt x="57" y="221"/>
                  <a:pt x="139" y="267"/>
                </a:cubicBezTo>
                <a:close/>
              </a:path>
            </a:pathLst>
          </a:custGeom>
          <a:solidFill>
            <a:schemeClr val="accent6">
              <a:alpha val="26666"/>
            </a:schemeClr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49"/>
          <p:cNvSpPr/>
          <p:nvPr/>
        </p:nvSpPr>
        <p:spPr>
          <a:xfrm>
            <a:off x="6057900" y="2859088"/>
            <a:ext cx="1679575" cy="1636712"/>
          </a:xfrm>
          <a:custGeom>
            <a:avLst/>
            <a:gdLst/>
            <a:ahLst/>
            <a:cxnLst/>
            <a:rect l="l" t="t" r="r" b="b"/>
            <a:pathLst>
              <a:path w="277" h="270" extrusionOk="0">
                <a:moveTo>
                  <a:pt x="0" y="39"/>
                </a:moveTo>
                <a:cubicBezTo>
                  <a:pt x="79" y="86"/>
                  <a:pt x="131" y="172"/>
                  <a:pt x="132" y="270"/>
                </a:cubicBezTo>
                <a:cubicBezTo>
                  <a:pt x="217" y="225"/>
                  <a:pt x="274" y="137"/>
                  <a:pt x="277" y="35"/>
                </a:cubicBezTo>
                <a:cubicBezTo>
                  <a:pt x="237" y="13"/>
                  <a:pt x="190" y="0"/>
                  <a:pt x="141" y="0"/>
                </a:cubicBezTo>
                <a:cubicBezTo>
                  <a:pt x="90" y="0"/>
                  <a:pt x="41" y="14"/>
                  <a:pt x="0" y="39"/>
                </a:cubicBezTo>
                <a:close/>
              </a:path>
            </a:pathLst>
          </a:custGeom>
          <a:solidFill>
            <a:schemeClr val="accent1">
              <a:alpha val="26666"/>
            </a:schemeClr>
          </a:solidFill>
          <a:ln w="28575" cap="flat" cmpd="sng">
            <a:solidFill>
              <a:srgbClr val="BBBE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49"/>
          <p:cNvSpPr txBox="1">
            <a:spLocks noGrp="1"/>
          </p:cNvSpPr>
          <p:nvPr>
            <p:ph type="body" idx="1"/>
          </p:nvPr>
        </p:nvSpPr>
        <p:spPr>
          <a:xfrm>
            <a:off x="8681723" y="2301113"/>
            <a:ext cx="1524848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1" name="Google Shape;701;p49"/>
          <p:cNvSpPr txBox="1">
            <a:spLocks noGrp="1"/>
          </p:cNvSpPr>
          <p:nvPr>
            <p:ph type="body" idx="2"/>
          </p:nvPr>
        </p:nvSpPr>
        <p:spPr>
          <a:xfrm>
            <a:off x="8681723" y="1914399"/>
            <a:ext cx="15248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49"/>
          <p:cNvSpPr txBox="1">
            <a:spLocks noGrp="1"/>
          </p:cNvSpPr>
          <p:nvPr>
            <p:ph type="body" idx="3"/>
          </p:nvPr>
        </p:nvSpPr>
        <p:spPr>
          <a:xfrm>
            <a:off x="9143150" y="4476750"/>
            <a:ext cx="1530780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49"/>
          <p:cNvSpPr txBox="1">
            <a:spLocks noGrp="1"/>
          </p:cNvSpPr>
          <p:nvPr>
            <p:ph type="body" idx="4"/>
          </p:nvPr>
        </p:nvSpPr>
        <p:spPr>
          <a:xfrm>
            <a:off x="9143150" y="4090036"/>
            <a:ext cx="15307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49"/>
          <p:cNvSpPr txBox="1">
            <a:spLocks noGrp="1"/>
          </p:cNvSpPr>
          <p:nvPr>
            <p:ph type="body" idx="5"/>
          </p:nvPr>
        </p:nvSpPr>
        <p:spPr>
          <a:xfrm>
            <a:off x="1531621" y="4476750"/>
            <a:ext cx="1524000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49"/>
          <p:cNvSpPr txBox="1">
            <a:spLocks noGrp="1"/>
          </p:cNvSpPr>
          <p:nvPr>
            <p:ph type="body" idx="6"/>
          </p:nvPr>
        </p:nvSpPr>
        <p:spPr>
          <a:xfrm>
            <a:off x="1531621" y="4090036"/>
            <a:ext cx="152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Infografika kruhova /proces 3x">
  <p:cSld name="48_Infografika kruhova /proces 3x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0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50"/>
          <p:cNvSpPr/>
          <p:nvPr/>
        </p:nvSpPr>
        <p:spPr>
          <a:xfrm>
            <a:off x="704850" y="2136775"/>
            <a:ext cx="3552825" cy="3551238"/>
          </a:xfrm>
          <a:prstGeom prst="ellipse">
            <a:avLst/>
          </a:prstGeom>
          <a:noFill/>
          <a:ln w="57150" cap="flat" cmpd="sng">
            <a:solidFill>
              <a:schemeClr val="accent1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0"/>
          <p:cNvSpPr/>
          <p:nvPr/>
        </p:nvSpPr>
        <p:spPr>
          <a:xfrm>
            <a:off x="706438" y="2139950"/>
            <a:ext cx="3548062" cy="3548063"/>
          </a:xfrm>
          <a:prstGeom prst="arc">
            <a:avLst>
              <a:gd name="adj1" fmla="val 10766207"/>
              <a:gd name="adj2" fmla="val 0"/>
            </a:avLst>
          </a:prstGeom>
          <a:noFill/>
          <a:ln w="5715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50"/>
          <p:cNvSpPr/>
          <p:nvPr/>
        </p:nvSpPr>
        <p:spPr>
          <a:xfrm>
            <a:off x="4264025" y="2136775"/>
            <a:ext cx="3552825" cy="3551238"/>
          </a:xfrm>
          <a:prstGeom prst="ellipse">
            <a:avLst/>
          </a:prstGeom>
          <a:noFill/>
          <a:ln w="57150" cap="flat" cmpd="sng">
            <a:solidFill>
              <a:schemeClr val="accent5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0"/>
          <p:cNvSpPr/>
          <p:nvPr/>
        </p:nvSpPr>
        <p:spPr>
          <a:xfrm rot="10800000">
            <a:off x="4265613" y="2139950"/>
            <a:ext cx="3548062" cy="3548063"/>
          </a:xfrm>
          <a:prstGeom prst="arc">
            <a:avLst>
              <a:gd name="adj1" fmla="val 10766207"/>
              <a:gd name="adj2" fmla="val 0"/>
            </a:avLst>
          </a:prstGeom>
          <a:noFill/>
          <a:ln w="57150" cap="sq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0"/>
          <p:cNvSpPr/>
          <p:nvPr/>
        </p:nvSpPr>
        <p:spPr>
          <a:xfrm>
            <a:off x="7812088" y="2136775"/>
            <a:ext cx="3552825" cy="3551238"/>
          </a:xfrm>
          <a:prstGeom prst="ellipse">
            <a:avLst/>
          </a:prstGeom>
          <a:noFill/>
          <a:ln w="57150" cap="flat" cmpd="sng">
            <a:solidFill>
              <a:schemeClr val="accent3">
                <a:alpha val="2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0"/>
          <p:cNvSpPr/>
          <p:nvPr/>
        </p:nvSpPr>
        <p:spPr>
          <a:xfrm>
            <a:off x="7813675" y="2139950"/>
            <a:ext cx="3548063" cy="3548063"/>
          </a:xfrm>
          <a:prstGeom prst="arc">
            <a:avLst>
              <a:gd name="adj1" fmla="val 10766207"/>
              <a:gd name="adj2" fmla="val 0"/>
            </a:avLst>
          </a:prstGeom>
          <a:noFill/>
          <a:ln w="5715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0"/>
          <p:cNvSpPr/>
          <p:nvPr/>
        </p:nvSpPr>
        <p:spPr>
          <a:xfrm>
            <a:off x="2041525" y="2800350"/>
            <a:ext cx="927100" cy="92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1">
              <a:solidFill>
                <a:srgbClr val="474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0"/>
          <p:cNvSpPr/>
          <p:nvPr/>
        </p:nvSpPr>
        <p:spPr>
          <a:xfrm>
            <a:off x="5575300" y="2800350"/>
            <a:ext cx="928688" cy="92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rgbClr val="474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0"/>
          <p:cNvSpPr/>
          <p:nvPr/>
        </p:nvSpPr>
        <p:spPr>
          <a:xfrm>
            <a:off x="9124950" y="2800350"/>
            <a:ext cx="928688" cy="927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1">
              <a:solidFill>
                <a:srgbClr val="4747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50"/>
          <p:cNvSpPr txBox="1">
            <a:spLocks noGrp="1"/>
          </p:cNvSpPr>
          <p:nvPr>
            <p:ph type="body" idx="1"/>
          </p:nvPr>
        </p:nvSpPr>
        <p:spPr>
          <a:xfrm>
            <a:off x="1587814" y="4473575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50"/>
          <p:cNvSpPr txBox="1">
            <a:spLocks noGrp="1"/>
          </p:cNvSpPr>
          <p:nvPr>
            <p:ph type="body" idx="2"/>
          </p:nvPr>
        </p:nvSpPr>
        <p:spPr>
          <a:xfrm>
            <a:off x="1587814" y="4086861"/>
            <a:ext cx="18045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50"/>
          <p:cNvSpPr txBox="1">
            <a:spLocks noGrp="1"/>
          </p:cNvSpPr>
          <p:nvPr>
            <p:ph type="body" idx="3"/>
          </p:nvPr>
        </p:nvSpPr>
        <p:spPr>
          <a:xfrm>
            <a:off x="5130381" y="4473573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50"/>
          <p:cNvSpPr txBox="1">
            <a:spLocks noGrp="1"/>
          </p:cNvSpPr>
          <p:nvPr>
            <p:ph type="body" idx="4"/>
          </p:nvPr>
        </p:nvSpPr>
        <p:spPr>
          <a:xfrm>
            <a:off x="8654978" y="4473573"/>
            <a:ext cx="180450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50"/>
          <p:cNvSpPr txBox="1">
            <a:spLocks noGrp="1"/>
          </p:cNvSpPr>
          <p:nvPr>
            <p:ph type="body" idx="5"/>
          </p:nvPr>
        </p:nvSpPr>
        <p:spPr>
          <a:xfrm>
            <a:off x="8654978" y="4086859"/>
            <a:ext cx="18045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50"/>
          <p:cNvSpPr txBox="1">
            <a:spLocks noGrp="1"/>
          </p:cNvSpPr>
          <p:nvPr>
            <p:ph type="body" idx="6"/>
          </p:nvPr>
        </p:nvSpPr>
        <p:spPr>
          <a:xfrm>
            <a:off x="5131700" y="4086859"/>
            <a:ext cx="18045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_Title Slide - Region">
  <p:cSld name="04_Title Slide - Reg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1531620" y="380217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3">
            <a:alphaModFix/>
          </a:blip>
          <a:srcRect l="34305" t="9594" r="12225"/>
          <a:stretch/>
        </p:blipFill>
        <p:spPr>
          <a:xfrm>
            <a:off x="6111527" y="-1720"/>
            <a:ext cx="608244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6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6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REGIONÁLNY </a:t>
            </a:r>
            <a:b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ROZVOJ</a:t>
            </a:r>
            <a:endParaRPr sz="4000">
              <a:solidFill>
                <a:srgbClr val="004C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6108124" y="-3756"/>
            <a:ext cx="6085847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Infografika kruhova /proces 4x">
  <p:cSld name="49_Infografika kruhova /proces 4x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51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51"/>
          <p:cNvSpPr/>
          <p:nvPr/>
        </p:nvSpPr>
        <p:spPr>
          <a:xfrm>
            <a:off x="1406525" y="3321050"/>
            <a:ext cx="2584450" cy="1296988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166"/>
                </a:moveTo>
                <a:cubicBezTo>
                  <a:pt x="128" y="166"/>
                  <a:pt x="54" y="92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98" y="220"/>
                  <a:pt x="220" y="220"/>
                </a:cubicBezTo>
                <a:cubicBezTo>
                  <a:pt x="341" y="220"/>
                  <a:pt x="440" y="122"/>
                  <a:pt x="440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6" y="92"/>
                  <a:pt x="311" y="166"/>
                  <a:pt x="220" y="166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28" name="Google Shape;728;p51"/>
          <p:cNvSpPr/>
          <p:nvPr/>
        </p:nvSpPr>
        <p:spPr>
          <a:xfrm>
            <a:off x="3673475" y="2024063"/>
            <a:ext cx="2582863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29" name="Google Shape;729;p51"/>
          <p:cNvSpPr/>
          <p:nvPr/>
        </p:nvSpPr>
        <p:spPr>
          <a:xfrm>
            <a:off x="5938838" y="3321050"/>
            <a:ext cx="2582862" cy="1296988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166"/>
                </a:moveTo>
                <a:cubicBezTo>
                  <a:pt x="128" y="166"/>
                  <a:pt x="54" y="92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98" y="220"/>
                  <a:pt x="220" y="220"/>
                </a:cubicBezTo>
                <a:cubicBezTo>
                  <a:pt x="341" y="220"/>
                  <a:pt x="440" y="122"/>
                  <a:pt x="440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6" y="92"/>
                  <a:pt x="311" y="166"/>
                  <a:pt x="220" y="166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0" name="Google Shape;730;p51"/>
          <p:cNvSpPr/>
          <p:nvPr/>
        </p:nvSpPr>
        <p:spPr>
          <a:xfrm>
            <a:off x="8205788" y="2024063"/>
            <a:ext cx="2582862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rgbClr val="9A9EA1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1" name="Google Shape;731;p51"/>
          <p:cNvSpPr/>
          <p:nvPr/>
        </p:nvSpPr>
        <p:spPr>
          <a:xfrm>
            <a:off x="1406525" y="2039938"/>
            <a:ext cx="2584450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2" name="Google Shape;732;p51"/>
          <p:cNvSpPr/>
          <p:nvPr/>
        </p:nvSpPr>
        <p:spPr>
          <a:xfrm>
            <a:off x="3673475" y="3336925"/>
            <a:ext cx="2582863" cy="1296988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166"/>
                </a:moveTo>
                <a:cubicBezTo>
                  <a:pt x="128" y="166"/>
                  <a:pt x="54" y="92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"/>
                  <a:pt x="98" y="220"/>
                  <a:pt x="220" y="220"/>
                </a:cubicBezTo>
                <a:cubicBezTo>
                  <a:pt x="341" y="220"/>
                  <a:pt x="440" y="122"/>
                  <a:pt x="440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6" y="92"/>
                  <a:pt x="311" y="166"/>
                  <a:pt x="220" y="166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3" name="Google Shape;733;p51"/>
          <p:cNvSpPr/>
          <p:nvPr/>
        </p:nvSpPr>
        <p:spPr>
          <a:xfrm>
            <a:off x="5938838" y="2039938"/>
            <a:ext cx="2582862" cy="1296987"/>
          </a:xfrm>
          <a:custGeom>
            <a:avLst/>
            <a:gdLst/>
            <a:ahLst/>
            <a:cxnLst/>
            <a:rect l="l" t="t" r="r" b="b"/>
            <a:pathLst>
              <a:path w="440" h="220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54" y="220"/>
                  <a:pt x="54" y="220"/>
                  <a:pt x="54" y="220"/>
                </a:cubicBezTo>
                <a:cubicBezTo>
                  <a:pt x="54" y="129"/>
                  <a:pt x="128" y="54"/>
                  <a:pt x="220" y="54"/>
                </a:cubicBezTo>
                <a:cubicBezTo>
                  <a:pt x="311" y="54"/>
                  <a:pt x="386" y="129"/>
                  <a:pt x="386" y="220"/>
                </a:cubicBezTo>
                <a:cubicBezTo>
                  <a:pt x="440" y="220"/>
                  <a:pt x="440" y="220"/>
                  <a:pt x="440" y="220"/>
                </a:cubicBezTo>
                <a:cubicBezTo>
                  <a:pt x="440" y="99"/>
                  <a:pt x="341" y="0"/>
                  <a:pt x="220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4" name="Google Shape;734;p51"/>
          <p:cNvSpPr/>
          <p:nvPr/>
        </p:nvSpPr>
        <p:spPr>
          <a:xfrm>
            <a:off x="8205788" y="3210841"/>
            <a:ext cx="2583120" cy="1423071"/>
          </a:xfrm>
          <a:custGeom>
            <a:avLst/>
            <a:gdLst/>
            <a:ahLst/>
            <a:cxnLst/>
            <a:rect l="l" t="t" r="r" b="b"/>
            <a:pathLst>
              <a:path w="10001" h="10973" extrusionOk="0">
                <a:moveTo>
                  <a:pt x="5000" y="8518"/>
                </a:moveTo>
                <a:cubicBezTo>
                  <a:pt x="2909" y="8518"/>
                  <a:pt x="1227" y="5155"/>
                  <a:pt x="1227" y="973"/>
                </a:cubicBezTo>
                <a:lnTo>
                  <a:pt x="0" y="973"/>
                </a:lnTo>
                <a:cubicBezTo>
                  <a:pt x="0" y="6518"/>
                  <a:pt x="2227" y="10973"/>
                  <a:pt x="5000" y="10973"/>
                </a:cubicBezTo>
                <a:cubicBezTo>
                  <a:pt x="7750" y="10973"/>
                  <a:pt x="10000" y="6518"/>
                  <a:pt x="10000" y="973"/>
                </a:cubicBezTo>
                <a:cubicBezTo>
                  <a:pt x="10031" y="977"/>
                  <a:pt x="9426" y="-44"/>
                  <a:pt x="9375" y="1"/>
                </a:cubicBezTo>
                <a:cubicBezTo>
                  <a:pt x="9387" y="-44"/>
                  <a:pt x="8802" y="977"/>
                  <a:pt x="8773" y="973"/>
                </a:cubicBezTo>
                <a:cubicBezTo>
                  <a:pt x="8773" y="5155"/>
                  <a:pt x="7068" y="8518"/>
                  <a:pt x="5000" y="8518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35" name="Google Shape;735;p51"/>
          <p:cNvSpPr/>
          <p:nvPr/>
        </p:nvSpPr>
        <p:spPr>
          <a:xfrm>
            <a:off x="2395893" y="3089606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736" name="Google Shape;736;p51"/>
          <p:cNvSpPr/>
          <p:nvPr/>
        </p:nvSpPr>
        <p:spPr>
          <a:xfrm>
            <a:off x="4681894" y="3089606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737" name="Google Shape;737;p51"/>
          <p:cNvSpPr/>
          <p:nvPr/>
        </p:nvSpPr>
        <p:spPr>
          <a:xfrm>
            <a:off x="6940906" y="3089606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738" name="Google Shape;738;p51"/>
          <p:cNvSpPr/>
          <p:nvPr/>
        </p:nvSpPr>
        <p:spPr>
          <a:xfrm>
            <a:off x="9230080" y="3089606"/>
            <a:ext cx="5501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739" name="Google Shape;739;p51"/>
          <p:cNvSpPr txBox="1">
            <a:spLocks noGrp="1"/>
          </p:cNvSpPr>
          <p:nvPr>
            <p:ph type="body" idx="1"/>
          </p:nvPr>
        </p:nvSpPr>
        <p:spPr>
          <a:xfrm>
            <a:off x="1533957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0" name="Google Shape;740;p51"/>
          <p:cNvSpPr txBox="1">
            <a:spLocks noGrp="1"/>
          </p:cNvSpPr>
          <p:nvPr>
            <p:ph type="body" idx="2"/>
          </p:nvPr>
        </p:nvSpPr>
        <p:spPr>
          <a:xfrm>
            <a:off x="1540739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51"/>
          <p:cNvSpPr txBox="1">
            <a:spLocks noGrp="1"/>
          </p:cNvSpPr>
          <p:nvPr>
            <p:ph type="body" idx="3"/>
          </p:nvPr>
        </p:nvSpPr>
        <p:spPr>
          <a:xfrm>
            <a:off x="3927459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2" name="Google Shape;742;p51"/>
          <p:cNvSpPr txBox="1">
            <a:spLocks noGrp="1"/>
          </p:cNvSpPr>
          <p:nvPr>
            <p:ph type="body" idx="4"/>
          </p:nvPr>
        </p:nvSpPr>
        <p:spPr>
          <a:xfrm>
            <a:off x="3934241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3" name="Google Shape;743;p51"/>
          <p:cNvSpPr txBox="1">
            <a:spLocks noGrp="1"/>
          </p:cNvSpPr>
          <p:nvPr>
            <p:ph type="body" idx="5"/>
          </p:nvPr>
        </p:nvSpPr>
        <p:spPr>
          <a:xfrm>
            <a:off x="6320961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51"/>
          <p:cNvSpPr txBox="1">
            <a:spLocks noGrp="1"/>
          </p:cNvSpPr>
          <p:nvPr>
            <p:ph type="body" idx="6"/>
          </p:nvPr>
        </p:nvSpPr>
        <p:spPr>
          <a:xfrm>
            <a:off x="6327743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51"/>
          <p:cNvSpPr txBox="1">
            <a:spLocks noGrp="1"/>
          </p:cNvSpPr>
          <p:nvPr>
            <p:ph type="body" idx="7"/>
          </p:nvPr>
        </p:nvSpPr>
        <p:spPr>
          <a:xfrm>
            <a:off x="8714463" y="5298863"/>
            <a:ext cx="1959466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51"/>
          <p:cNvSpPr txBox="1">
            <a:spLocks noGrp="1"/>
          </p:cNvSpPr>
          <p:nvPr>
            <p:ph type="body" idx="8"/>
          </p:nvPr>
        </p:nvSpPr>
        <p:spPr>
          <a:xfrm>
            <a:off x="8721245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Infografika kruhova /proces 5x">
  <p:cSld name="50_Infografika kruhova /proces 5x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52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52"/>
          <p:cNvSpPr/>
          <p:nvPr/>
        </p:nvSpPr>
        <p:spPr>
          <a:xfrm>
            <a:off x="5337175" y="2117781"/>
            <a:ext cx="1579563" cy="1579563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52"/>
          <p:cNvSpPr/>
          <p:nvPr/>
        </p:nvSpPr>
        <p:spPr>
          <a:xfrm rot="10800000">
            <a:off x="6408738" y="3281419"/>
            <a:ext cx="1579562" cy="1579562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52"/>
          <p:cNvSpPr/>
          <p:nvPr/>
        </p:nvSpPr>
        <p:spPr>
          <a:xfrm rot="10800000">
            <a:off x="4268788" y="3281419"/>
            <a:ext cx="1579562" cy="1579562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52"/>
          <p:cNvSpPr/>
          <p:nvPr/>
        </p:nvSpPr>
        <p:spPr>
          <a:xfrm>
            <a:off x="3198813" y="2117781"/>
            <a:ext cx="1579562" cy="1579563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52"/>
          <p:cNvSpPr/>
          <p:nvPr/>
        </p:nvSpPr>
        <p:spPr>
          <a:xfrm>
            <a:off x="7475538" y="2117781"/>
            <a:ext cx="1579562" cy="1579563"/>
          </a:xfrm>
          <a:prstGeom prst="arc">
            <a:avLst>
              <a:gd name="adj1" fmla="val 7914138"/>
              <a:gd name="adj2" fmla="val 2868450"/>
            </a:avLst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52"/>
          <p:cNvSpPr/>
          <p:nvPr/>
        </p:nvSpPr>
        <p:spPr>
          <a:xfrm>
            <a:off x="3552825" y="2460681"/>
            <a:ext cx="884238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756" name="Google Shape;756;p52"/>
          <p:cNvSpPr/>
          <p:nvPr/>
        </p:nvSpPr>
        <p:spPr>
          <a:xfrm>
            <a:off x="4624388" y="3629081"/>
            <a:ext cx="884237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757" name="Google Shape;757;p52"/>
          <p:cNvSpPr/>
          <p:nvPr/>
        </p:nvSpPr>
        <p:spPr>
          <a:xfrm>
            <a:off x="5665788" y="2460681"/>
            <a:ext cx="884237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758" name="Google Shape;758;p52"/>
          <p:cNvSpPr/>
          <p:nvPr/>
        </p:nvSpPr>
        <p:spPr>
          <a:xfrm>
            <a:off x="7827963" y="2460681"/>
            <a:ext cx="885825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  <p:sp>
        <p:nvSpPr>
          <p:cNvPr id="759" name="Google Shape;759;p52"/>
          <p:cNvSpPr/>
          <p:nvPr/>
        </p:nvSpPr>
        <p:spPr>
          <a:xfrm>
            <a:off x="6772275" y="3629081"/>
            <a:ext cx="884238" cy="88423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760" name="Google Shape;760;p52"/>
          <p:cNvSpPr txBox="1">
            <a:spLocks noGrp="1"/>
          </p:cNvSpPr>
          <p:nvPr>
            <p:ph type="body" idx="1"/>
          </p:nvPr>
        </p:nvSpPr>
        <p:spPr>
          <a:xfrm>
            <a:off x="914111" y="3092102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p52"/>
          <p:cNvSpPr txBox="1">
            <a:spLocks noGrp="1"/>
          </p:cNvSpPr>
          <p:nvPr>
            <p:ph type="body" idx="2"/>
          </p:nvPr>
        </p:nvSpPr>
        <p:spPr>
          <a:xfrm>
            <a:off x="914111" y="2705388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2" name="Google Shape;762;p52"/>
          <p:cNvSpPr txBox="1">
            <a:spLocks noGrp="1"/>
          </p:cNvSpPr>
          <p:nvPr>
            <p:ph type="body" idx="3"/>
          </p:nvPr>
        </p:nvSpPr>
        <p:spPr>
          <a:xfrm>
            <a:off x="2293416" y="4900033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52"/>
          <p:cNvSpPr txBox="1">
            <a:spLocks noGrp="1"/>
          </p:cNvSpPr>
          <p:nvPr>
            <p:ph type="body" idx="4"/>
          </p:nvPr>
        </p:nvSpPr>
        <p:spPr>
          <a:xfrm>
            <a:off x="2293416" y="4513319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4" name="Google Shape;764;p52"/>
          <p:cNvSpPr txBox="1">
            <a:spLocks noGrp="1"/>
          </p:cNvSpPr>
          <p:nvPr>
            <p:ph type="body" idx="5"/>
          </p:nvPr>
        </p:nvSpPr>
        <p:spPr>
          <a:xfrm>
            <a:off x="5288978" y="5501896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5" name="Google Shape;765;p52"/>
          <p:cNvSpPr txBox="1">
            <a:spLocks noGrp="1"/>
          </p:cNvSpPr>
          <p:nvPr>
            <p:ph type="body" idx="6"/>
          </p:nvPr>
        </p:nvSpPr>
        <p:spPr>
          <a:xfrm>
            <a:off x="5288978" y="5115182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52"/>
          <p:cNvSpPr txBox="1">
            <a:spLocks noGrp="1"/>
          </p:cNvSpPr>
          <p:nvPr>
            <p:ph type="body" idx="7"/>
          </p:nvPr>
        </p:nvSpPr>
        <p:spPr>
          <a:xfrm>
            <a:off x="8487405" y="4266426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52"/>
          <p:cNvSpPr txBox="1">
            <a:spLocks noGrp="1"/>
          </p:cNvSpPr>
          <p:nvPr>
            <p:ph type="body" idx="8"/>
          </p:nvPr>
        </p:nvSpPr>
        <p:spPr>
          <a:xfrm>
            <a:off x="8487405" y="3879712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52"/>
          <p:cNvSpPr txBox="1">
            <a:spLocks noGrp="1"/>
          </p:cNvSpPr>
          <p:nvPr>
            <p:ph type="body" idx="9"/>
          </p:nvPr>
        </p:nvSpPr>
        <p:spPr>
          <a:xfrm>
            <a:off x="9609788" y="2213716"/>
            <a:ext cx="1684943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52"/>
          <p:cNvSpPr txBox="1">
            <a:spLocks noGrp="1"/>
          </p:cNvSpPr>
          <p:nvPr>
            <p:ph type="body" idx="13"/>
          </p:nvPr>
        </p:nvSpPr>
        <p:spPr>
          <a:xfrm>
            <a:off x="9609788" y="1827002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Infografika kruhova 2 /proces 5x">
  <p:cSld name="51_Infografika kruhova 2 /proces 5x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>
            <a:off x="6099380" y="686219"/>
            <a:ext cx="4692215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53"/>
          <p:cNvSpPr/>
          <p:nvPr/>
        </p:nvSpPr>
        <p:spPr>
          <a:xfrm>
            <a:off x="2521433" y="3302291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53"/>
          <p:cNvSpPr/>
          <p:nvPr/>
        </p:nvSpPr>
        <p:spPr>
          <a:xfrm>
            <a:off x="5586185" y="3302291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53"/>
          <p:cNvSpPr/>
          <p:nvPr/>
        </p:nvSpPr>
        <p:spPr>
          <a:xfrm>
            <a:off x="8630302" y="3302291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53"/>
          <p:cNvSpPr/>
          <p:nvPr/>
        </p:nvSpPr>
        <p:spPr>
          <a:xfrm>
            <a:off x="4038679" y="3911548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53"/>
          <p:cNvSpPr/>
          <p:nvPr/>
        </p:nvSpPr>
        <p:spPr>
          <a:xfrm>
            <a:off x="7106653" y="3911548"/>
            <a:ext cx="1045029" cy="104502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8" name="Google Shape;778;p53"/>
          <p:cNvGrpSpPr/>
          <p:nvPr/>
        </p:nvGrpSpPr>
        <p:grpSpPr>
          <a:xfrm>
            <a:off x="0" y="3667125"/>
            <a:ext cx="12201596" cy="890838"/>
            <a:chOff x="0" y="2985897"/>
            <a:chExt cx="12201596" cy="890838"/>
          </a:xfrm>
        </p:grpSpPr>
        <p:cxnSp>
          <p:nvCxnSpPr>
            <p:cNvPr id="779" name="Google Shape;779;p53"/>
            <p:cNvCxnSpPr>
              <a:stCxn id="780" idx="2"/>
            </p:cNvCxnSpPr>
            <p:nvPr/>
          </p:nvCxnSpPr>
          <p:spPr>
            <a:xfrm>
              <a:off x="10791596" y="2985897"/>
              <a:ext cx="1410000" cy="0"/>
            </a:xfrm>
            <a:prstGeom prst="straightConnector1">
              <a:avLst/>
            </a:prstGeom>
            <a:noFill/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1" name="Google Shape;781;p53"/>
            <p:cNvSpPr/>
            <p:nvPr/>
          </p:nvSpPr>
          <p:spPr>
            <a:xfrm>
              <a:off x="5367399" y="3397310"/>
              <a:ext cx="1622041" cy="47942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3062"/>
                  </a:moveTo>
                  <a:cubicBezTo>
                    <a:pt x="1065" y="7041"/>
                    <a:pt x="2342" y="10000"/>
                    <a:pt x="4562" y="10000"/>
                  </a:cubicBezTo>
                  <a:cubicBezTo>
                    <a:pt x="7308" y="10000"/>
                    <a:pt x="8613" y="4882"/>
                    <a:pt x="10000" y="0"/>
                  </a:cubicBezTo>
                </a:path>
              </a:pathLst>
            </a:custGeom>
            <a:noFill/>
            <a:ln w="38100" cap="rnd" cmpd="sng">
              <a:solidFill>
                <a:srgbClr val="004C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3"/>
            <p:cNvSpPr/>
            <p:nvPr/>
          </p:nvSpPr>
          <p:spPr>
            <a:xfrm>
              <a:off x="6989440" y="2999640"/>
              <a:ext cx="1425104" cy="501650"/>
            </a:xfrm>
            <a:custGeom>
              <a:avLst/>
              <a:gdLst/>
              <a:ahLst/>
              <a:cxnLst/>
              <a:rect l="l" t="t" r="r" b="b"/>
              <a:pathLst>
                <a:path w="379" h="133" extrusionOk="0">
                  <a:moveTo>
                    <a:pt x="0" y="105"/>
                  </a:moveTo>
                  <a:cubicBezTo>
                    <a:pt x="44" y="51"/>
                    <a:pt x="90" y="0"/>
                    <a:pt x="178" y="0"/>
                  </a:cubicBezTo>
                  <a:cubicBezTo>
                    <a:pt x="281" y="0"/>
                    <a:pt x="327" y="70"/>
                    <a:pt x="379" y="133"/>
                  </a:cubicBezTo>
                </a:path>
              </a:pathLst>
            </a:custGeom>
            <a:noFill/>
            <a:ln w="38100" cap="rnd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1409928" y="2992196"/>
              <a:ext cx="2590800" cy="876300"/>
            </a:xfrm>
            <a:custGeom>
              <a:avLst/>
              <a:gdLst/>
              <a:ahLst/>
              <a:cxnLst/>
              <a:rect l="l" t="t" r="r" b="b"/>
              <a:pathLst>
                <a:path w="589" h="232" extrusionOk="0">
                  <a:moveTo>
                    <a:pt x="0" y="0"/>
                  </a:moveTo>
                  <a:cubicBezTo>
                    <a:pt x="187" y="0"/>
                    <a:pt x="187" y="232"/>
                    <a:pt x="373" y="232"/>
                  </a:cubicBezTo>
                  <a:cubicBezTo>
                    <a:pt x="486" y="232"/>
                    <a:pt x="530" y="148"/>
                    <a:pt x="589" y="81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53"/>
            <p:cNvSpPr/>
            <p:nvPr/>
          </p:nvSpPr>
          <p:spPr>
            <a:xfrm>
              <a:off x="8404225" y="2985897"/>
              <a:ext cx="2387371" cy="876300"/>
            </a:xfrm>
            <a:custGeom>
              <a:avLst/>
              <a:gdLst/>
              <a:ahLst/>
              <a:cxnLst/>
              <a:rect l="l" t="t" r="r" b="b"/>
              <a:pathLst>
                <a:path w="546" h="232" extrusionOk="0">
                  <a:moveTo>
                    <a:pt x="0" y="133"/>
                  </a:moveTo>
                  <a:cubicBezTo>
                    <a:pt x="42" y="185"/>
                    <a:pt x="89" y="232"/>
                    <a:pt x="172" y="232"/>
                  </a:cubicBezTo>
                  <a:cubicBezTo>
                    <a:pt x="359" y="232"/>
                    <a:pt x="359" y="0"/>
                    <a:pt x="546" y="0"/>
                  </a:cubicBezTo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4" name="Google Shape;784;p53"/>
            <p:cNvCxnSpPr/>
            <p:nvPr/>
          </p:nvCxnSpPr>
          <p:spPr>
            <a:xfrm>
              <a:off x="0" y="2992600"/>
              <a:ext cx="1409928" cy="0"/>
            </a:xfrm>
            <a:prstGeom prst="straightConnector1">
              <a:avLst/>
            </a:prstGeom>
            <a:noFill/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5" name="Google Shape;785;p53"/>
            <p:cNvSpPr/>
            <p:nvPr/>
          </p:nvSpPr>
          <p:spPr>
            <a:xfrm>
              <a:off x="3995292" y="2997303"/>
              <a:ext cx="1363143" cy="534119"/>
            </a:xfrm>
            <a:custGeom>
              <a:avLst/>
              <a:gdLst/>
              <a:ahLst/>
              <a:cxnLst/>
              <a:rect l="l" t="t" r="r" b="b"/>
              <a:pathLst>
                <a:path w="10070" h="9983" extrusionOk="0">
                  <a:moveTo>
                    <a:pt x="0" y="5796"/>
                  </a:moveTo>
                  <a:cubicBezTo>
                    <a:pt x="0" y="5796"/>
                    <a:pt x="5034" y="-9702"/>
                    <a:pt x="10070" y="9983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53"/>
          <p:cNvSpPr txBox="1">
            <a:spLocks noGrp="1"/>
          </p:cNvSpPr>
          <p:nvPr>
            <p:ph type="body" idx="1"/>
          </p:nvPr>
        </p:nvSpPr>
        <p:spPr>
          <a:xfrm>
            <a:off x="2190461" y="2399736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53"/>
          <p:cNvSpPr txBox="1">
            <a:spLocks noGrp="1"/>
          </p:cNvSpPr>
          <p:nvPr>
            <p:ph type="body" idx="2"/>
          </p:nvPr>
        </p:nvSpPr>
        <p:spPr>
          <a:xfrm>
            <a:off x="2190461" y="2041597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53"/>
          <p:cNvSpPr txBox="1">
            <a:spLocks noGrp="1"/>
          </p:cNvSpPr>
          <p:nvPr>
            <p:ph type="body" idx="3"/>
          </p:nvPr>
        </p:nvSpPr>
        <p:spPr>
          <a:xfrm>
            <a:off x="3692060" y="5515240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9" name="Google Shape;789;p53"/>
          <p:cNvSpPr txBox="1">
            <a:spLocks noGrp="1"/>
          </p:cNvSpPr>
          <p:nvPr>
            <p:ph type="body" idx="4"/>
          </p:nvPr>
        </p:nvSpPr>
        <p:spPr>
          <a:xfrm>
            <a:off x="3692060" y="5157101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p53"/>
          <p:cNvSpPr txBox="1">
            <a:spLocks noGrp="1"/>
          </p:cNvSpPr>
          <p:nvPr>
            <p:ph type="body" idx="5"/>
          </p:nvPr>
        </p:nvSpPr>
        <p:spPr>
          <a:xfrm>
            <a:off x="5253528" y="2397835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1" name="Google Shape;791;p53"/>
          <p:cNvSpPr txBox="1">
            <a:spLocks noGrp="1"/>
          </p:cNvSpPr>
          <p:nvPr>
            <p:ph type="body" idx="6"/>
          </p:nvPr>
        </p:nvSpPr>
        <p:spPr>
          <a:xfrm>
            <a:off x="5253528" y="2039696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2" name="Google Shape;792;p53"/>
          <p:cNvSpPr txBox="1">
            <a:spLocks noGrp="1"/>
          </p:cNvSpPr>
          <p:nvPr>
            <p:ph type="body" idx="7"/>
          </p:nvPr>
        </p:nvSpPr>
        <p:spPr>
          <a:xfrm>
            <a:off x="8316595" y="2395934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53"/>
          <p:cNvSpPr txBox="1">
            <a:spLocks noGrp="1"/>
          </p:cNvSpPr>
          <p:nvPr>
            <p:ph type="body" idx="8"/>
          </p:nvPr>
        </p:nvSpPr>
        <p:spPr>
          <a:xfrm>
            <a:off x="8316595" y="2037795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4" name="Google Shape;794;p53"/>
          <p:cNvSpPr txBox="1">
            <a:spLocks noGrp="1"/>
          </p:cNvSpPr>
          <p:nvPr>
            <p:ph type="body" idx="9"/>
          </p:nvPr>
        </p:nvSpPr>
        <p:spPr>
          <a:xfrm>
            <a:off x="6743397" y="5515240"/>
            <a:ext cx="1684943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5" name="Google Shape;795;p53"/>
          <p:cNvSpPr txBox="1">
            <a:spLocks noGrp="1"/>
          </p:cNvSpPr>
          <p:nvPr>
            <p:ph type="body" idx="13"/>
          </p:nvPr>
        </p:nvSpPr>
        <p:spPr>
          <a:xfrm>
            <a:off x="6743397" y="5157101"/>
            <a:ext cx="16849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53"/>
          <p:cNvSpPr/>
          <p:nvPr/>
        </p:nvSpPr>
        <p:spPr>
          <a:xfrm>
            <a:off x="2845813" y="3564045"/>
            <a:ext cx="386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797" name="Google Shape;797;p53"/>
          <p:cNvSpPr/>
          <p:nvPr/>
        </p:nvSpPr>
        <p:spPr>
          <a:xfrm>
            <a:off x="4386084" y="4185219"/>
            <a:ext cx="377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798" name="Google Shape;798;p53"/>
          <p:cNvSpPr/>
          <p:nvPr/>
        </p:nvSpPr>
        <p:spPr>
          <a:xfrm>
            <a:off x="5926113" y="3564045"/>
            <a:ext cx="377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799" name="Google Shape;799;p53"/>
          <p:cNvSpPr/>
          <p:nvPr/>
        </p:nvSpPr>
        <p:spPr>
          <a:xfrm>
            <a:off x="7448751" y="4185219"/>
            <a:ext cx="4026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800" name="Google Shape;800;p53"/>
          <p:cNvSpPr/>
          <p:nvPr/>
        </p:nvSpPr>
        <p:spPr>
          <a:xfrm>
            <a:off x="8970943" y="3564045"/>
            <a:ext cx="3593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Klastrová 1 /infografika vrstvy">
  <p:cSld name="52_Klastrová 1 /infografika vrstvy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54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4" name="Google Shape;804;p54"/>
          <p:cNvGrpSpPr/>
          <p:nvPr/>
        </p:nvGrpSpPr>
        <p:grpSpPr>
          <a:xfrm>
            <a:off x="6357938" y="2554288"/>
            <a:ext cx="1825625" cy="2401887"/>
            <a:chOff x="6386928" y="2428986"/>
            <a:chExt cx="1825625" cy="2401888"/>
          </a:xfrm>
        </p:grpSpPr>
        <p:sp>
          <p:nvSpPr>
            <p:cNvPr id="805" name="Google Shape;805;p54"/>
            <p:cNvSpPr/>
            <p:nvPr/>
          </p:nvSpPr>
          <p:spPr>
            <a:xfrm>
              <a:off x="6386928" y="2428986"/>
              <a:ext cx="1825625" cy="2401888"/>
            </a:xfrm>
            <a:custGeom>
              <a:avLst/>
              <a:gdLst/>
              <a:ahLst/>
              <a:cxnLst/>
              <a:rect l="l" t="t" r="r" b="b"/>
              <a:pathLst>
                <a:path w="158" h="208" extrusionOk="0">
                  <a:moveTo>
                    <a:pt x="87" y="3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14" y="205"/>
                    <a:pt x="114" y="205"/>
                    <a:pt x="114" y="205"/>
                  </a:cubicBezTo>
                  <a:cubicBezTo>
                    <a:pt x="118" y="208"/>
                    <a:pt x="124" y="207"/>
                    <a:pt x="126" y="203"/>
                  </a:cubicBezTo>
                  <a:cubicBezTo>
                    <a:pt x="158" y="138"/>
                    <a:pt x="148" y="59"/>
                    <a:pt x="98" y="3"/>
                  </a:cubicBezTo>
                  <a:cubicBezTo>
                    <a:pt x="95" y="0"/>
                    <a:pt x="90" y="0"/>
                    <a:pt x="87" y="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7257448" y="3228326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807" name="Google Shape;807;p54"/>
          <p:cNvGrpSpPr/>
          <p:nvPr/>
        </p:nvGrpSpPr>
        <p:grpSpPr>
          <a:xfrm>
            <a:off x="5592763" y="3611563"/>
            <a:ext cx="1965325" cy="1963737"/>
            <a:chOff x="5612228" y="3467211"/>
            <a:chExt cx="1965325" cy="1963738"/>
          </a:xfrm>
        </p:grpSpPr>
        <p:sp>
          <p:nvSpPr>
            <p:cNvPr id="808" name="Google Shape;808;p54"/>
            <p:cNvSpPr/>
            <p:nvPr/>
          </p:nvSpPr>
          <p:spPr>
            <a:xfrm>
              <a:off x="5612228" y="3467211"/>
              <a:ext cx="1965325" cy="1963738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0" y="67"/>
                  </a:moveTo>
                  <a:cubicBezTo>
                    <a:pt x="103" y="170"/>
                    <a:pt x="103" y="170"/>
                    <a:pt x="103" y="170"/>
                  </a:cubicBezTo>
                  <a:cubicBezTo>
                    <a:pt x="117" y="163"/>
                    <a:pt x="130" y="153"/>
                    <a:pt x="142" y="142"/>
                  </a:cubicBezTo>
                  <a:cubicBezTo>
                    <a:pt x="153" y="130"/>
                    <a:pt x="163" y="117"/>
                    <a:pt x="170" y="103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0" y="67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6515614" y="4280363"/>
              <a:ext cx="4267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810" name="Google Shape;810;p54"/>
          <p:cNvGrpSpPr/>
          <p:nvPr/>
        </p:nvGrpSpPr>
        <p:grpSpPr>
          <a:xfrm>
            <a:off x="4610100" y="4386263"/>
            <a:ext cx="2289175" cy="1731962"/>
            <a:chOff x="4629566" y="4241911"/>
            <a:chExt cx="2289175" cy="1731963"/>
          </a:xfrm>
        </p:grpSpPr>
        <p:sp>
          <p:nvSpPr>
            <p:cNvPr id="811" name="Google Shape;811;p54"/>
            <p:cNvSpPr/>
            <p:nvPr/>
          </p:nvSpPr>
          <p:spPr>
            <a:xfrm>
              <a:off x="4629566" y="4241911"/>
              <a:ext cx="2289175" cy="1731963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3" y="93"/>
                  </a:moveTo>
                  <a:cubicBezTo>
                    <a:pt x="56" y="141"/>
                    <a:pt x="131" y="150"/>
                    <a:pt x="192" y="121"/>
                  </a:cubicBezTo>
                  <a:cubicBezTo>
                    <a:pt x="196" y="119"/>
                    <a:pt x="198" y="113"/>
                    <a:pt x="194" y="109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5"/>
                    <a:pt x="0" y="90"/>
                    <a:pt x="3" y="9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5456611" y="450987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813" name="Google Shape;813;p54"/>
          <p:cNvGrpSpPr/>
          <p:nvPr/>
        </p:nvGrpSpPr>
        <p:grpSpPr>
          <a:xfrm>
            <a:off x="4213225" y="2820988"/>
            <a:ext cx="1779588" cy="2298700"/>
            <a:chOff x="4204116" y="2705211"/>
            <a:chExt cx="1779587" cy="2298701"/>
          </a:xfrm>
        </p:grpSpPr>
        <p:sp>
          <p:nvSpPr>
            <p:cNvPr id="814" name="Google Shape;814;p54"/>
            <p:cNvSpPr/>
            <p:nvPr/>
          </p:nvSpPr>
          <p:spPr>
            <a:xfrm>
              <a:off x="4204116" y="2705211"/>
              <a:ext cx="1779587" cy="2298701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55" y="1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55"/>
                    <a:pt x="0" y="144"/>
                    <a:pt x="55" y="19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4858404" y="3445243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816" name="Google Shape;816;p54"/>
          <p:cNvSpPr txBox="1">
            <a:spLocks noGrp="1"/>
          </p:cNvSpPr>
          <p:nvPr>
            <p:ph type="body" idx="1"/>
          </p:nvPr>
        </p:nvSpPr>
        <p:spPr>
          <a:xfrm>
            <a:off x="8334896" y="230111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7" name="Google Shape;817;p54"/>
          <p:cNvSpPr txBox="1">
            <a:spLocks noGrp="1"/>
          </p:cNvSpPr>
          <p:nvPr>
            <p:ph type="body" idx="2"/>
          </p:nvPr>
        </p:nvSpPr>
        <p:spPr>
          <a:xfrm>
            <a:off x="8334896" y="1914399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8" name="Google Shape;818;p54"/>
          <p:cNvSpPr txBox="1">
            <a:spLocks noGrp="1"/>
          </p:cNvSpPr>
          <p:nvPr>
            <p:ph type="body" idx="3"/>
          </p:nvPr>
        </p:nvSpPr>
        <p:spPr>
          <a:xfrm>
            <a:off x="8706371" y="3813429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54"/>
          <p:cNvSpPr txBox="1">
            <a:spLocks noGrp="1"/>
          </p:cNvSpPr>
          <p:nvPr>
            <p:ph type="body" idx="4"/>
          </p:nvPr>
        </p:nvSpPr>
        <p:spPr>
          <a:xfrm>
            <a:off x="8706371" y="3426715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54"/>
          <p:cNvSpPr txBox="1">
            <a:spLocks noGrp="1"/>
          </p:cNvSpPr>
          <p:nvPr>
            <p:ph type="body" idx="5"/>
          </p:nvPr>
        </p:nvSpPr>
        <p:spPr>
          <a:xfrm>
            <a:off x="833489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54"/>
          <p:cNvSpPr txBox="1">
            <a:spLocks noGrp="1"/>
          </p:cNvSpPr>
          <p:nvPr>
            <p:ph type="body" idx="6"/>
          </p:nvPr>
        </p:nvSpPr>
        <p:spPr>
          <a:xfrm>
            <a:off x="833489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54"/>
          <p:cNvSpPr txBox="1">
            <a:spLocks noGrp="1"/>
          </p:cNvSpPr>
          <p:nvPr>
            <p:ph type="body" idx="7"/>
          </p:nvPr>
        </p:nvSpPr>
        <p:spPr>
          <a:xfrm>
            <a:off x="97375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54"/>
          <p:cNvSpPr txBox="1">
            <a:spLocks noGrp="1"/>
          </p:cNvSpPr>
          <p:nvPr>
            <p:ph type="body" idx="8"/>
          </p:nvPr>
        </p:nvSpPr>
        <p:spPr>
          <a:xfrm>
            <a:off x="97375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54"/>
          <p:cNvSpPr txBox="1">
            <a:spLocks noGrp="1"/>
          </p:cNvSpPr>
          <p:nvPr>
            <p:ph type="body" idx="9"/>
          </p:nvPr>
        </p:nvSpPr>
        <p:spPr>
          <a:xfrm>
            <a:off x="970993" y="362769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54"/>
          <p:cNvSpPr txBox="1">
            <a:spLocks noGrp="1"/>
          </p:cNvSpPr>
          <p:nvPr>
            <p:ph type="body" idx="13"/>
          </p:nvPr>
        </p:nvSpPr>
        <p:spPr>
          <a:xfrm>
            <a:off x="970993" y="324098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26" name="Google Shape;826;p54"/>
          <p:cNvGrpSpPr/>
          <p:nvPr/>
        </p:nvGrpSpPr>
        <p:grpSpPr>
          <a:xfrm>
            <a:off x="4699000" y="1939925"/>
            <a:ext cx="2624138" cy="2055813"/>
            <a:chOff x="4699416" y="1805098"/>
            <a:chExt cx="2624137" cy="2055813"/>
          </a:xfrm>
        </p:grpSpPr>
        <p:sp>
          <p:nvSpPr>
            <p:cNvPr id="827" name="Google Shape;827;p54"/>
            <p:cNvSpPr/>
            <p:nvPr/>
          </p:nvSpPr>
          <p:spPr>
            <a:xfrm>
              <a:off x="4699416" y="1805098"/>
              <a:ext cx="2624137" cy="2055813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3" y="68"/>
                  </a:moveTo>
                  <a:cubicBezTo>
                    <a:pt x="112" y="178"/>
                    <a:pt x="112" y="178"/>
                    <a:pt x="112" y="178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166" y="1"/>
                    <a:pt x="67" y="0"/>
                    <a:pt x="3" y="58"/>
                  </a:cubicBezTo>
                  <a:cubicBezTo>
                    <a:pt x="0" y="60"/>
                    <a:pt x="0" y="65"/>
                    <a:pt x="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5828326" y="2086534"/>
              <a:ext cx="470000" cy="769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Klastrová 2 /infografika vrstvy">
  <p:cSld name="53_Klastrová 2 /infografika vrstvy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5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2" name="Google Shape;832;p55"/>
          <p:cNvGrpSpPr/>
          <p:nvPr/>
        </p:nvGrpSpPr>
        <p:grpSpPr>
          <a:xfrm>
            <a:off x="6510338" y="2563813"/>
            <a:ext cx="1825625" cy="2401887"/>
            <a:chOff x="6386928" y="2428986"/>
            <a:chExt cx="1825625" cy="2401888"/>
          </a:xfrm>
        </p:grpSpPr>
        <p:sp>
          <p:nvSpPr>
            <p:cNvPr id="833" name="Google Shape;833;p55"/>
            <p:cNvSpPr/>
            <p:nvPr/>
          </p:nvSpPr>
          <p:spPr>
            <a:xfrm>
              <a:off x="6386928" y="2428986"/>
              <a:ext cx="1825625" cy="2401888"/>
            </a:xfrm>
            <a:custGeom>
              <a:avLst/>
              <a:gdLst/>
              <a:ahLst/>
              <a:cxnLst/>
              <a:rect l="l" t="t" r="r" b="b"/>
              <a:pathLst>
                <a:path w="158" h="208" extrusionOk="0">
                  <a:moveTo>
                    <a:pt x="87" y="3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14" y="205"/>
                    <a:pt x="114" y="205"/>
                    <a:pt x="114" y="205"/>
                  </a:cubicBezTo>
                  <a:cubicBezTo>
                    <a:pt x="118" y="208"/>
                    <a:pt x="124" y="207"/>
                    <a:pt x="126" y="203"/>
                  </a:cubicBezTo>
                  <a:cubicBezTo>
                    <a:pt x="158" y="138"/>
                    <a:pt x="148" y="59"/>
                    <a:pt x="98" y="3"/>
                  </a:cubicBezTo>
                  <a:cubicBezTo>
                    <a:pt x="95" y="0"/>
                    <a:pt x="90" y="0"/>
                    <a:pt x="87" y="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5"/>
            <p:cNvSpPr/>
            <p:nvPr/>
          </p:nvSpPr>
          <p:spPr>
            <a:xfrm>
              <a:off x="7257448" y="3228326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835" name="Google Shape;835;p55"/>
          <p:cNvGrpSpPr/>
          <p:nvPr/>
        </p:nvGrpSpPr>
        <p:grpSpPr>
          <a:xfrm>
            <a:off x="5668963" y="3687763"/>
            <a:ext cx="1965325" cy="1963737"/>
            <a:chOff x="5612228" y="3467211"/>
            <a:chExt cx="1965325" cy="1963738"/>
          </a:xfrm>
        </p:grpSpPr>
        <p:sp>
          <p:nvSpPr>
            <p:cNvPr id="836" name="Google Shape;836;p55"/>
            <p:cNvSpPr/>
            <p:nvPr/>
          </p:nvSpPr>
          <p:spPr>
            <a:xfrm>
              <a:off x="5612228" y="3467211"/>
              <a:ext cx="1965325" cy="1963738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0" y="67"/>
                  </a:moveTo>
                  <a:cubicBezTo>
                    <a:pt x="103" y="170"/>
                    <a:pt x="103" y="170"/>
                    <a:pt x="103" y="170"/>
                  </a:cubicBezTo>
                  <a:cubicBezTo>
                    <a:pt x="117" y="163"/>
                    <a:pt x="130" y="153"/>
                    <a:pt x="142" y="142"/>
                  </a:cubicBezTo>
                  <a:cubicBezTo>
                    <a:pt x="153" y="130"/>
                    <a:pt x="163" y="117"/>
                    <a:pt x="170" y="103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0" y="67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55"/>
            <p:cNvSpPr/>
            <p:nvPr/>
          </p:nvSpPr>
          <p:spPr>
            <a:xfrm>
              <a:off x="6515614" y="4280363"/>
              <a:ext cx="42672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838" name="Google Shape;838;p55"/>
          <p:cNvGrpSpPr/>
          <p:nvPr/>
        </p:nvGrpSpPr>
        <p:grpSpPr>
          <a:xfrm>
            <a:off x="4610100" y="4529138"/>
            <a:ext cx="2289175" cy="1731962"/>
            <a:chOff x="4629566" y="4241911"/>
            <a:chExt cx="2289175" cy="1731963"/>
          </a:xfrm>
        </p:grpSpPr>
        <p:sp>
          <p:nvSpPr>
            <p:cNvPr id="839" name="Google Shape;839;p55"/>
            <p:cNvSpPr/>
            <p:nvPr/>
          </p:nvSpPr>
          <p:spPr>
            <a:xfrm>
              <a:off x="4629566" y="4241911"/>
              <a:ext cx="2289175" cy="1731963"/>
            </a:xfrm>
            <a:custGeom>
              <a:avLst/>
              <a:gdLst/>
              <a:ahLst/>
              <a:cxnLst/>
              <a:rect l="l" t="t" r="r" b="b"/>
              <a:pathLst>
                <a:path w="198" h="150" extrusionOk="0">
                  <a:moveTo>
                    <a:pt x="3" y="93"/>
                  </a:moveTo>
                  <a:cubicBezTo>
                    <a:pt x="56" y="141"/>
                    <a:pt x="131" y="150"/>
                    <a:pt x="192" y="121"/>
                  </a:cubicBezTo>
                  <a:cubicBezTo>
                    <a:pt x="196" y="119"/>
                    <a:pt x="198" y="113"/>
                    <a:pt x="194" y="109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5"/>
                    <a:pt x="0" y="90"/>
                    <a:pt x="3" y="93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p55"/>
            <p:cNvSpPr/>
            <p:nvPr/>
          </p:nvSpPr>
          <p:spPr>
            <a:xfrm>
              <a:off x="5456611" y="450987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841" name="Google Shape;841;p55"/>
          <p:cNvSpPr txBox="1">
            <a:spLocks noGrp="1"/>
          </p:cNvSpPr>
          <p:nvPr>
            <p:ph type="body" idx="1"/>
          </p:nvPr>
        </p:nvSpPr>
        <p:spPr>
          <a:xfrm>
            <a:off x="8334896" y="230111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2" name="Google Shape;842;p55"/>
          <p:cNvSpPr txBox="1">
            <a:spLocks noGrp="1"/>
          </p:cNvSpPr>
          <p:nvPr>
            <p:ph type="body" idx="2"/>
          </p:nvPr>
        </p:nvSpPr>
        <p:spPr>
          <a:xfrm>
            <a:off x="8334896" y="1914399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1400"/>
              <a:buFont typeface="Calibri"/>
              <a:buNone/>
              <a:defRPr sz="1400" b="1">
                <a:solidFill>
                  <a:srgbClr val="004C9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3" name="Google Shape;843;p55"/>
          <p:cNvSpPr txBox="1">
            <a:spLocks noGrp="1"/>
          </p:cNvSpPr>
          <p:nvPr>
            <p:ph type="body" idx="3"/>
          </p:nvPr>
        </p:nvSpPr>
        <p:spPr>
          <a:xfrm>
            <a:off x="8706371" y="3813429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4" name="Google Shape;844;p55"/>
          <p:cNvSpPr txBox="1">
            <a:spLocks noGrp="1"/>
          </p:cNvSpPr>
          <p:nvPr>
            <p:ph type="body" idx="4"/>
          </p:nvPr>
        </p:nvSpPr>
        <p:spPr>
          <a:xfrm>
            <a:off x="8706371" y="3426715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55"/>
          <p:cNvSpPr txBox="1">
            <a:spLocks noGrp="1"/>
          </p:cNvSpPr>
          <p:nvPr>
            <p:ph type="body" idx="5"/>
          </p:nvPr>
        </p:nvSpPr>
        <p:spPr>
          <a:xfrm>
            <a:off x="833489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55"/>
          <p:cNvSpPr txBox="1">
            <a:spLocks noGrp="1"/>
          </p:cNvSpPr>
          <p:nvPr>
            <p:ph type="body" idx="6"/>
          </p:nvPr>
        </p:nvSpPr>
        <p:spPr>
          <a:xfrm>
            <a:off x="833489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p55"/>
          <p:cNvSpPr txBox="1">
            <a:spLocks noGrp="1"/>
          </p:cNvSpPr>
          <p:nvPr>
            <p:ph type="body" idx="7"/>
          </p:nvPr>
        </p:nvSpPr>
        <p:spPr>
          <a:xfrm>
            <a:off x="973756" y="532535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8" name="Google Shape;848;p55"/>
          <p:cNvSpPr txBox="1">
            <a:spLocks noGrp="1"/>
          </p:cNvSpPr>
          <p:nvPr>
            <p:ph type="body" idx="8"/>
          </p:nvPr>
        </p:nvSpPr>
        <p:spPr>
          <a:xfrm>
            <a:off x="973756" y="493864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p55"/>
          <p:cNvSpPr txBox="1">
            <a:spLocks noGrp="1"/>
          </p:cNvSpPr>
          <p:nvPr>
            <p:ph type="body" idx="9"/>
          </p:nvPr>
        </p:nvSpPr>
        <p:spPr>
          <a:xfrm>
            <a:off x="970993" y="362769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0" name="Google Shape;850;p55"/>
          <p:cNvSpPr txBox="1">
            <a:spLocks noGrp="1"/>
          </p:cNvSpPr>
          <p:nvPr>
            <p:ph type="body" idx="13"/>
          </p:nvPr>
        </p:nvSpPr>
        <p:spPr>
          <a:xfrm>
            <a:off x="970993" y="3240981"/>
            <a:ext cx="30518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51" name="Google Shape;851;p55"/>
          <p:cNvGrpSpPr/>
          <p:nvPr/>
        </p:nvGrpSpPr>
        <p:grpSpPr>
          <a:xfrm>
            <a:off x="4699000" y="1939925"/>
            <a:ext cx="2624138" cy="2055813"/>
            <a:chOff x="4699416" y="1805098"/>
            <a:chExt cx="2624137" cy="2055813"/>
          </a:xfrm>
        </p:grpSpPr>
        <p:sp>
          <p:nvSpPr>
            <p:cNvPr id="852" name="Google Shape;852;p55"/>
            <p:cNvSpPr/>
            <p:nvPr/>
          </p:nvSpPr>
          <p:spPr>
            <a:xfrm>
              <a:off x="4699416" y="1805098"/>
              <a:ext cx="2624137" cy="2055813"/>
            </a:xfrm>
            <a:custGeom>
              <a:avLst/>
              <a:gdLst/>
              <a:ahLst/>
              <a:cxnLst/>
              <a:rect l="l" t="t" r="r" b="b"/>
              <a:pathLst>
                <a:path w="227" h="178" extrusionOk="0">
                  <a:moveTo>
                    <a:pt x="3" y="68"/>
                  </a:moveTo>
                  <a:cubicBezTo>
                    <a:pt x="112" y="178"/>
                    <a:pt x="112" y="178"/>
                    <a:pt x="112" y="178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166" y="1"/>
                    <a:pt x="67" y="0"/>
                    <a:pt x="3" y="58"/>
                  </a:cubicBezTo>
                  <a:cubicBezTo>
                    <a:pt x="0" y="60"/>
                    <a:pt x="0" y="65"/>
                    <a:pt x="3" y="68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55"/>
            <p:cNvSpPr/>
            <p:nvPr/>
          </p:nvSpPr>
          <p:spPr>
            <a:xfrm>
              <a:off x="5879622" y="2086534"/>
              <a:ext cx="4187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rgbClr val="474747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854" name="Google Shape;854;p55"/>
          <p:cNvGrpSpPr/>
          <p:nvPr/>
        </p:nvGrpSpPr>
        <p:grpSpPr>
          <a:xfrm>
            <a:off x="4146550" y="2897188"/>
            <a:ext cx="1779588" cy="2298700"/>
            <a:chOff x="4204116" y="2705211"/>
            <a:chExt cx="1779587" cy="2298701"/>
          </a:xfrm>
        </p:grpSpPr>
        <p:sp>
          <p:nvSpPr>
            <p:cNvPr id="855" name="Google Shape;855;p55"/>
            <p:cNvSpPr/>
            <p:nvPr/>
          </p:nvSpPr>
          <p:spPr>
            <a:xfrm>
              <a:off x="4204116" y="2705211"/>
              <a:ext cx="1779587" cy="2298701"/>
            </a:xfrm>
            <a:custGeom>
              <a:avLst/>
              <a:gdLst/>
              <a:ahLst/>
              <a:cxnLst/>
              <a:rect l="l" t="t" r="r" b="b"/>
              <a:pathLst>
                <a:path w="154" h="199" extrusionOk="0">
                  <a:moveTo>
                    <a:pt x="55" y="1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55"/>
                    <a:pt x="0" y="144"/>
                    <a:pt x="55" y="199"/>
                  </a:cubicBezTo>
                  <a:close/>
                </a:path>
              </a:pathLst>
            </a:custGeom>
            <a:solidFill>
              <a:srgbClr val="004C96"/>
            </a:solidFill>
            <a:ln w="28575" cap="flat" cmpd="sng">
              <a:solidFill>
                <a:srgbClr val="004C9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6" name="Google Shape;856;p55"/>
            <p:cNvSpPr/>
            <p:nvPr/>
          </p:nvSpPr>
          <p:spPr>
            <a:xfrm>
              <a:off x="4858404" y="3445243"/>
              <a:ext cx="418704" cy="646331"/>
            </a:xfrm>
            <a:prstGeom prst="rect">
              <a:avLst/>
            </a:prstGeom>
            <a:solidFill>
              <a:srgbClr val="004C96"/>
            </a:solidFill>
            <a:ln w="28575" cap="flat" cmpd="sng">
              <a:solidFill>
                <a:srgbClr val="004C96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762000" dist="254000" dir="5400000" algn="tl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Infografika sipky /proces 2x">
  <p:cSld name="54_Infografika sipky /proces 2x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56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56"/>
          <p:cNvSpPr/>
          <p:nvPr/>
        </p:nvSpPr>
        <p:spPr>
          <a:xfrm rot="-8100000">
            <a:off x="7111279" y="2258208"/>
            <a:ext cx="1698625" cy="2865459"/>
          </a:xfrm>
          <a:custGeom>
            <a:avLst/>
            <a:gdLst/>
            <a:ahLst/>
            <a:cxnLst/>
            <a:rect l="l" t="t" r="r" b="b"/>
            <a:pathLst>
              <a:path w="11653" h="10241" extrusionOk="0">
                <a:moveTo>
                  <a:pt x="886" y="9569"/>
                </a:moveTo>
                <a:cubicBezTo>
                  <a:pt x="774" y="6348"/>
                  <a:pt x="111" y="3221"/>
                  <a:pt x="0" y="0"/>
                </a:cubicBezTo>
                <a:lnTo>
                  <a:pt x="10546" y="621"/>
                </a:lnTo>
                <a:cubicBezTo>
                  <a:pt x="10658" y="3698"/>
                  <a:pt x="11542" y="7165"/>
                  <a:pt x="11653" y="10241"/>
                </a:cubicBezTo>
                <a:lnTo>
                  <a:pt x="886" y="9569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56"/>
          <p:cNvSpPr/>
          <p:nvPr/>
        </p:nvSpPr>
        <p:spPr>
          <a:xfrm flipH="1">
            <a:off x="4597638" y="2042824"/>
            <a:ext cx="4746933" cy="1247901"/>
          </a:xfrm>
          <a:custGeom>
            <a:avLst/>
            <a:gdLst/>
            <a:ahLst/>
            <a:cxnLst/>
            <a:rect l="l" t="t" r="r" b="b"/>
            <a:pathLst>
              <a:path w="3668758" h="1073455" extrusionOk="0">
                <a:moveTo>
                  <a:pt x="733854" y="0"/>
                </a:moveTo>
                <a:lnTo>
                  <a:pt x="3173967" y="0"/>
                </a:lnTo>
                <a:lnTo>
                  <a:pt x="3668758" y="536728"/>
                </a:lnTo>
                <a:lnTo>
                  <a:pt x="3173967" y="1073455"/>
                </a:lnTo>
                <a:lnTo>
                  <a:pt x="0" y="1065262"/>
                </a:lnTo>
                <a:lnTo>
                  <a:pt x="733854" y="0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56"/>
          <p:cNvSpPr/>
          <p:nvPr/>
        </p:nvSpPr>
        <p:spPr>
          <a:xfrm rot="10800000" flipH="1">
            <a:off x="6571473" y="4108605"/>
            <a:ext cx="4746933" cy="1247901"/>
          </a:xfrm>
          <a:custGeom>
            <a:avLst/>
            <a:gdLst/>
            <a:ahLst/>
            <a:cxnLst/>
            <a:rect l="l" t="t" r="r" b="b"/>
            <a:pathLst>
              <a:path w="3668758" h="1073455" extrusionOk="0">
                <a:moveTo>
                  <a:pt x="733854" y="0"/>
                </a:moveTo>
                <a:lnTo>
                  <a:pt x="3173967" y="0"/>
                </a:lnTo>
                <a:lnTo>
                  <a:pt x="3668758" y="536728"/>
                </a:lnTo>
                <a:lnTo>
                  <a:pt x="3173967" y="1073455"/>
                </a:lnTo>
                <a:lnTo>
                  <a:pt x="0" y="1065262"/>
                </a:lnTo>
                <a:lnTo>
                  <a:pt x="733854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3" name="Google Shape;863;p56"/>
          <p:cNvSpPr txBox="1">
            <a:spLocks noGrp="1"/>
          </p:cNvSpPr>
          <p:nvPr>
            <p:ph type="body" idx="1"/>
          </p:nvPr>
        </p:nvSpPr>
        <p:spPr>
          <a:xfrm>
            <a:off x="5496624" y="2588860"/>
            <a:ext cx="2659617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4" name="Google Shape;864;p56"/>
          <p:cNvSpPr txBox="1">
            <a:spLocks noGrp="1"/>
          </p:cNvSpPr>
          <p:nvPr>
            <p:ph type="body" idx="2"/>
          </p:nvPr>
        </p:nvSpPr>
        <p:spPr>
          <a:xfrm>
            <a:off x="5496624" y="2194647"/>
            <a:ext cx="26673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5" name="Google Shape;865;p56"/>
          <p:cNvSpPr txBox="1">
            <a:spLocks noGrp="1"/>
          </p:cNvSpPr>
          <p:nvPr>
            <p:ph type="body" idx="3"/>
          </p:nvPr>
        </p:nvSpPr>
        <p:spPr>
          <a:xfrm>
            <a:off x="7764942" y="4624874"/>
            <a:ext cx="2659617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6" name="Google Shape;866;p56"/>
          <p:cNvSpPr txBox="1">
            <a:spLocks noGrp="1"/>
          </p:cNvSpPr>
          <p:nvPr>
            <p:ph type="body" idx="4"/>
          </p:nvPr>
        </p:nvSpPr>
        <p:spPr>
          <a:xfrm>
            <a:off x="7764942" y="4230661"/>
            <a:ext cx="26596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p56"/>
          <p:cNvSpPr txBox="1">
            <a:spLocks noGrp="1"/>
          </p:cNvSpPr>
          <p:nvPr>
            <p:ph type="body" idx="5"/>
          </p:nvPr>
        </p:nvSpPr>
        <p:spPr>
          <a:xfrm>
            <a:off x="1531620" y="3382486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68" name="Google Shape;868;p56"/>
          <p:cNvGrpSpPr/>
          <p:nvPr/>
        </p:nvGrpSpPr>
        <p:grpSpPr>
          <a:xfrm>
            <a:off x="1531620" y="2974838"/>
            <a:ext cx="793212" cy="276517"/>
            <a:chOff x="1524000" y="3808773"/>
            <a:chExt cx="793212" cy="276517"/>
          </a:xfrm>
        </p:grpSpPr>
        <p:sp>
          <p:nvSpPr>
            <p:cNvPr id="869" name="Google Shape;869;p56"/>
            <p:cNvSpPr txBox="1"/>
            <p:nvPr/>
          </p:nvSpPr>
          <p:spPr>
            <a:xfrm>
              <a:off x="1524000" y="3931402"/>
              <a:ext cx="218008" cy="15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CIEĽ</a:t>
              </a:r>
              <a:endParaRPr/>
            </a:p>
          </p:txBody>
        </p:sp>
        <p:cxnSp>
          <p:nvCxnSpPr>
            <p:cNvPr id="870" name="Google Shape;870;p56"/>
            <p:cNvCxnSpPr/>
            <p:nvPr/>
          </p:nvCxnSpPr>
          <p:spPr>
            <a:xfrm>
              <a:off x="1524000" y="3808773"/>
              <a:ext cx="793212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871" name="Google Shape;87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5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Infografika sipky /proces 3x">
  <p:cSld name="55_Infografika sipky /proces 3x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7223" y="4427285"/>
            <a:ext cx="3555790" cy="130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223" y="2153538"/>
            <a:ext cx="2003043" cy="27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645" y="2160757"/>
            <a:ext cx="1770132" cy="262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57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57"/>
          <p:cNvSpPr txBox="1">
            <a:spLocks noGrp="1"/>
          </p:cNvSpPr>
          <p:nvPr>
            <p:ph type="body" idx="1"/>
          </p:nvPr>
        </p:nvSpPr>
        <p:spPr>
          <a:xfrm>
            <a:off x="8750529" y="3660390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9" name="Google Shape;879;p57"/>
          <p:cNvSpPr txBox="1">
            <a:spLocks noGrp="1"/>
          </p:cNvSpPr>
          <p:nvPr>
            <p:ph type="body" idx="2"/>
          </p:nvPr>
        </p:nvSpPr>
        <p:spPr>
          <a:xfrm>
            <a:off x="8750529" y="3273676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None/>
              <a:defRPr sz="12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0" name="Google Shape;880;p57"/>
          <p:cNvSpPr txBox="1">
            <a:spLocks noGrp="1"/>
          </p:cNvSpPr>
          <p:nvPr>
            <p:ph type="body" idx="3"/>
          </p:nvPr>
        </p:nvSpPr>
        <p:spPr>
          <a:xfrm>
            <a:off x="1552665" y="5475945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1" name="Google Shape;881;p57"/>
          <p:cNvSpPr txBox="1">
            <a:spLocks noGrp="1"/>
          </p:cNvSpPr>
          <p:nvPr>
            <p:ph type="body" idx="4"/>
          </p:nvPr>
        </p:nvSpPr>
        <p:spPr>
          <a:xfrm>
            <a:off x="1552665" y="5089231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None/>
              <a:defRPr sz="1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p57"/>
          <p:cNvSpPr txBox="1">
            <a:spLocks noGrp="1"/>
          </p:cNvSpPr>
          <p:nvPr>
            <p:ph type="body" idx="5"/>
          </p:nvPr>
        </p:nvSpPr>
        <p:spPr>
          <a:xfrm>
            <a:off x="1547975" y="2958338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3" name="Google Shape;883;p57"/>
          <p:cNvSpPr txBox="1">
            <a:spLocks noGrp="1"/>
          </p:cNvSpPr>
          <p:nvPr>
            <p:ph type="body" idx="6"/>
          </p:nvPr>
        </p:nvSpPr>
        <p:spPr>
          <a:xfrm>
            <a:off x="1547975" y="2571624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4" name="Google Shape;884;p57"/>
          <p:cNvCxnSpPr/>
          <p:nvPr/>
        </p:nvCxnSpPr>
        <p:spPr>
          <a:xfrm rot="10800000">
            <a:off x="2933700" y="2814269"/>
            <a:ext cx="1996480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885" name="Google Shape;885;p57"/>
          <p:cNvGrpSpPr/>
          <p:nvPr/>
        </p:nvGrpSpPr>
        <p:grpSpPr>
          <a:xfrm rot="10800000">
            <a:off x="2933700" y="4664139"/>
            <a:ext cx="2365816" cy="673491"/>
            <a:chOff x="3802069" y="6061487"/>
            <a:chExt cx="1406732" cy="427565"/>
          </a:xfrm>
        </p:grpSpPr>
        <p:cxnSp>
          <p:nvCxnSpPr>
            <p:cNvPr id="886" name="Google Shape;886;p57"/>
            <p:cNvCxnSpPr/>
            <p:nvPr/>
          </p:nvCxnSpPr>
          <p:spPr>
            <a:xfrm flipH="1">
              <a:off x="3802069" y="6061487"/>
              <a:ext cx="798708" cy="427565"/>
            </a:xfrm>
            <a:prstGeom prst="straightConnector1">
              <a:avLst/>
            </a:prstGeom>
            <a:noFill/>
            <a:ln w="9525" cap="flat" cmpd="sng">
              <a:solidFill>
                <a:schemeClr val="accent3">
                  <a:alpha val="4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7" name="Google Shape;887;p57"/>
            <p:cNvCxnSpPr/>
            <p:nvPr/>
          </p:nvCxnSpPr>
          <p:spPr>
            <a:xfrm>
              <a:off x="4600777" y="6061487"/>
              <a:ext cx="608024" cy="0"/>
            </a:xfrm>
            <a:prstGeom prst="straightConnector1">
              <a:avLst/>
            </a:prstGeom>
            <a:noFill/>
            <a:ln w="9525" cap="flat" cmpd="sng">
              <a:solidFill>
                <a:schemeClr val="accent3">
                  <a:alpha val="49803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88" name="Google Shape;888;p57"/>
          <p:cNvSpPr txBox="1">
            <a:spLocks noGrp="1"/>
          </p:cNvSpPr>
          <p:nvPr>
            <p:ph type="body" idx="7"/>
          </p:nvPr>
        </p:nvSpPr>
        <p:spPr>
          <a:xfrm>
            <a:off x="5559425" y="3663937"/>
            <a:ext cx="107314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Font typeface="Calibri"/>
              <a:buNone/>
              <a:defRPr sz="3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9" name="Google Shape;889;p57"/>
          <p:cNvCxnSpPr/>
          <p:nvPr/>
        </p:nvCxnSpPr>
        <p:spPr>
          <a:xfrm>
            <a:off x="7471289" y="3522077"/>
            <a:ext cx="1701286" cy="0"/>
          </a:xfrm>
          <a:prstGeom prst="straightConnector1">
            <a:avLst/>
          </a:prstGeom>
          <a:noFill/>
          <a:ln w="9525" cap="flat" cmpd="sng">
            <a:solidFill>
              <a:schemeClr val="accent5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890" name="Google Shape;890;p57"/>
          <p:cNvGrpSpPr/>
          <p:nvPr/>
        </p:nvGrpSpPr>
        <p:grpSpPr>
          <a:xfrm>
            <a:off x="4833396" y="3130049"/>
            <a:ext cx="243894" cy="287253"/>
            <a:chOff x="2081" y="3223"/>
            <a:chExt cx="315" cy="371"/>
          </a:xfrm>
        </p:grpSpPr>
        <p:sp>
          <p:nvSpPr>
            <p:cNvPr id="891" name="Google Shape;891;p57"/>
            <p:cNvSpPr/>
            <p:nvPr/>
          </p:nvSpPr>
          <p:spPr>
            <a:xfrm>
              <a:off x="2081" y="3223"/>
              <a:ext cx="311" cy="37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8" y="73"/>
                  </a:moveTo>
                  <a:cubicBezTo>
                    <a:pt x="98" y="88"/>
                    <a:pt x="87" y="99"/>
                    <a:pt x="73" y="99"/>
                  </a:cubicBezTo>
                  <a:cubicBezTo>
                    <a:pt x="60" y="99"/>
                    <a:pt x="48" y="88"/>
                    <a:pt x="48" y="73"/>
                  </a:cubicBezTo>
                  <a:cubicBezTo>
                    <a:pt x="48" y="59"/>
                    <a:pt x="60" y="47"/>
                    <a:pt x="73" y="47"/>
                  </a:cubicBezTo>
                  <a:cubicBezTo>
                    <a:pt x="75" y="47"/>
                    <a:pt x="76" y="48"/>
                    <a:pt x="77" y="4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6" y="31"/>
                    <a:pt x="80" y="29"/>
                    <a:pt x="73" y="29"/>
                  </a:cubicBezTo>
                  <a:cubicBezTo>
                    <a:pt x="50" y="29"/>
                    <a:pt x="30" y="49"/>
                    <a:pt x="30" y="73"/>
                  </a:cubicBezTo>
                  <a:cubicBezTo>
                    <a:pt x="30" y="98"/>
                    <a:pt x="50" y="117"/>
                    <a:pt x="73" y="117"/>
                  </a:cubicBezTo>
                  <a:cubicBezTo>
                    <a:pt x="97" y="117"/>
                    <a:pt x="117" y="98"/>
                    <a:pt x="117" y="73"/>
                  </a:cubicBezTo>
                  <a:cubicBezTo>
                    <a:pt x="117" y="67"/>
                    <a:pt x="115" y="61"/>
                    <a:pt x="113" y="56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2"/>
                    <a:pt x="98" y="73"/>
                    <a:pt x="98" y="73"/>
                  </a:cubicBezTo>
                  <a:close/>
                  <a:moveTo>
                    <a:pt x="118" y="132"/>
                  </a:moveTo>
                  <a:cubicBezTo>
                    <a:pt x="136" y="118"/>
                    <a:pt x="147" y="97"/>
                    <a:pt x="147" y="73"/>
                  </a:cubicBezTo>
                  <a:cubicBezTo>
                    <a:pt x="147" y="65"/>
                    <a:pt x="146" y="58"/>
                    <a:pt x="143" y="50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6" y="57"/>
                    <a:pt x="132" y="59"/>
                    <a:pt x="128" y="59"/>
                  </a:cubicBezTo>
                  <a:cubicBezTo>
                    <a:pt x="128" y="59"/>
                    <a:pt x="127" y="59"/>
                    <a:pt x="127" y="59"/>
                  </a:cubicBezTo>
                  <a:cubicBezTo>
                    <a:pt x="128" y="63"/>
                    <a:pt x="129" y="68"/>
                    <a:pt x="129" y="73"/>
                  </a:cubicBezTo>
                  <a:cubicBezTo>
                    <a:pt x="129" y="104"/>
                    <a:pt x="104" y="129"/>
                    <a:pt x="73" y="129"/>
                  </a:cubicBezTo>
                  <a:cubicBezTo>
                    <a:pt x="43" y="129"/>
                    <a:pt x="18" y="104"/>
                    <a:pt x="18" y="73"/>
                  </a:cubicBezTo>
                  <a:cubicBezTo>
                    <a:pt x="18" y="43"/>
                    <a:pt x="43" y="18"/>
                    <a:pt x="73" y="18"/>
                  </a:cubicBezTo>
                  <a:cubicBezTo>
                    <a:pt x="79" y="18"/>
                    <a:pt x="85" y="19"/>
                    <a:pt x="90" y="20"/>
                  </a:cubicBezTo>
                  <a:cubicBezTo>
                    <a:pt x="90" y="16"/>
                    <a:pt x="92" y="13"/>
                    <a:pt x="95" y="1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2" y="2"/>
                    <a:pt x="8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99"/>
                    <a:pt x="12" y="121"/>
                    <a:pt x="32" y="134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8" y="170"/>
                    <a:pt x="20" y="174"/>
                    <a:pt x="24" y="175"/>
                  </a:cubicBezTo>
                  <a:cubicBezTo>
                    <a:pt x="24" y="176"/>
                    <a:pt x="25" y="176"/>
                    <a:pt x="26" y="176"/>
                  </a:cubicBezTo>
                  <a:cubicBezTo>
                    <a:pt x="29" y="176"/>
                    <a:pt x="31" y="174"/>
                    <a:pt x="32" y="17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52" y="144"/>
                    <a:pt x="60" y="146"/>
                    <a:pt x="69" y="147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3"/>
                    <a:pt x="72" y="176"/>
                    <a:pt x="76" y="176"/>
                  </a:cubicBezTo>
                  <a:cubicBezTo>
                    <a:pt x="79" y="176"/>
                    <a:pt x="82" y="173"/>
                    <a:pt x="82" y="169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91" y="145"/>
                    <a:pt x="99" y="143"/>
                    <a:pt x="107" y="139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20" y="174"/>
                    <a:pt x="122" y="176"/>
                    <a:pt x="125" y="176"/>
                  </a:cubicBezTo>
                  <a:cubicBezTo>
                    <a:pt x="126" y="176"/>
                    <a:pt x="127" y="176"/>
                    <a:pt x="128" y="175"/>
                  </a:cubicBezTo>
                  <a:cubicBezTo>
                    <a:pt x="131" y="174"/>
                    <a:pt x="133" y="170"/>
                    <a:pt x="132" y="167"/>
                  </a:cubicBezTo>
                  <a:lnTo>
                    <a:pt x="1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7"/>
            <p:cNvSpPr/>
            <p:nvPr/>
          </p:nvSpPr>
          <p:spPr>
            <a:xfrm>
              <a:off x="2206" y="3225"/>
              <a:ext cx="190" cy="184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87" y="23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3" y="17"/>
                    <a:pt x="72" y="16"/>
                    <a:pt x="71" y="1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61" y="0"/>
                    <a:pt x="60" y="0"/>
                    <a:pt x="59" y="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8"/>
                    <a:pt x="42" y="20"/>
                    <a:pt x="43" y="2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8" y="58"/>
                    <a:pt x="16" y="58"/>
                    <a:pt x="14" y="58"/>
                  </a:cubicBezTo>
                  <a:cubicBezTo>
                    <a:pt x="6" y="58"/>
                    <a:pt x="0" y="64"/>
                    <a:pt x="0" y="72"/>
                  </a:cubicBezTo>
                  <a:cubicBezTo>
                    <a:pt x="0" y="80"/>
                    <a:pt x="6" y="87"/>
                    <a:pt x="14" y="87"/>
                  </a:cubicBezTo>
                  <a:cubicBezTo>
                    <a:pt x="22" y="87"/>
                    <a:pt x="29" y="80"/>
                    <a:pt x="29" y="72"/>
                  </a:cubicBezTo>
                  <a:cubicBezTo>
                    <a:pt x="29" y="70"/>
                    <a:pt x="28" y="69"/>
                    <a:pt x="28" y="6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7"/>
                    <a:pt x="72" y="46"/>
                    <a:pt x="72" y="45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28"/>
                    <a:pt x="89" y="24"/>
                    <a:pt x="8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3" name="Google Shape;893;p57"/>
          <p:cNvSpPr/>
          <p:nvPr/>
        </p:nvSpPr>
        <p:spPr>
          <a:xfrm>
            <a:off x="7181281" y="3309364"/>
            <a:ext cx="226780" cy="223051"/>
          </a:xfrm>
          <a:custGeom>
            <a:avLst/>
            <a:gdLst/>
            <a:ahLst/>
            <a:cxnLst/>
            <a:rect l="l" t="t" r="r" b="b"/>
            <a:pathLst>
              <a:path w="143" h="142" extrusionOk="0">
                <a:moveTo>
                  <a:pt x="111" y="91"/>
                </a:moveTo>
                <a:cubicBezTo>
                  <a:pt x="97" y="91"/>
                  <a:pt x="97" y="91"/>
                  <a:pt x="97" y="91"/>
                </a:cubicBezTo>
                <a:cubicBezTo>
                  <a:pt x="94" y="91"/>
                  <a:pt x="91" y="93"/>
                  <a:pt x="89" y="95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5" y="115"/>
                  <a:pt x="67" y="115"/>
                  <a:pt x="63" y="109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3"/>
                  <a:pt x="49" y="91"/>
                  <a:pt x="46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14" y="91"/>
                  <a:pt x="0" y="105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0"/>
                  <a:pt x="2" y="142"/>
                  <a:pt x="5" y="14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41" y="142"/>
                  <a:pt x="143" y="140"/>
                  <a:pt x="143" y="137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3" y="105"/>
                  <a:pt x="129" y="91"/>
                  <a:pt x="111" y="91"/>
                </a:cubicBezTo>
                <a:close/>
                <a:moveTo>
                  <a:pt x="71" y="79"/>
                </a:moveTo>
                <a:cubicBezTo>
                  <a:pt x="93" y="79"/>
                  <a:pt x="111" y="61"/>
                  <a:pt x="111" y="40"/>
                </a:cubicBezTo>
                <a:cubicBezTo>
                  <a:pt x="111" y="18"/>
                  <a:pt x="93" y="0"/>
                  <a:pt x="71" y="0"/>
                </a:cubicBezTo>
                <a:cubicBezTo>
                  <a:pt x="50" y="0"/>
                  <a:pt x="32" y="18"/>
                  <a:pt x="32" y="40"/>
                </a:cubicBezTo>
                <a:cubicBezTo>
                  <a:pt x="32" y="61"/>
                  <a:pt x="50" y="79"/>
                  <a:pt x="7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4" name="Google Shape;894;p57"/>
          <p:cNvGrpSpPr/>
          <p:nvPr/>
        </p:nvGrpSpPr>
        <p:grpSpPr>
          <a:xfrm>
            <a:off x="5868138" y="5118438"/>
            <a:ext cx="256506" cy="257989"/>
            <a:chOff x="4690" y="2991"/>
            <a:chExt cx="346" cy="348"/>
          </a:xfrm>
        </p:grpSpPr>
        <p:sp>
          <p:nvSpPr>
            <p:cNvPr id="895" name="Google Shape;895;p57"/>
            <p:cNvSpPr/>
            <p:nvPr/>
          </p:nvSpPr>
          <p:spPr>
            <a:xfrm>
              <a:off x="4690" y="3124"/>
              <a:ext cx="346" cy="215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94" y="5"/>
                  </a:moveTo>
                  <a:cubicBezTo>
                    <a:pt x="94" y="2"/>
                    <a:pt x="92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4" y="2"/>
                    <a:pt x="64" y="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94" y="74"/>
                    <a:pt x="94" y="74"/>
                    <a:pt x="94" y="74"/>
                  </a:cubicBezTo>
                  <a:lnTo>
                    <a:pt x="94" y="5"/>
                  </a:lnTo>
                  <a:close/>
                  <a:moveTo>
                    <a:pt x="137" y="15"/>
                  </a:moveTo>
                  <a:cubicBezTo>
                    <a:pt x="137" y="12"/>
                    <a:pt x="134" y="10"/>
                    <a:pt x="13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09" y="10"/>
                    <a:pt x="107" y="12"/>
                    <a:pt x="107" y="15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137" y="15"/>
                  </a:lnTo>
                  <a:close/>
                  <a:moveTo>
                    <a:pt x="156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3" y="87"/>
                    <a:pt x="0" y="90"/>
                    <a:pt x="0" y="94"/>
                  </a:cubicBezTo>
                  <a:cubicBezTo>
                    <a:pt x="0" y="98"/>
                    <a:pt x="3" y="102"/>
                    <a:pt x="7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61" y="102"/>
                    <a:pt x="164" y="98"/>
                    <a:pt x="164" y="94"/>
                  </a:cubicBezTo>
                  <a:cubicBezTo>
                    <a:pt x="164" y="90"/>
                    <a:pt x="161" y="87"/>
                    <a:pt x="156" y="87"/>
                  </a:cubicBezTo>
                  <a:close/>
                  <a:moveTo>
                    <a:pt x="52" y="30"/>
                  </a:moveTo>
                  <a:cubicBezTo>
                    <a:pt x="52" y="27"/>
                    <a:pt x="50" y="25"/>
                    <a:pt x="4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2" y="27"/>
                    <a:pt x="22" y="30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52" y="74"/>
                    <a:pt x="52" y="74"/>
                    <a:pt x="52" y="74"/>
                  </a:cubicBezTo>
                  <a:lnTo>
                    <a:pt x="5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7"/>
            <p:cNvSpPr/>
            <p:nvPr/>
          </p:nvSpPr>
          <p:spPr>
            <a:xfrm>
              <a:off x="4724" y="2991"/>
              <a:ext cx="280" cy="135"/>
            </a:xfrm>
            <a:custGeom>
              <a:avLst/>
              <a:gdLst/>
              <a:ahLst/>
              <a:cxnLst/>
              <a:rect l="l" t="t" r="r" b="b"/>
              <a:pathLst>
                <a:path w="133" h="64" extrusionOk="0">
                  <a:moveTo>
                    <a:pt x="128" y="1"/>
                  </a:moveTo>
                  <a:cubicBezTo>
                    <a:pt x="105" y="4"/>
                    <a:pt x="105" y="4"/>
                    <a:pt x="105" y="4"/>
                  </a:cubicBezTo>
                  <a:cubicBezTo>
                    <a:pt x="102" y="4"/>
                    <a:pt x="100" y="9"/>
                    <a:pt x="103" y="11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8" y="10"/>
                    <a:pt x="54" y="10"/>
                    <a:pt x="51" y="1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1" y="54"/>
                    <a:pt x="0" y="58"/>
                    <a:pt x="3" y="62"/>
                  </a:cubicBezTo>
                  <a:cubicBezTo>
                    <a:pt x="4" y="63"/>
                    <a:pt x="7" y="64"/>
                    <a:pt x="9" y="64"/>
                  </a:cubicBezTo>
                  <a:cubicBezTo>
                    <a:pt x="10" y="64"/>
                    <a:pt x="12" y="64"/>
                    <a:pt x="13" y="63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9" y="53"/>
                    <a:pt x="93" y="52"/>
                    <a:pt x="96" y="50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5" y="33"/>
                    <a:pt x="129" y="32"/>
                    <a:pt x="130" y="28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3"/>
                    <a:pt x="131" y="0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25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25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25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Infografika sipky /proces 4x">
  <p:cSld name="56_Infografika sipky /proces 4x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8"/>
          <p:cNvSpPr/>
          <p:nvPr/>
        </p:nvSpPr>
        <p:spPr>
          <a:xfrm>
            <a:off x="3704798" y="3312801"/>
            <a:ext cx="2843634" cy="1073456"/>
          </a:xfrm>
          <a:custGeom>
            <a:avLst/>
            <a:gdLst/>
            <a:ahLst/>
            <a:cxnLst/>
            <a:rect l="l" t="t" r="r" b="b"/>
            <a:pathLst>
              <a:path w="2570130" h="1073456" extrusionOk="0">
                <a:moveTo>
                  <a:pt x="19050" y="9525"/>
                </a:moveTo>
                <a:lnTo>
                  <a:pt x="2080602" y="0"/>
                </a:lnTo>
                <a:lnTo>
                  <a:pt x="2570130" y="536728"/>
                </a:lnTo>
                <a:lnTo>
                  <a:pt x="2080602" y="1073456"/>
                </a:lnTo>
                <a:lnTo>
                  <a:pt x="0" y="1073456"/>
                </a:lnTo>
                <a:lnTo>
                  <a:pt x="508578" y="536728"/>
                </a:lnTo>
                <a:lnTo>
                  <a:pt x="19050" y="9525"/>
                </a:lnTo>
                <a:close/>
              </a:path>
            </a:pathLst>
          </a:custGeom>
          <a:solidFill>
            <a:srgbClr val="ECECEC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8"/>
          <p:cNvSpPr/>
          <p:nvPr/>
        </p:nvSpPr>
        <p:spPr>
          <a:xfrm>
            <a:off x="1535363" y="3312801"/>
            <a:ext cx="2973646" cy="1073455"/>
          </a:xfrm>
          <a:custGeom>
            <a:avLst/>
            <a:gdLst/>
            <a:ahLst/>
            <a:cxnLst/>
            <a:rect l="l" t="t" r="r" b="b"/>
            <a:pathLst>
              <a:path w="2585789" h="1073455" extrusionOk="0">
                <a:moveTo>
                  <a:pt x="0" y="0"/>
                </a:moveTo>
                <a:lnTo>
                  <a:pt x="2090998" y="0"/>
                </a:lnTo>
                <a:lnTo>
                  <a:pt x="2585789" y="536728"/>
                </a:lnTo>
                <a:lnTo>
                  <a:pt x="2090998" y="1073455"/>
                </a:lnTo>
                <a:lnTo>
                  <a:pt x="0" y="1073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62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8"/>
          <p:cNvSpPr/>
          <p:nvPr/>
        </p:nvSpPr>
        <p:spPr>
          <a:xfrm>
            <a:off x="5764582" y="3312801"/>
            <a:ext cx="2843634" cy="1073456"/>
          </a:xfrm>
          <a:custGeom>
            <a:avLst/>
            <a:gdLst/>
            <a:ahLst/>
            <a:cxnLst/>
            <a:rect l="l" t="t" r="r" b="b"/>
            <a:pathLst>
              <a:path w="2570130" h="1073456" extrusionOk="0">
                <a:moveTo>
                  <a:pt x="19050" y="9525"/>
                </a:moveTo>
                <a:lnTo>
                  <a:pt x="2080602" y="0"/>
                </a:lnTo>
                <a:lnTo>
                  <a:pt x="2570130" y="536728"/>
                </a:lnTo>
                <a:lnTo>
                  <a:pt x="2080602" y="1073456"/>
                </a:lnTo>
                <a:lnTo>
                  <a:pt x="0" y="1073456"/>
                </a:lnTo>
                <a:lnTo>
                  <a:pt x="508578" y="536728"/>
                </a:lnTo>
                <a:lnTo>
                  <a:pt x="19050" y="9525"/>
                </a:lnTo>
                <a:close/>
              </a:path>
            </a:pathLst>
          </a:custGeom>
          <a:solidFill>
            <a:srgbClr val="ECECEC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p58"/>
          <p:cNvSpPr/>
          <p:nvPr/>
        </p:nvSpPr>
        <p:spPr>
          <a:xfrm>
            <a:off x="7824366" y="3312801"/>
            <a:ext cx="2843634" cy="1073456"/>
          </a:xfrm>
          <a:custGeom>
            <a:avLst/>
            <a:gdLst/>
            <a:ahLst/>
            <a:cxnLst/>
            <a:rect l="l" t="t" r="r" b="b"/>
            <a:pathLst>
              <a:path w="2570130" h="1073456" extrusionOk="0">
                <a:moveTo>
                  <a:pt x="19050" y="9525"/>
                </a:moveTo>
                <a:lnTo>
                  <a:pt x="2080602" y="0"/>
                </a:lnTo>
                <a:lnTo>
                  <a:pt x="2570130" y="536728"/>
                </a:lnTo>
                <a:lnTo>
                  <a:pt x="2080602" y="1073456"/>
                </a:lnTo>
                <a:lnTo>
                  <a:pt x="0" y="1073456"/>
                </a:lnTo>
                <a:lnTo>
                  <a:pt x="508578" y="536728"/>
                </a:lnTo>
                <a:lnTo>
                  <a:pt x="19050" y="9525"/>
                </a:lnTo>
                <a:close/>
              </a:path>
            </a:pathLst>
          </a:custGeom>
          <a:solidFill>
            <a:srgbClr val="ECECEC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58"/>
          <p:cNvSpPr txBox="1">
            <a:spLocks noGrp="1"/>
          </p:cNvSpPr>
          <p:nvPr>
            <p:ph type="body" idx="1"/>
          </p:nvPr>
        </p:nvSpPr>
        <p:spPr>
          <a:xfrm>
            <a:off x="1533957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58"/>
          <p:cNvSpPr txBox="1">
            <a:spLocks noGrp="1"/>
          </p:cNvSpPr>
          <p:nvPr>
            <p:ph type="body" idx="2"/>
          </p:nvPr>
        </p:nvSpPr>
        <p:spPr>
          <a:xfrm>
            <a:off x="1540739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4" name="Google Shape;904;p58"/>
          <p:cNvSpPr txBox="1">
            <a:spLocks noGrp="1"/>
          </p:cNvSpPr>
          <p:nvPr>
            <p:ph type="body" idx="3"/>
          </p:nvPr>
        </p:nvSpPr>
        <p:spPr>
          <a:xfrm>
            <a:off x="2048351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5" name="Google Shape;905;p58"/>
          <p:cNvSpPr txBox="1">
            <a:spLocks noGrp="1"/>
          </p:cNvSpPr>
          <p:nvPr>
            <p:ph type="body" idx="4"/>
          </p:nvPr>
        </p:nvSpPr>
        <p:spPr>
          <a:xfrm>
            <a:off x="3847924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58"/>
          <p:cNvSpPr txBox="1">
            <a:spLocks noGrp="1"/>
          </p:cNvSpPr>
          <p:nvPr>
            <p:ph type="body" idx="5"/>
          </p:nvPr>
        </p:nvSpPr>
        <p:spPr>
          <a:xfrm>
            <a:off x="3854706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7" name="Google Shape;907;p58"/>
          <p:cNvSpPr txBox="1">
            <a:spLocks noGrp="1"/>
          </p:cNvSpPr>
          <p:nvPr>
            <p:ph type="body" idx="6"/>
          </p:nvPr>
        </p:nvSpPr>
        <p:spPr>
          <a:xfrm>
            <a:off x="4333743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8" name="Google Shape;908;p58"/>
          <p:cNvSpPr txBox="1">
            <a:spLocks noGrp="1"/>
          </p:cNvSpPr>
          <p:nvPr>
            <p:ph type="body" idx="7"/>
          </p:nvPr>
        </p:nvSpPr>
        <p:spPr>
          <a:xfrm>
            <a:off x="6114266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58"/>
          <p:cNvSpPr txBox="1">
            <a:spLocks noGrp="1"/>
          </p:cNvSpPr>
          <p:nvPr>
            <p:ph type="body" idx="8"/>
          </p:nvPr>
        </p:nvSpPr>
        <p:spPr>
          <a:xfrm>
            <a:off x="6121048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58"/>
          <p:cNvSpPr txBox="1">
            <a:spLocks noGrp="1"/>
          </p:cNvSpPr>
          <p:nvPr>
            <p:ph type="body" idx="9"/>
          </p:nvPr>
        </p:nvSpPr>
        <p:spPr>
          <a:xfrm>
            <a:off x="6504835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1" name="Google Shape;911;p58"/>
          <p:cNvSpPr txBox="1">
            <a:spLocks noGrp="1"/>
          </p:cNvSpPr>
          <p:nvPr>
            <p:ph type="body" idx="13"/>
          </p:nvPr>
        </p:nvSpPr>
        <p:spPr>
          <a:xfrm>
            <a:off x="8437758" y="5298863"/>
            <a:ext cx="1959466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58"/>
          <p:cNvSpPr txBox="1">
            <a:spLocks noGrp="1"/>
          </p:cNvSpPr>
          <p:nvPr>
            <p:ph type="body" idx="14"/>
          </p:nvPr>
        </p:nvSpPr>
        <p:spPr>
          <a:xfrm>
            <a:off x="8444540" y="4912149"/>
            <a:ext cx="195946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p58"/>
          <p:cNvSpPr txBox="1">
            <a:spLocks noGrp="1"/>
          </p:cNvSpPr>
          <p:nvPr>
            <p:ph type="body" idx="15"/>
          </p:nvPr>
        </p:nvSpPr>
        <p:spPr>
          <a:xfrm>
            <a:off x="8666402" y="3709268"/>
            <a:ext cx="13655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4" name="Google Shape;91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58"/>
          <p:cNvSpPr txBox="1">
            <a:spLocks noGrp="1"/>
          </p:cNvSpPr>
          <p:nvPr>
            <p:ph type="body" idx="16"/>
          </p:nvPr>
        </p:nvSpPr>
        <p:spPr>
          <a:xfrm>
            <a:off x="6119543" y="1985241"/>
            <a:ext cx="4540827" cy="65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6" name="Google Shape;916;p58"/>
          <p:cNvCxnSpPr/>
          <p:nvPr/>
        </p:nvCxnSpPr>
        <p:spPr>
          <a:xfrm>
            <a:off x="6119544" y="1735464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7" name="Google Shape;917;p58"/>
          <p:cNvSpPr txBox="1">
            <a:spLocks noGrp="1"/>
          </p:cNvSpPr>
          <p:nvPr>
            <p:ph type="title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8" name="Google Shape;91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17" y="6186144"/>
            <a:ext cx="8197697" cy="45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Infografika sipky 2 /proces 4x">
  <p:cSld name="57_Infografika sipky 2 /proces 4x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59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2" name="Google Shape;922;p59"/>
          <p:cNvGrpSpPr/>
          <p:nvPr/>
        </p:nvGrpSpPr>
        <p:grpSpPr>
          <a:xfrm flipH="1">
            <a:off x="4739530" y="4874067"/>
            <a:ext cx="621062" cy="2003239"/>
            <a:chOff x="6475261" y="3892789"/>
            <a:chExt cx="312491" cy="2350577"/>
          </a:xfrm>
        </p:grpSpPr>
        <p:sp>
          <p:nvSpPr>
            <p:cNvPr id="923" name="Google Shape;923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4" name="Google Shape;924;p59"/>
            <p:cNvSpPr/>
            <p:nvPr/>
          </p:nvSpPr>
          <p:spPr>
            <a:xfrm>
              <a:off x="6475262" y="4610315"/>
              <a:ext cx="312490" cy="163305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5" name="Google Shape;925;p59"/>
          <p:cNvGrpSpPr/>
          <p:nvPr/>
        </p:nvGrpSpPr>
        <p:grpSpPr>
          <a:xfrm flipH="1">
            <a:off x="5469357" y="3217194"/>
            <a:ext cx="621062" cy="3648798"/>
            <a:chOff x="6475261" y="3892789"/>
            <a:chExt cx="312491" cy="4281458"/>
          </a:xfrm>
        </p:grpSpPr>
        <p:sp>
          <p:nvSpPr>
            <p:cNvPr id="926" name="Google Shape;926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7" name="Google Shape;927;p59"/>
            <p:cNvSpPr/>
            <p:nvPr/>
          </p:nvSpPr>
          <p:spPr>
            <a:xfrm>
              <a:off x="6475262" y="4610315"/>
              <a:ext cx="312490" cy="3563932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28" name="Google Shape;928;p59"/>
          <p:cNvGrpSpPr/>
          <p:nvPr/>
        </p:nvGrpSpPr>
        <p:grpSpPr>
          <a:xfrm>
            <a:off x="6189917" y="2046976"/>
            <a:ext cx="608433" cy="4811024"/>
            <a:chOff x="6475261" y="3892789"/>
            <a:chExt cx="312490" cy="5645201"/>
          </a:xfrm>
        </p:grpSpPr>
        <p:sp>
          <p:nvSpPr>
            <p:cNvPr id="929" name="Google Shape;929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0" name="Google Shape;930;p59"/>
            <p:cNvSpPr/>
            <p:nvPr/>
          </p:nvSpPr>
          <p:spPr>
            <a:xfrm>
              <a:off x="6475261" y="4610315"/>
              <a:ext cx="312490" cy="4927675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1" name="Google Shape;931;p59"/>
          <p:cNvGrpSpPr/>
          <p:nvPr/>
        </p:nvGrpSpPr>
        <p:grpSpPr>
          <a:xfrm>
            <a:off x="6890940" y="3941968"/>
            <a:ext cx="611754" cy="2928973"/>
            <a:chOff x="6475261" y="3892789"/>
            <a:chExt cx="312491" cy="3436823"/>
          </a:xfrm>
        </p:grpSpPr>
        <p:sp>
          <p:nvSpPr>
            <p:cNvPr id="932" name="Google Shape;932;p59"/>
            <p:cNvSpPr/>
            <p:nvPr/>
          </p:nvSpPr>
          <p:spPr>
            <a:xfrm>
              <a:off x="6475261" y="3892789"/>
              <a:ext cx="312490" cy="2249411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3" name="Google Shape;933;p59"/>
            <p:cNvSpPr/>
            <p:nvPr/>
          </p:nvSpPr>
          <p:spPr>
            <a:xfrm>
              <a:off x="6475262" y="4610315"/>
              <a:ext cx="312490" cy="2719297"/>
            </a:xfrm>
            <a:custGeom>
              <a:avLst/>
              <a:gdLst/>
              <a:ahLst/>
              <a:cxnLst/>
              <a:rect l="l" t="t" r="r" b="b"/>
              <a:pathLst>
                <a:path w="291" h="2004" extrusionOk="0">
                  <a:moveTo>
                    <a:pt x="291" y="0"/>
                  </a:moveTo>
                  <a:lnTo>
                    <a:pt x="291" y="2004"/>
                  </a:lnTo>
                  <a:lnTo>
                    <a:pt x="0" y="2004"/>
                  </a:lnTo>
                  <a:lnTo>
                    <a:pt x="0" y="291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34" name="Google Shape;934;p59"/>
          <p:cNvSpPr/>
          <p:nvPr/>
        </p:nvSpPr>
        <p:spPr>
          <a:xfrm flipH="1">
            <a:off x="3880499" y="4603507"/>
            <a:ext cx="1492646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59"/>
          <p:cNvSpPr/>
          <p:nvPr/>
        </p:nvSpPr>
        <p:spPr>
          <a:xfrm flipH="1">
            <a:off x="4600701" y="2955179"/>
            <a:ext cx="1492646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59"/>
          <p:cNvSpPr/>
          <p:nvPr/>
        </p:nvSpPr>
        <p:spPr>
          <a:xfrm>
            <a:off x="6186523" y="1784961"/>
            <a:ext cx="1462297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59"/>
          <p:cNvSpPr/>
          <p:nvPr/>
        </p:nvSpPr>
        <p:spPr>
          <a:xfrm>
            <a:off x="6887674" y="3679954"/>
            <a:ext cx="1470273" cy="547226"/>
          </a:xfrm>
          <a:custGeom>
            <a:avLst/>
            <a:gdLst/>
            <a:ahLst/>
            <a:cxnLst/>
            <a:rect l="l" t="t" r="r" b="b"/>
            <a:pathLst>
              <a:path w="3668758" h="1089906" extrusionOk="0">
                <a:moveTo>
                  <a:pt x="1038354" y="0"/>
                </a:moveTo>
                <a:lnTo>
                  <a:pt x="3173967" y="16451"/>
                </a:lnTo>
                <a:lnTo>
                  <a:pt x="3668758" y="553179"/>
                </a:lnTo>
                <a:lnTo>
                  <a:pt x="3173967" y="1089906"/>
                </a:lnTo>
                <a:lnTo>
                  <a:pt x="0" y="1081713"/>
                </a:lnTo>
                <a:lnTo>
                  <a:pt x="103835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0" dist="254000" dir="54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59"/>
          <p:cNvSpPr txBox="1">
            <a:spLocks noGrp="1"/>
          </p:cNvSpPr>
          <p:nvPr>
            <p:ph type="body" idx="1"/>
          </p:nvPr>
        </p:nvSpPr>
        <p:spPr>
          <a:xfrm>
            <a:off x="8100171" y="2101423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9" name="Google Shape;939;p59"/>
          <p:cNvSpPr txBox="1">
            <a:spLocks noGrp="1"/>
          </p:cNvSpPr>
          <p:nvPr>
            <p:ph type="body" idx="2"/>
          </p:nvPr>
        </p:nvSpPr>
        <p:spPr>
          <a:xfrm>
            <a:off x="8100171" y="1714709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p59"/>
          <p:cNvSpPr txBox="1">
            <a:spLocks noGrp="1"/>
          </p:cNvSpPr>
          <p:nvPr>
            <p:ph type="body" idx="3"/>
          </p:nvPr>
        </p:nvSpPr>
        <p:spPr>
          <a:xfrm>
            <a:off x="8754497" y="3957809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1" name="Google Shape;941;p59"/>
          <p:cNvSpPr txBox="1">
            <a:spLocks noGrp="1"/>
          </p:cNvSpPr>
          <p:nvPr>
            <p:ph type="body" idx="4"/>
          </p:nvPr>
        </p:nvSpPr>
        <p:spPr>
          <a:xfrm>
            <a:off x="8754497" y="3571095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2" name="Google Shape;942;p59"/>
          <p:cNvSpPr txBox="1">
            <a:spLocks noGrp="1"/>
          </p:cNvSpPr>
          <p:nvPr>
            <p:ph type="body" idx="5"/>
          </p:nvPr>
        </p:nvSpPr>
        <p:spPr>
          <a:xfrm>
            <a:off x="515447" y="4844239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59"/>
          <p:cNvSpPr txBox="1">
            <a:spLocks noGrp="1"/>
          </p:cNvSpPr>
          <p:nvPr>
            <p:ph type="body" idx="6"/>
          </p:nvPr>
        </p:nvSpPr>
        <p:spPr>
          <a:xfrm>
            <a:off x="515447" y="4457525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4" name="Google Shape;944;p59"/>
          <p:cNvSpPr txBox="1">
            <a:spLocks noGrp="1"/>
          </p:cNvSpPr>
          <p:nvPr>
            <p:ph type="body" idx="7"/>
          </p:nvPr>
        </p:nvSpPr>
        <p:spPr>
          <a:xfrm>
            <a:off x="1139603" y="3217194"/>
            <a:ext cx="2709192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5" name="Google Shape;945;p59"/>
          <p:cNvSpPr txBox="1">
            <a:spLocks noGrp="1"/>
          </p:cNvSpPr>
          <p:nvPr>
            <p:ph type="body" idx="8"/>
          </p:nvPr>
        </p:nvSpPr>
        <p:spPr>
          <a:xfrm>
            <a:off x="1139603" y="2830480"/>
            <a:ext cx="27091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Calibri"/>
              <a:buNone/>
              <a:defRPr sz="14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59"/>
          <p:cNvSpPr txBox="1">
            <a:spLocks noGrp="1"/>
          </p:cNvSpPr>
          <p:nvPr>
            <p:ph type="body" idx="9"/>
          </p:nvPr>
        </p:nvSpPr>
        <p:spPr>
          <a:xfrm>
            <a:off x="6907676" y="1904074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59"/>
          <p:cNvSpPr txBox="1">
            <a:spLocks noGrp="1"/>
          </p:cNvSpPr>
          <p:nvPr>
            <p:ph type="body" idx="13"/>
          </p:nvPr>
        </p:nvSpPr>
        <p:spPr>
          <a:xfrm>
            <a:off x="4808278" y="3094460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8" name="Google Shape;948;p59"/>
          <p:cNvSpPr txBox="1">
            <a:spLocks noGrp="1"/>
          </p:cNvSpPr>
          <p:nvPr>
            <p:ph type="body" idx="14"/>
          </p:nvPr>
        </p:nvSpPr>
        <p:spPr>
          <a:xfrm>
            <a:off x="7454826" y="3802767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9" name="Google Shape;949;p59"/>
          <p:cNvSpPr txBox="1">
            <a:spLocks noGrp="1"/>
          </p:cNvSpPr>
          <p:nvPr>
            <p:ph type="body" idx="15"/>
          </p:nvPr>
        </p:nvSpPr>
        <p:spPr>
          <a:xfrm>
            <a:off x="4087725" y="4726107"/>
            <a:ext cx="7127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Calibri"/>
              <a:buNone/>
              <a:defRPr sz="1800" b="0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9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94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9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75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750"/>
                                        <p:tgtEl>
                                          <p:spTgt spid="94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75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Infografika sipky /proces 5x">
  <p:cSld name="58_Infografika sipky /proces 5x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Google Shape;95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60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60"/>
          <p:cNvSpPr txBox="1">
            <a:spLocks noGrp="1"/>
          </p:cNvSpPr>
          <p:nvPr>
            <p:ph type="body" idx="1"/>
          </p:nvPr>
        </p:nvSpPr>
        <p:spPr>
          <a:xfrm>
            <a:off x="9167780" y="5037548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4" name="Google Shape;954;p60"/>
          <p:cNvSpPr txBox="1">
            <a:spLocks noGrp="1"/>
          </p:cNvSpPr>
          <p:nvPr>
            <p:ph type="body" idx="2"/>
          </p:nvPr>
        </p:nvSpPr>
        <p:spPr>
          <a:xfrm>
            <a:off x="9167780" y="4650834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alibri"/>
              <a:buNone/>
              <a:defRPr sz="12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5" name="Google Shape;955;p60"/>
          <p:cNvSpPr/>
          <p:nvPr/>
        </p:nvSpPr>
        <p:spPr>
          <a:xfrm rot="-5400000">
            <a:off x="6198176" y="5077947"/>
            <a:ext cx="2843202" cy="758270"/>
          </a:xfrm>
          <a:prstGeom prst="homePlate">
            <a:avLst>
              <a:gd name="adj" fmla="val 3878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60"/>
          <p:cNvSpPr txBox="1"/>
          <p:nvPr/>
        </p:nvSpPr>
        <p:spPr>
          <a:xfrm>
            <a:off x="7240641" y="4182495"/>
            <a:ext cx="758270" cy="26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60"/>
          <p:cNvSpPr/>
          <p:nvPr/>
        </p:nvSpPr>
        <p:spPr>
          <a:xfrm rot="-5400000">
            <a:off x="3162902" y="5077946"/>
            <a:ext cx="2843200" cy="758270"/>
          </a:xfrm>
          <a:prstGeom prst="homePlate">
            <a:avLst>
              <a:gd name="adj" fmla="val 38782"/>
            </a:avLst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0"/>
          <p:cNvSpPr txBox="1"/>
          <p:nvPr/>
        </p:nvSpPr>
        <p:spPr>
          <a:xfrm>
            <a:off x="4205365" y="4182496"/>
            <a:ext cx="758270" cy="269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60"/>
          <p:cNvSpPr/>
          <p:nvPr/>
        </p:nvSpPr>
        <p:spPr>
          <a:xfrm rot="-5400000">
            <a:off x="3633964" y="4787010"/>
            <a:ext cx="3416566" cy="766775"/>
          </a:xfrm>
          <a:prstGeom prst="homePlate">
            <a:avLst>
              <a:gd name="adj" fmla="val 387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0"/>
          <p:cNvSpPr txBox="1"/>
          <p:nvPr/>
        </p:nvSpPr>
        <p:spPr>
          <a:xfrm>
            <a:off x="4958846" y="3610790"/>
            <a:ext cx="766775" cy="326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60"/>
          <p:cNvSpPr/>
          <p:nvPr/>
        </p:nvSpPr>
        <p:spPr>
          <a:xfrm rot="-5400000">
            <a:off x="5158424" y="4787008"/>
            <a:ext cx="3416562" cy="766775"/>
          </a:xfrm>
          <a:prstGeom prst="homePlate">
            <a:avLst>
              <a:gd name="adj" fmla="val 387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0"/>
          <p:cNvSpPr txBox="1"/>
          <p:nvPr/>
        </p:nvSpPr>
        <p:spPr>
          <a:xfrm>
            <a:off x="6483294" y="3610792"/>
            <a:ext cx="766775" cy="326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60"/>
          <p:cNvSpPr/>
          <p:nvPr/>
        </p:nvSpPr>
        <p:spPr>
          <a:xfrm rot="-5400000">
            <a:off x="4113821" y="4505779"/>
            <a:ext cx="3979026" cy="766775"/>
          </a:xfrm>
          <a:prstGeom prst="homePlate">
            <a:avLst>
              <a:gd name="adj" fmla="val 387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0"/>
          <p:cNvSpPr txBox="1"/>
          <p:nvPr/>
        </p:nvSpPr>
        <p:spPr>
          <a:xfrm>
            <a:off x="5719926" y="3048335"/>
            <a:ext cx="766775" cy="383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5" name="Google Shape;965;p60"/>
          <p:cNvGrpSpPr/>
          <p:nvPr/>
        </p:nvGrpSpPr>
        <p:grpSpPr>
          <a:xfrm>
            <a:off x="4460833" y="5783647"/>
            <a:ext cx="243894" cy="287253"/>
            <a:chOff x="2081" y="3223"/>
            <a:chExt cx="315" cy="371"/>
          </a:xfrm>
        </p:grpSpPr>
        <p:sp>
          <p:nvSpPr>
            <p:cNvPr id="966" name="Google Shape;966;p60"/>
            <p:cNvSpPr/>
            <p:nvPr/>
          </p:nvSpPr>
          <p:spPr>
            <a:xfrm>
              <a:off x="2081" y="3223"/>
              <a:ext cx="311" cy="37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98" y="73"/>
                  </a:moveTo>
                  <a:cubicBezTo>
                    <a:pt x="98" y="88"/>
                    <a:pt x="87" y="99"/>
                    <a:pt x="73" y="99"/>
                  </a:cubicBezTo>
                  <a:cubicBezTo>
                    <a:pt x="60" y="99"/>
                    <a:pt x="48" y="88"/>
                    <a:pt x="48" y="73"/>
                  </a:cubicBezTo>
                  <a:cubicBezTo>
                    <a:pt x="48" y="59"/>
                    <a:pt x="60" y="47"/>
                    <a:pt x="73" y="47"/>
                  </a:cubicBezTo>
                  <a:cubicBezTo>
                    <a:pt x="75" y="47"/>
                    <a:pt x="76" y="48"/>
                    <a:pt x="77" y="4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6" y="31"/>
                    <a:pt x="80" y="29"/>
                    <a:pt x="73" y="29"/>
                  </a:cubicBezTo>
                  <a:cubicBezTo>
                    <a:pt x="50" y="29"/>
                    <a:pt x="30" y="49"/>
                    <a:pt x="30" y="73"/>
                  </a:cubicBezTo>
                  <a:cubicBezTo>
                    <a:pt x="30" y="98"/>
                    <a:pt x="50" y="117"/>
                    <a:pt x="73" y="117"/>
                  </a:cubicBezTo>
                  <a:cubicBezTo>
                    <a:pt x="97" y="117"/>
                    <a:pt x="117" y="98"/>
                    <a:pt x="117" y="73"/>
                  </a:cubicBezTo>
                  <a:cubicBezTo>
                    <a:pt x="117" y="67"/>
                    <a:pt x="115" y="61"/>
                    <a:pt x="113" y="56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2"/>
                    <a:pt x="98" y="73"/>
                    <a:pt x="98" y="73"/>
                  </a:cubicBezTo>
                  <a:close/>
                  <a:moveTo>
                    <a:pt x="118" y="132"/>
                  </a:moveTo>
                  <a:cubicBezTo>
                    <a:pt x="136" y="118"/>
                    <a:pt x="147" y="97"/>
                    <a:pt x="147" y="73"/>
                  </a:cubicBezTo>
                  <a:cubicBezTo>
                    <a:pt x="147" y="65"/>
                    <a:pt x="146" y="58"/>
                    <a:pt x="143" y="50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6" y="57"/>
                    <a:pt x="132" y="59"/>
                    <a:pt x="128" y="59"/>
                  </a:cubicBezTo>
                  <a:cubicBezTo>
                    <a:pt x="128" y="59"/>
                    <a:pt x="127" y="59"/>
                    <a:pt x="127" y="59"/>
                  </a:cubicBezTo>
                  <a:cubicBezTo>
                    <a:pt x="128" y="63"/>
                    <a:pt x="129" y="68"/>
                    <a:pt x="129" y="73"/>
                  </a:cubicBezTo>
                  <a:cubicBezTo>
                    <a:pt x="129" y="104"/>
                    <a:pt x="104" y="129"/>
                    <a:pt x="73" y="129"/>
                  </a:cubicBezTo>
                  <a:cubicBezTo>
                    <a:pt x="43" y="129"/>
                    <a:pt x="18" y="104"/>
                    <a:pt x="18" y="73"/>
                  </a:cubicBezTo>
                  <a:cubicBezTo>
                    <a:pt x="18" y="43"/>
                    <a:pt x="43" y="18"/>
                    <a:pt x="73" y="18"/>
                  </a:cubicBezTo>
                  <a:cubicBezTo>
                    <a:pt x="79" y="18"/>
                    <a:pt x="85" y="19"/>
                    <a:pt x="90" y="20"/>
                  </a:cubicBezTo>
                  <a:cubicBezTo>
                    <a:pt x="90" y="16"/>
                    <a:pt x="92" y="13"/>
                    <a:pt x="95" y="1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2" y="2"/>
                    <a:pt x="8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99"/>
                    <a:pt x="12" y="121"/>
                    <a:pt x="32" y="134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8" y="170"/>
                    <a:pt x="20" y="174"/>
                    <a:pt x="24" y="175"/>
                  </a:cubicBezTo>
                  <a:cubicBezTo>
                    <a:pt x="24" y="176"/>
                    <a:pt x="25" y="176"/>
                    <a:pt x="26" y="176"/>
                  </a:cubicBezTo>
                  <a:cubicBezTo>
                    <a:pt x="29" y="176"/>
                    <a:pt x="31" y="174"/>
                    <a:pt x="32" y="17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52" y="144"/>
                    <a:pt x="60" y="146"/>
                    <a:pt x="69" y="147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69" y="173"/>
                    <a:pt x="72" y="176"/>
                    <a:pt x="76" y="176"/>
                  </a:cubicBezTo>
                  <a:cubicBezTo>
                    <a:pt x="79" y="176"/>
                    <a:pt x="82" y="173"/>
                    <a:pt x="82" y="169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91" y="145"/>
                    <a:pt x="99" y="143"/>
                    <a:pt x="107" y="139"/>
                  </a:cubicBezTo>
                  <a:cubicBezTo>
                    <a:pt x="119" y="171"/>
                    <a:pt x="119" y="171"/>
                    <a:pt x="119" y="171"/>
                  </a:cubicBezTo>
                  <a:cubicBezTo>
                    <a:pt x="120" y="174"/>
                    <a:pt x="122" y="176"/>
                    <a:pt x="125" y="176"/>
                  </a:cubicBezTo>
                  <a:cubicBezTo>
                    <a:pt x="126" y="176"/>
                    <a:pt x="127" y="176"/>
                    <a:pt x="128" y="175"/>
                  </a:cubicBezTo>
                  <a:cubicBezTo>
                    <a:pt x="131" y="174"/>
                    <a:pt x="133" y="170"/>
                    <a:pt x="132" y="167"/>
                  </a:cubicBezTo>
                  <a:lnTo>
                    <a:pt x="1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60"/>
            <p:cNvSpPr/>
            <p:nvPr/>
          </p:nvSpPr>
          <p:spPr>
            <a:xfrm>
              <a:off x="2206" y="3225"/>
              <a:ext cx="190" cy="184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87" y="23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3" y="17"/>
                    <a:pt x="72" y="16"/>
                    <a:pt x="71" y="1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61" y="0"/>
                    <a:pt x="60" y="0"/>
                    <a:pt x="59" y="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2" y="18"/>
                    <a:pt x="42" y="20"/>
                    <a:pt x="43" y="2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8" y="58"/>
                    <a:pt x="16" y="58"/>
                    <a:pt x="14" y="58"/>
                  </a:cubicBezTo>
                  <a:cubicBezTo>
                    <a:pt x="6" y="58"/>
                    <a:pt x="0" y="64"/>
                    <a:pt x="0" y="72"/>
                  </a:cubicBezTo>
                  <a:cubicBezTo>
                    <a:pt x="0" y="80"/>
                    <a:pt x="6" y="87"/>
                    <a:pt x="14" y="87"/>
                  </a:cubicBezTo>
                  <a:cubicBezTo>
                    <a:pt x="22" y="87"/>
                    <a:pt x="29" y="80"/>
                    <a:pt x="29" y="72"/>
                  </a:cubicBezTo>
                  <a:cubicBezTo>
                    <a:pt x="29" y="70"/>
                    <a:pt x="28" y="69"/>
                    <a:pt x="28" y="6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7"/>
                    <a:pt x="72" y="46"/>
                    <a:pt x="72" y="45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0" y="28"/>
                    <a:pt x="89" y="24"/>
                    <a:pt x="8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8" name="Google Shape;968;p60"/>
          <p:cNvSpPr/>
          <p:nvPr/>
        </p:nvSpPr>
        <p:spPr>
          <a:xfrm>
            <a:off x="5219764" y="5832705"/>
            <a:ext cx="226780" cy="223051"/>
          </a:xfrm>
          <a:custGeom>
            <a:avLst/>
            <a:gdLst/>
            <a:ahLst/>
            <a:cxnLst/>
            <a:rect l="l" t="t" r="r" b="b"/>
            <a:pathLst>
              <a:path w="143" h="142" extrusionOk="0">
                <a:moveTo>
                  <a:pt x="111" y="91"/>
                </a:moveTo>
                <a:cubicBezTo>
                  <a:pt x="97" y="91"/>
                  <a:pt x="97" y="91"/>
                  <a:pt x="97" y="91"/>
                </a:cubicBezTo>
                <a:cubicBezTo>
                  <a:pt x="94" y="91"/>
                  <a:pt x="91" y="93"/>
                  <a:pt x="89" y="95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75" y="115"/>
                  <a:pt x="67" y="115"/>
                  <a:pt x="63" y="109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93"/>
                  <a:pt x="49" y="91"/>
                  <a:pt x="46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14" y="91"/>
                  <a:pt x="0" y="105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0"/>
                  <a:pt x="2" y="142"/>
                  <a:pt x="5" y="142"/>
                </a:cubicBezTo>
                <a:cubicBezTo>
                  <a:pt x="138" y="142"/>
                  <a:pt x="138" y="142"/>
                  <a:pt x="138" y="142"/>
                </a:cubicBezTo>
                <a:cubicBezTo>
                  <a:pt x="141" y="142"/>
                  <a:pt x="143" y="140"/>
                  <a:pt x="143" y="137"/>
                </a:cubicBezTo>
                <a:cubicBezTo>
                  <a:pt x="143" y="123"/>
                  <a:pt x="143" y="123"/>
                  <a:pt x="143" y="123"/>
                </a:cubicBezTo>
                <a:cubicBezTo>
                  <a:pt x="143" y="105"/>
                  <a:pt x="129" y="91"/>
                  <a:pt x="111" y="91"/>
                </a:cubicBezTo>
                <a:close/>
                <a:moveTo>
                  <a:pt x="71" y="79"/>
                </a:moveTo>
                <a:cubicBezTo>
                  <a:pt x="93" y="79"/>
                  <a:pt x="111" y="61"/>
                  <a:pt x="111" y="40"/>
                </a:cubicBezTo>
                <a:cubicBezTo>
                  <a:pt x="111" y="18"/>
                  <a:pt x="93" y="0"/>
                  <a:pt x="71" y="0"/>
                </a:cubicBezTo>
                <a:cubicBezTo>
                  <a:pt x="50" y="0"/>
                  <a:pt x="32" y="18"/>
                  <a:pt x="32" y="40"/>
                </a:cubicBezTo>
                <a:cubicBezTo>
                  <a:pt x="32" y="61"/>
                  <a:pt x="50" y="79"/>
                  <a:pt x="7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60"/>
          <p:cNvSpPr/>
          <p:nvPr/>
        </p:nvSpPr>
        <p:spPr>
          <a:xfrm>
            <a:off x="7542894" y="5832705"/>
            <a:ext cx="178456" cy="219992"/>
          </a:xfrm>
          <a:custGeom>
            <a:avLst/>
            <a:gdLst/>
            <a:ahLst/>
            <a:cxnLst/>
            <a:rect l="l" t="t" r="r" b="b"/>
            <a:pathLst>
              <a:path w="109" h="136" extrusionOk="0">
                <a:moveTo>
                  <a:pt x="50" y="3"/>
                </a:moveTo>
                <a:cubicBezTo>
                  <a:pt x="21" y="6"/>
                  <a:pt x="0" y="33"/>
                  <a:pt x="3" y="62"/>
                </a:cubicBezTo>
                <a:cubicBezTo>
                  <a:pt x="6" y="99"/>
                  <a:pt x="40" y="126"/>
                  <a:pt x="52" y="135"/>
                </a:cubicBezTo>
                <a:cubicBezTo>
                  <a:pt x="54" y="136"/>
                  <a:pt x="57" y="136"/>
                  <a:pt x="59" y="135"/>
                </a:cubicBezTo>
                <a:cubicBezTo>
                  <a:pt x="71" y="125"/>
                  <a:pt x="109" y="93"/>
                  <a:pt x="109" y="56"/>
                </a:cubicBezTo>
                <a:cubicBezTo>
                  <a:pt x="109" y="25"/>
                  <a:pt x="82" y="0"/>
                  <a:pt x="50" y="3"/>
                </a:cubicBezTo>
                <a:close/>
                <a:moveTo>
                  <a:pt x="55" y="77"/>
                </a:moveTo>
                <a:cubicBezTo>
                  <a:pt x="44" y="77"/>
                  <a:pt x="34" y="68"/>
                  <a:pt x="34" y="56"/>
                </a:cubicBezTo>
                <a:cubicBezTo>
                  <a:pt x="34" y="44"/>
                  <a:pt x="44" y="35"/>
                  <a:pt x="55" y="35"/>
                </a:cubicBezTo>
                <a:cubicBezTo>
                  <a:pt x="67" y="35"/>
                  <a:pt x="77" y="44"/>
                  <a:pt x="77" y="56"/>
                </a:cubicBezTo>
                <a:cubicBezTo>
                  <a:pt x="77" y="68"/>
                  <a:pt x="67" y="77"/>
                  <a:pt x="55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0" name="Google Shape;970;p60"/>
          <p:cNvGrpSpPr/>
          <p:nvPr/>
        </p:nvGrpSpPr>
        <p:grpSpPr>
          <a:xfrm>
            <a:off x="6738451" y="5797506"/>
            <a:ext cx="256506" cy="257989"/>
            <a:chOff x="4690" y="2991"/>
            <a:chExt cx="346" cy="348"/>
          </a:xfrm>
        </p:grpSpPr>
        <p:sp>
          <p:nvSpPr>
            <p:cNvPr id="971" name="Google Shape;971;p60"/>
            <p:cNvSpPr/>
            <p:nvPr/>
          </p:nvSpPr>
          <p:spPr>
            <a:xfrm>
              <a:off x="4690" y="3124"/>
              <a:ext cx="346" cy="215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94" y="5"/>
                  </a:moveTo>
                  <a:cubicBezTo>
                    <a:pt x="94" y="2"/>
                    <a:pt x="92" y="0"/>
                    <a:pt x="8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0"/>
                    <a:pt x="64" y="2"/>
                    <a:pt x="64" y="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94" y="74"/>
                    <a:pt x="94" y="74"/>
                    <a:pt x="94" y="74"/>
                  </a:cubicBezTo>
                  <a:lnTo>
                    <a:pt x="94" y="5"/>
                  </a:lnTo>
                  <a:close/>
                  <a:moveTo>
                    <a:pt x="137" y="15"/>
                  </a:moveTo>
                  <a:cubicBezTo>
                    <a:pt x="137" y="12"/>
                    <a:pt x="134" y="10"/>
                    <a:pt x="13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09" y="10"/>
                    <a:pt x="107" y="12"/>
                    <a:pt x="107" y="15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137" y="15"/>
                  </a:lnTo>
                  <a:close/>
                  <a:moveTo>
                    <a:pt x="156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3" y="87"/>
                    <a:pt x="0" y="90"/>
                    <a:pt x="0" y="94"/>
                  </a:cubicBezTo>
                  <a:cubicBezTo>
                    <a:pt x="0" y="98"/>
                    <a:pt x="3" y="102"/>
                    <a:pt x="7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61" y="102"/>
                    <a:pt x="164" y="98"/>
                    <a:pt x="164" y="94"/>
                  </a:cubicBezTo>
                  <a:cubicBezTo>
                    <a:pt x="164" y="90"/>
                    <a:pt x="161" y="87"/>
                    <a:pt x="156" y="87"/>
                  </a:cubicBezTo>
                  <a:close/>
                  <a:moveTo>
                    <a:pt x="52" y="30"/>
                  </a:moveTo>
                  <a:cubicBezTo>
                    <a:pt x="52" y="27"/>
                    <a:pt x="50" y="25"/>
                    <a:pt x="4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2" y="27"/>
                    <a:pt x="22" y="30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52" y="74"/>
                    <a:pt x="52" y="74"/>
                    <a:pt x="52" y="74"/>
                  </a:cubicBezTo>
                  <a:lnTo>
                    <a:pt x="5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60"/>
            <p:cNvSpPr/>
            <p:nvPr/>
          </p:nvSpPr>
          <p:spPr>
            <a:xfrm>
              <a:off x="4724" y="2991"/>
              <a:ext cx="280" cy="135"/>
            </a:xfrm>
            <a:custGeom>
              <a:avLst/>
              <a:gdLst/>
              <a:ahLst/>
              <a:cxnLst/>
              <a:rect l="l" t="t" r="r" b="b"/>
              <a:pathLst>
                <a:path w="133" h="64" extrusionOk="0">
                  <a:moveTo>
                    <a:pt x="128" y="1"/>
                  </a:moveTo>
                  <a:cubicBezTo>
                    <a:pt x="105" y="4"/>
                    <a:pt x="105" y="4"/>
                    <a:pt x="105" y="4"/>
                  </a:cubicBezTo>
                  <a:cubicBezTo>
                    <a:pt x="102" y="4"/>
                    <a:pt x="100" y="9"/>
                    <a:pt x="103" y="11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8" y="10"/>
                    <a:pt x="54" y="10"/>
                    <a:pt x="51" y="1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1" y="54"/>
                    <a:pt x="0" y="58"/>
                    <a:pt x="3" y="62"/>
                  </a:cubicBezTo>
                  <a:cubicBezTo>
                    <a:pt x="4" y="63"/>
                    <a:pt x="7" y="64"/>
                    <a:pt x="9" y="64"/>
                  </a:cubicBezTo>
                  <a:cubicBezTo>
                    <a:pt x="10" y="64"/>
                    <a:pt x="12" y="64"/>
                    <a:pt x="13" y="63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9" y="53"/>
                    <a:pt x="93" y="52"/>
                    <a:pt x="96" y="50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5" y="33"/>
                    <a:pt x="129" y="32"/>
                    <a:pt x="130" y="28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3"/>
                    <a:pt x="131" y="0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60"/>
          <p:cNvGrpSpPr/>
          <p:nvPr/>
        </p:nvGrpSpPr>
        <p:grpSpPr>
          <a:xfrm>
            <a:off x="6037000" y="5775402"/>
            <a:ext cx="192162" cy="290840"/>
            <a:chOff x="3655" y="3030"/>
            <a:chExt cx="259" cy="392"/>
          </a:xfrm>
        </p:grpSpPr>
        <p:sp>
          <p:nvSpPr>
            <p:cNvPr id="974" name="Google Shape;974;p60"/>
            <p:cNvSpPr/>
            <p:nvPr/>
          </p:nvSpPr>
          <p:spPr>
            <a:xfrm>
              <a:off x="3723" y="3355"/>
              <a:ext cx="127" cy="67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5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26"/>
                    <a:pt x="21" y="32"/>
                    <a:pt x="29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8" y="32"/>
                    <a:pt x="45" y="26"/>
                    <a:pt x="45" y="18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60" y="13"/>
                    <a:pt x="60" y="8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3"/>
                    <a:pt x="56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60"/>
            <p:cNvSpPr/>
            <p:nvPr/>
          </p:nvSpPr>
          <p:spPr>
            <a:xfrm>
              <a:off x="3655" y="3030"/>
              <a:ext cx="259" cy="297"/>
            </a:xfrm>
            <a:custGeom>
              <a:avLst/>
              <a:gdLst/>
              <a:ahLst/>
              <a:cxnLst/>
              <a:rect l="l" t="t" r="r" b="b"/>
              <a:pathLst>
                <a:path w="122" h="141" extrusionOk="0">
                  <a:moveTo>
                    <a:pt x="55" y="4"/>
                  </a:moveTo>
                  <a:cubicBezTo>
                    <a:pt x="29" y="7"/>
                    <a:pt x="5" y="31"/>
                    <a:pt x="2" y="56"/>
                  </a:cubicBezTo>
                  <a:cubicBezTo>
                    <a:pt x="0" y="75"/>
                    <a:pt x="7" y="93"/>
                    <a:pt x="19" y="105"/>
                  </a:cubicBezTo>
                  <a:cubicBezTo>
                    <a:pt x="26" y="112"/>
                    <a:pt x="29" y="122"/>
                    <a:pt x="29" y="132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7"/>
                    <a:pt x="33" y="141"/>
                    <a:pt x="39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90" y="141"/>
                    <a:pt x="94" y="137"/>
                    <a:pt x="94" y="132"/>
                  </a:cubicBezTo>
                  <a:cubicBezTo>
                    <a:pt x="94" y="122"/>
                    <a:pt x="98" y="112"/>
                    <a:pt x="105" y="105"/>
                  </a:cubicBezTo>
                  <a:cubicBezTo>
                    <a:pt x="115" y="95"/>
                    <a:pt x="122" y="80"/>
                    <a:pt x="122" y="63"/>
                  </a:cubicBezTo>
                  <a:cubicBezTo>
                    <a:pt x="122" y="28"/>
                    <a:pt x="91" y="0"/>
                    <a:pt x="55" y="4"/>
                  </a:cubicBezTo>
                  <a:close/>
                  <a:moveTo>
                    <a:pt x="56" y="118"/>
                  </a:moveTo>
                  <a:cubicBezTo>
                    <a:pt x="56" y="121"/>
                    <a:pt x="53" y="124"/>
                    <a:pt x="50" y="124"/>
                  </a:cubicBezTo>
                  <a:cubicBezTo>
                    <a:pt x="47" y="124"/>
                    <a:pt x="44" y="121"/>
                    <a:pt x="44" y="118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85"/>
                    <a:pt x="38" y="78"/>
                    <a:pt x="30" y="78"/>
                  </a:cubicBezTo>
                  <a:cubicBezTo>
                    <a:pt x="26" y="78"/>
                    <a:pt x="24" y="76"/>
                    <a:pt x="24" y="72"/>
                  </a:cubicBezTo>
                  <a:cubicBezTo>
                    <a:pt x="24" y="69"/>
                    <a:pt x="26" y="67"/>
                    <a:pt x="30" y="67"/>
                  </a:cubicBezTo>
                  <a:cubicBezTo>
                    <a:pt x="44" y="67"/>
                    <a:pt x="56" y="78"/>
                    <a:pt x="56" y="93"/>
                  </a:cubicBezTo>
                  <a:lnTo>
                    <a:pt x="56" y="118"/>
                  </a:lnTo>
                  <a:close/>
                  <a:moveTo>
                    <a:pt x="94" y="78"/>
                  </a:moveTo>
                  <a:cubicBezTo>
                    <a:pt x="86" y="78"/>
                    <a:pt x="79" y="85"/>
                    <a:pt x="79" y="93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9" y="121"/>
                    <a:pt x="77" y="124"/>
                    <a:pt x="73" y="124"/>
                  </a:cubicBezTo>
                  <a:cubicBezTo>
                    <a:pt x="70" y="124"/>
                    <a:pt x="67" y="121"/>
                    <a:pt x="67" y="118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78"/>
                    <a:pt x="79" y="67"/>
                    <a:pt x="94" y="67"/>
                  </a:cubicBezTo>
                  <a:cubicBezTo>
                    <a:pt x="97" y="67"/>
                    <a:pt x="99" y="69"/>
                    <a:pt x="99" y="72"/>
                  </a:cubicBezTo>
                  <a:cubicBezTo>
                    <a:pt x="99" y="76"/>
                    <a:pt x="97" y="78"/>
                    <a:pt x="9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60"/>
          <p:cNvGrpSpPr/>
          <p:nvPr/>
        </p:nvGrpSpPr>
        <p:grpSpPr>
          <a:xfrm>
            <a:off x="5991474" y="3331947"/>
            <a:ext cx="216108" cy="377006"/>
            <a:chOff x="3774" y="2550"/>
            <a:chExt cx="274" cy="478"/>
          </a:xfrm>
        </p:grpSpPr>
        <p:sp>
          <p:nvSpPr>
            <p:cNvPr id="977" name="Google Shape;977;p60"/>
            <p:cNvSpPr/>
            <p:nvPr/>
          </p:nvSpPr>
          <p:spPr>
            <a:xfrm>
              <a:off x="3774" y="2550"/>
              <a:ext cx="274" cy="159"/>
            </a:xfrm>
            <a:custGeom>
              <a:avLst/>
              <a:gdLst/>
              <a:ahLst/>
              <a:cxnLst/>
              <a:rect l="l" t="t" r="r" b="b"/>
              <a:pathLst>
                <a:path w="129" h="76" extrusionOk="0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1" y="1"/>
                    <a:pt x="60" y="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3"/>
                    <a:pt x="0" y="67"/>
                    <a:pt x="2" y="7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5"/>
                    <a:pt x="10" y="76"/>
                    <a:pt x="12" y="76"/>
                  </a:cubicBezTo>
                  <a:cubicBezTo>
                    <a:pt x="14" y="76"/>
                    <a:pt x="15" y="75"/>
                    <a:pt x="17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4" y="75"/>
                    <a:pt x="116" y="76"/>
                    <a:pt x="118" y="76"/>
                  </a:cubicBezTo>
                  <a:cubicBezTo>
                    <a:pt x="120" y="76"/>
                    <a:pt x="121" y="75"/>
                    <a:pt x="123" y="74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68"/>
                    <a:pt x="129" y="67"/>
                    <a:pt x="129" y="65"/>
                  </a:cubicBezTo>
                  <a:cubicBezTo>
                    <a:pt x="129" y="63"/>
                    <a:pt x="128" y="61"/>
                    <a:pt x="127" y="6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60"/>
            <p:cNvSpPr/>
            <p:nvPr/>
          </p:nvSpPr>
          <p:spPr>
            <a:xfrm>
              <a:off x="3774" y="2709"/>
              <a:ext cx="274" cy="160"/>
            </a:xfrm>
            <a:custGeom>
              <a:avLst/>
              <a:gdLst/>
              <a:ahLst/>
              <a:cxnLst/>
              <a:rect l="l" t="t" r="r" b="b"/>
              <a:pathLst>
                <a:path w="129" h="76" extrusionOk="0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60"/>
            <p:cNvSpPr/>
            <p:nvPr/>
          </p:nvSpPr>
          <p:spPr>
            <a:xfrm>
              <a:off x="3774" y="2869"/>
              <a:ext cx="274" cy="159"/>
            </a:xfrm>
            <a:custGeom>
              <a:avLst/>
              <a:gdLst/>
              <a:ahLst/>
              <a:cxnLst/>
              <a:rect l="l" t="t" r="r" b="b"/>
              <a:pathLst>
                <a:path w="129" h="76" extrusionOk="0">
                  <a:moveTo>
                    <a:pt x="127" y="70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1" y="75"/>
                    <a:pt x="120" y="76"/>
                    <a:pt x="118" y="76"/>
                  </a:cubicBezTo>
                  <a:cubicBezTo>
                    <a:pt x="116" y="76"/>
                    <a:pt x="114" y="75"/>
                    <a:pt x="113" y="74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5" y="75"/>
                    <a:pt x="14" y="76"/>
                    <a:pt x="12" y="76"/>
                  </a:cubicBezTo>
                  <a:cubicBezTo>
                    <a:pt x="10" y="76"/>
                    <a:pt x="8" y="75"/>
                    <a:pt x="7" y="7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67"/>
                    <a:pt x="0" y="63"/>
                    <a:pt x="2" y="6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70" y="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1"/>
                    <a:pt x="129" y="63"/>
                    <a:pt x="129" y="65"/>
                  </a:cubicBezTo>
                  <a:cubicBezTo>
                    <a:pt x="129" y="67"/>
                    <a:pt x="128" y="68"/>
                    <a:pt x="127" y="7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0" name="Google Shape;980;p60"/>
          <p:cNvSpPr txBox="1">
            <a:spLocks noGrp="1"/>
          </p:cNvSpPr>
          <p:nvPr>
            <p:ph type="body" idx="3"/>
          </p:nvPr>
        </p:nvSpPr>
        <p:spPr>
          <a:xfrm>
            <a:off x="8398693" y="3536891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60"/>
          <p:cNvSpPr txBox="1">
            <a:spLocks noGrp="1"/>
          </p:cNvSpPr>
          <p:nvPr>
            <p:ph type="body" idx="4"/>
          </p:nvPr>
        </p:nvSpPr>
        <p:spPr>
          <a:xfrm>
            <a:off x="8398693" y="3150177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Calibri"/>
              <a:buNone/>
              <a:defRPr sz="1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2" name="Google Shape;982;p60"/>
          <p:cNvSpPr txBox="1">
            <a:spLocks noGrp="1"/>
          </p:cNvSpPr>
          <p:nvPr>
            <p:ph type="body" idx="5"/>
          </p:nvPr>
        </p:nvSpPr>
        <p:spPr>
          <a:xfrm>
            <a:off x="7634806" y="2248390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3" name="Google Shape;983;p60"/>
          <p:cNvSpPr txBox="1">
            <a:spLocks noGrp="1"/>
          </p:cNvSpPr>
          <p:nvPr>
            <p:ph type="body" idx="6"/>
          </p:nvPr>
        </p:nvSpPr>
        <p:spPr>
          <a:xfrm>
            <a:off x="7634806" y="1861676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None/>
              <a:defRPr sz="1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60"/>
          <p:cNvSpPr txBox="1">
            <a:spLocks noGrp="1"/>
          </p:cNvSpPr>
          <p:nvPr>
            <p:ph type="body" idx="7"/>
          </p:nvPr>
        </p:nvSpPr>
        <p:spPr>
          <a:xfrm>
            <a:off x="1107811" y="5034210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p60"/>
          <p:cNvSpPr txBox="1">
            <a:spLocks noGrp="1"/>
          </p:cNvSpPr>
          <p:nvPr>
            <p:ph type="body" idx="8"/>
          </p:nvPr>
        </p:nvSpPr>
        <p:spPr>
          <a:xfrm>
            <a:off x="1107811" y="4647496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p60"/>
          <p:cNvSpPr txBox="1">
            <a:spLocks noGrp="1"/>
          </p:cNvSpPr>
          <p:nvPr>
            <p:ph type="body" idx="9"/>
          </p:nvPr>
        </p:nvSpPr>
        <p:spPr>
          <a:xfrm>
            <a:off x="1915147" y="3533553"/>
            <a:ext cx="1919430" cy="56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Calibri"/>
              <a:buNone/>
              <a:defRPr sz="105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7" name="Google Shape;987;p60"/>
          <p:cNvSpPr txBox="1">
            <a:spLocks noGrp="1"/>
          </p:cNvSpPr>
          <p:nvPr>
            <p:ph type="body" idx="13"/>
          </p:nvPr>
        </p:nvSpPr>
        <p:spPr>
          <a:xfrm>
            <a:off x="1915147" y="3146839"/>
            <a:ext cx="19194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libri"/>
              <a:buNone/>
              <a:defRPr sz="1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8" name="Google Shape;988;p60"/>
          <p:cNvCxnSpPr/>
          <p:nvPr/>
        </p:nvCxnSpPr>
        <p:spPr>
          <a:xfrm>
            <a:off x="4083947" y="3660390"/>
            <a:ext cx="539220" cy="0"/>
          </a:xfrm>
          <a:prstGeom prst="straightConnector1">
            <a:avLst/>
          </a:prstGeom>
          <a:noFill/>
          <a:ln w="9525" cap="flat" cmpd="sng">
            <a:solidFill>
              <a:schemeClr val="accent2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89" name="Google Shape;989;p60"/>
          <p:cNvCxnSpPr/>
          <p:nvPr/>
        </p:nvCxnSpPr>
        <p:spPr>
          <a:xfrm flipH="1">
            <a:off x="6172863" y="2240096"/>
            <a:ext cx="798708" cy="427565"/>
          </a:xfrm>
          <a:prstGeom prst="straightConnector1">
            <a:avLst/>
          </a:prstGeom>
          <a:noFill/>
          <a:ln w="9525" cap="flat" cmpd="sng">
            <a:solidFill>
              <a:schemeClr val="accent3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90" name="Google Shape;990;p60"/>
          <p:cNvCxnSpPr/>
          <p:nvPr/>
        </p:nvCxnSpPr>
        <p:spPr>
          <a:xfrm>
            <a:off x="6971571" y="2240096"/>
            <a:ext cx="608024" cy="0"/>
          </a:xfrm>
          <a:prstGeom prst="straightConnector1">
            <a:avLst/>
          </a:prstGeom>
          <a:noFill/>
          <a:ln w="9525" cap="flat" cmpd="sng">
            <a:solidFill>
              <a:schemeClr val="accent3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991" name="Google Shape;991;p60"/>
          <p:cNvCxnSpPr/>
          <p:nvPr/>
        </p:nvCxnSpPr>
        <p:spPr>
          <a:xfrm rot="10800000">
            <a:off x="7579595" y="3660389"/>
            <a:ext cx="545230" cy="0"/>
          </a:xfrm>
          <a:prstGeom prst="straightConnector1">
            <a:avLst/>
          </a:prstGeom>
          <a:noFill/>
          <a:ln w="9525" cap="flat" cmpd="sng">
            <a:solidFill>
              <a:schemeClr val="accent6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itle Slide - Informatizacia">
  <p:cSld name="05_Title Slide - Informatizac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531620" y="3802173"/>
            <a:ext cx="2650647" cy="169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3">
            <a:alphaModFix/>
          </a:blip>
          <a:srcRect l="26237" t="1" r="29343" b="-1"/>
          <a:stretch/>
        </p:blipFill>
        <p:spPr>
          <a:xfrm>
            <a:off x="6099379" y="-3439"/>
            <a:ext cx="6092621" cy="685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7"/>
          <p:cNvCxnSpPr/>
          <p:nvPr/>
        </p:nvCxnSpPr>
        <p:spPr>
          <a:xfrm>
            <a:off x="1531620" y="3552396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7"/>
          <p:cNvSpPr txBox="1"/>
          <p:nvPr/>
        </p:nvSpPr>
        <p:spPr>
          <a:xfrm>
            <a:off x="1524001" y="2176285"/>
            <a:ext cx="3845439" cy="11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</a:pPr>
            <a:r>
              <a:rPr lang="sk-SK" sz="400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INFORMATIZÁCIA</a:t>
            </a:r>
            <a:endParaRPr/>
          </a:p>
        </p:txBody>
      </p:sp>
      <p:pic>
        <p:nvPicPr>
          <p:cNvPr id="71" name="Google Shape;7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/>
          <p:nvPr/>
        </p:nvSpPr>
        <p:spPr>
          <a:xfrm>
            <a:off x="6099379" y="-3756"/>
            <a:ext cx="6092615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5882"/>
            </a:srgbClr>
          </a:solidFill>
          <a:ln>
            <a:noFill/>
          </a:ln>
        </p:spPr>
        <p:txBody>
          <a:bodyPr spcFirstLastPara="1" wrap="square" lIns="914400" tIns="0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Otazka /infografika vrstvy">
  <p:cSld name="59_Otazka /infografika vrstvy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61"/>
          <p:cNvSpPr txBox="1">
            <a:spLocks noGrp="1"/>
          </p:cNvSpPr>
          <p:nvPr>
            <p:ph type="title"/>
          </p:nvPr>
        </p:nvSpPr>
        <p:spPr>
          <a:xfrm>
            <a:off x="6099381" y="686219"/>
            <a:ext cx="4533144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61"/>
          <p:cNvSpPr txBox="1">
            <a:spLocks noGrp="1"/>
          </p:cNvSpPr>
          <p:nvPr>
            <p:ph type="body" idx="1"/>
          </p:nvPr>
        </p:nvSpPr>
        <p:spPr>
          <a:xfrm>
            <a:off x="7704525" y="213056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6" name="Google Shape;996;p61"/>
          <p:cNvSpPr txBox="1">
            <a:spLocks noGrp="1"/>
          </p:cNvSpPr>
          <p:nvPr>
            <p:ph type="body" idx="2"/>
          </p:nvPr>
        </p:nvSpPr>
        <p:spPr>
          <a:xfrm>
            <a:off x="7704525" y="1792489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1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7" name="Google Shape;997;p61"/>
          <p:cNvSpPr txBox="1">
            <a:spLocks noGrp="1"/>
          </p:cNvSpPr>
          <p:nvPr>
            <p:ph type="body" idx="3"/>
          </p:nvPr>
        </p:nvSpPr>
        <p:spPr>
          <a:xfrm>
            <a:off x="8172451" y="3527235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p61"/>
          <p:cNvSpPr txBox="1">
            <a:spLocks noGrp="1"/>
          </p:cNvSpPr>
          <p:nvPr>
            <p:ph type="body" idx="4"/>
          </p:nvPr>
        </p:nvSpPr>
        <p:spPr>
          <a:xfrm>
            <a:off x="8172451" y="3189161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61"/>
          <p:cNvSpPr txBox="1">
            <a:spLocks noGrp="1"/>
          </p:cNvSpPr>
          <p:nvPr>
            <p:ph type="body" idx="5"/>
          </p:nvPr>
        </p:nvSpPr>
        <p:spPr>
          <a:xfrm>
            <a:off x="7704525" y="5051117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61"/>
          <p:cNvSpPr txBox="1">
            <a:spLocks noGrp="1"/>
          </p:cNvSpPr>
          <p:nvPr>
            <p:ph type="body" idx="6"/>
          </p:nvPr>
        </p:nvSpPr>
        <p:spPr>
          <a:xfrm>
            <a:off x="7704525" y="4713043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61"/>
          <p:cNvSpPr txBox="1">
            <a:spLocks noGrp="1"/>
          </p:cNvSpPr>
          <p:nvPr>
            <p:ph type="body" idx="7"/>
          </p:nvPr>
        </p:nvSpPr>
        <p:spPr>
          <a:xfrm>
            <a:off x="2079602" y="4312976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2" name="Google Shape;1002;p61"/>
          <p:cNvSpPr txBox="1">
            <a:spLocks noGrp="1"/>
          </p:cNvSpPr>
          <p:nvPr>
            <p:ph type="body" idx="8"/>
          </p:nvPr>
        </p:nvSpPr>
        <p:spPr>
          <a:xfrm>
            <a:off x="2079602" y="3974902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3" name="Google Shape;1003;p61"/>
          <p:cNvSpPr txBox="1">
            <a:spLocks noGrp="1"/>
          </p:cNvSpPr>
          <p:nvPr>
            <p:ph type="body" idx="9"/>
          </p:nvPr>
        </p:nvSpPr>
        <p:spPr>
          <a:xfrm>
            <a:off x="1276169" y="2719033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61"/>
          <p:cNvSpPr txBox="1">
            <a:spLocks noGrp="1"/>
          </p:cNvSpPr>
          <p:nvPr>
            <p:ph type="body" idx="13"/>
          </p:nvPr>
        </p:nvSpPr>
        <p:spPr>
          <a:xfrm>
            <a:off x="1276169" y="2380959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Calibri"/>
              <a:buNone/>
              <a:defRPr sz="12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5" name="Google Shape;1005;p61"/>
          <p:cNvSpPr/>
          <p:nvPr/>
        </p:nvSpPr>
        <p:spPr>
          <a:xfrm>
            <a:off x="5634038" y="5322888"/>
            <a:ext cx="911225" cy="909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/>
          </a:p>
        </p:txBody>
      </p:sp>
      <p:sp>
        <p:nvSpPr>
          <p:cNvPr id="1006" name="Google Shape;1006;p61"/>
          <p:cNvSpPr/>
          <p:nvPr/>
        </p:nvSpPr>
        <p:spPr>
          <a:xfrm>
            <a:off x="4819650" y="2306638"/>
            <a:ext cx="971550" cy="1185862"/>
          </a:xfrm>
          <a:custGeom>
            <a:avLst/>
            <a:gdLst/>
            <a:ahLst/>
            <a:cxnLst/>
            <a:rect l="l" t="t" r="r" b="b"/>
            <a:pathLst>
              <a:path w="647" h="791" extrusionOk="0">
                <a:moveTo>
                  <a:pt x="398" y="0"/>
                </a:moveTo>
                <a:cubicBezTo>
                  <a:pt x="164" y="126"/>
                  <a:pt x="0" y="338"/>
                  <a:pt x="0" y="566"/>
                </a:cubicBezTo>
                <a:cubicBezTo>
                  <a:pt x="0" y="714"/>
                  <a:pt x="111" y="791"/>
                  <a:pt x="240" y="791"/>
                </a:cubicBezTo>
                <a:cubicBezTo>
                  <a:pt x="515" y="791"/>
                  <a:pt x="471" y="505"/>
                  <a:pt x="647" y="371"/>
                </a:cubicBezTo>
                <a:cubicBezTo>
                  <a:pt x="618" y="243"/>
                  <a:pt x="540" y="99"/>
                  <a:pt x="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1007" name="Google Shape;1007;p61"/>
          <p:cNvSpPr/>
          <p:nvPr/>
        </p:nvSpPr>
        <p:spPr>
          <a:xfrm>
            <a:off x="6178550" y="3300413"/>
            <a:ext cx="1344613" cy="963612"/>
          </a:xfrm>
          <a:custGeom>
            <a:avLst/>
            <a:gdLst/>
            <a:ahLst/>
            <a:cxnLst/>
            <a:rect l="l" t="t" r="r" b="b"/>
            <a:pathLst>
              <a:path w="896" h="642" extrusionOk="0">
                <a:moveTo>
                  <a:pt x="896" y="0"/>
                </a:moveTo>
                <a:cubicBezTo>
                  <a:pt x="691" y="58"/>
                  <a:pt x="493" y="58"/>
                  <a:pt x="327" y="29"/>
                </a:cubicBezTo>
                <a:cubicBezTo>
                  <a:pt x="291" y="175"/>
                  <a:pt x="144" y="278"/>
                  <a:pt x="0" y="390"/>
                </a:cubicBezTo>
                <a:cubicBezTo>
                  <a:pt x="71" y="495"/>
                  <a:pt x="200" y="607"/>
                  <a:pt x="409" y="642"/>
                </a:cubicBezTo>
                <a:cubicBezTo>
                  <a:pt x="605" y="502"/>
                  <a:pt x="875" y="319"/>
                  <a:pt x="8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/>
          </a:p>
        </p:txBody>
      </p:sp>
      <p:sp>
        <p:nvSpPr>
          <p:cNvPr id="1008" name="Google Shape;1008;p61"/>
          <p:cNvSpPr/>
          <p:nvPr/>
        </p:nvSpPr>
        <p:spPr>
          <a:xfrm>
            <a:off x="5416550" y="2128838"/>
            <a:ext cx="1319213" cy="733425"/>
          </a:xfrm>
          <a:custGeom>
            <a:avLst/>
            <a:gdLst/>
            <a:ahLst/>
            <a:cxnLst/>
            <a:rect l="l" t="t" r="r" b="b"/>
            <a:pathLst>
              <a:path w="879" h="489" extrusionOk="0">
                <a:moveTo>
                  <a:pt x="879" y="61"/>
                </a:moveTo>
                <a:cubicBezTo>
                  <a:pt x="751" y="20"/>
                  <a:pt x="609" y="0"/>
                  <a:pt x="467" y="0"/>
                </a:cubicBezTo>
                <a:cubicBezTo>
                  <a:pt x="300" y="0"/>
                  <a:pt x="138" y="44"/>
                  <a:pt x="0" y="118"/>
                </a:cubicBezTo>
                <a:cubicBezTo>
                  <a:pt x="142" y="217"/>
                  <a:pt x="220" y="361"/>
                  <a:pt x="249" y="489"/>
                </a:cubicBezTo>
                <a:cubicBezTo>
                  <a:pt x="303" y="448"/>
                  <a:pt x="378" y="421"/>
                  <a:pt x="489" y="421"/>
                </a:cubicBezTo>
                <a:cubicBezTo>
                  <a:pt x="564" y="421"/>
                  <a:pt x="629" y="435"/>
                  <a:pt x="682" y="461"/>
                </a:cubicBezTo>
                <a:cubicBezTo>
                  <a:pt x="807" y="342"/>
                  <a:pt x="862" y="225"/>
                  <a:pt x="879" y="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sp>
        <p:nvSpPr>
          <p:cNvPr id="1009" name="Google Shape;1009;p61"/>
          <p:cNvSpPr/>
          <p:nvPr/>
        </p:nvSpPr>
        <p:spPr>
          <a:xfrm>
            <a:off x="6440488" y="2220913"/>
            <a:ext cx="1085850" cy="1166812"/>
          </a:xfrm>
          <a:custGeom>
            <a:avLst/>
            <a:gdLst/>
            <a:ahLst/>
            <a:cxnLst/>
            <a:rect l="l" t="t" r="r" b="b"/>
            <a:pathLst>
              <a:path w="724" h="778" extrusionOk="0">
                <a:moveTo>
                  <a:pt x="722" y="720"/>
                </a:moveTo>
                <a:cubicBezTo>
                  <a:pt x="723" y="706"/>
                  <a:pt x="724" y="692"/>
                  <a:pt x="724" y="678"/>
                </a:cubicBezTo>
                <a:cubicBezTo>
                  <a:pt x="724" y="314"/>
                  <a:pt x="496" y="98"/>
                  <a:pt x="197" y="0"/>
                </a:cubicBezTo>
                <a:cubicBezTo>
                  <a:pt x="180" y="164"/>
                  <a:pt x="125" y="281"/>
                  <a:pt x="0" y="400"/>
                </a:cubicBezTo>
                <a:cubicBezTo>
                  <a:pt x="104" y="450"/>
                  <a:pt x="162" y="546"/>
                  <a:pt x="162" y="678"/>
                </a:cubicBezTo>
                <a:cubicBezTo>
                  <a:pt x="162" y="703"/>
                  <a:pt x="159" y="726"/>
                  <a:pt x="153" y="749"/>
                </a:cubicBezTo>
                <a:cubicBezTo>
                  <a:pt x="319" y="778"/>
                  <a:pt x="517" y="778"/>
                  <a:pt x="722" y="720"/>
                </a:cubicBezTo>
                <a:close/>
              </a:path>
            </a:pathLst>
          </a:custGeom>
          <a:solidFill>
            <a:srgbClr val="9DAF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/>
          </a:p>
        </p:txBody>
      </p:sp>
      <p:sp>
        <p:nvSpPr>
          <p:cNvPr id="1010" name="Google Shape;1010;p61"/>
          <p:cNvSpPr/>
          <p:nvPr/>
        </p:nvSpPr>
        <p:spPr>
          <a:xfrm>
            <a:off x="5711825" y="3886200"/>
            <a:ext cx="1081088" cy="1076325"/>
          </a:xfrm>
          <a:custGeom>
            <a:avLst/>
            <a:gdLst/>
            <a:ahLst/>
            <a:cxnLst/>
            <a:rect l="l" t="t" r="r" b="b"/>
            <a:pathLst>
              <a:path w="720" h="718" extrusionOk="0">
                <a:moveTo>
                  <a:pt x="311" y="0"/>
                </a:moveTo>
                <a:cubicBezTo>
                  <a:pt x="154" y="122"/>
                  <a:pt x="0" y="256"/>
                  <a:pt x="0" y="470"/>
                </a:cubicBezTo>
                <a:cubicBezTo>
                  <a:pt x="0" y="589"/>
                  <a:pt x="78" y="718"/>
                  <a:pt x="237" y="718"/>
                </a:cubicBezTo>
                <a:cubicBezTo>
                  <a:pt x="481" y="718"/>
                  <a:pt x="451" y="537"/>
                  <a:pt x="540" y="407"/>
                </a:cubicBezTo>
                <a:cubicBezTo>
                  <a:pt x="573" y="359"/>
                  <a:pt x="640" y="309"/>
                  <a:pt x="720" y="252"/>
                </a:cubicBezTo>
                <a:cubicBezTo>
                  <a:pt x="511" y="217"/>
                  <a:pt x="382" y="105"/>
                  <a:pt x="3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/>
          </a:p>
        </p:txBody>
      </p:sp>
      <p:sp>
        <p:nvSpPr>
          <p:cNvPr id="1011" name="Google Shape;1011;p61"/>
          <p:cNvSpPr/>
          <p:nvPr/>
        </p:nvSpPr>
        <p:spPr>
          <a:xfrm flipH="1">
            <a:off x="2205038" y="2268539"/>
            <a:ext cx="2695575" cy="299116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3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61"/>
          <p:cNvSpPr/>
          <p:nvPr/>
        </p:nvSpPr>
        <p:spPr>
          <a:xfrm>
            <a:off x="6178550" y="1682751"/>
            <a:ext cx="3260725" cy="311383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6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61"/>
          <p:cNvSpPr/>
          <p:nvPr/>
        </p:nvSpPr>
        <p:spPr>
          <a:xfrm rot="10800000" flipH="1">
            <a:off x="7618413" y="2927349"/>
            <a:ext cx="2590800" cy="150813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5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61"/>
          <p:cNvSpPr/>
          <p:nvPr/>
        </p:nvSpPr>
        <p:spPr>
          <a:xfrm rot="10800000" flipH="1">
            <a:off x="7180263" y="4132748"/>
            <a:ext cx="2590800" cy="451951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4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61"/>
          <p:cNvSpPr/>
          <p:nvPr/>
        </p:nvSpPr>
        <p:spPr>
          <a:xfrm flipH="1">
            <a:off x="2836862" y="3852864"/>
            <a:ext cx="2871787" cy="325270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2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61"/>
          <p:cNvSpPr/>
          <p:nvPr/>
        </p:nvSpPr>
        <p:spPr>
          <a:xfrm flipH="1">
            <a:off x="2836860" y="5322888"/>
            <a:ext cx="2673351" cy="263525"/>
          </a:xfrm>
          <a:custGeom>
            <a:avLst/>
            <a:gdLst/>
            <a:ahLst/>
            <a:cxnLst/>
            <a:rect l="l" t="t" r="r" b="b"/>
            <a:pathLst>
              <a:path w="3444240" h="568960" extrusionOk="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w="9525" cap="flat" cmpd="sng">
            <a:solidFill>
              <a:schemeClr val="accent1">
                <a:alpha val="49803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61"/>
          <p:cNvSpPr txBox="1">
            <a:spLocks noGrp="1"/>
          </p:cNvSpPr>
          <p:nvPr>
            <p:ph type="body" idx="14"/>
          </p:nvPr>
        </p:nvSpPr>
        <p:spPr>
          <a:xfrm>
            <a:off x="1850051" y="5810878"/>
            <a:ext cx="3051825" cy="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8" name="Google Shape;1018;p61"/>
          <p:cNvSpPr txBox="1">
            <a:spLocks noGrp="1"/>
          </p:cNvSpPr>
          <p:nvPr>
            <p:ph type="body" idx="15"/>
          </p:nvPr>
        </p:nvSpPr>
        <p:spPr>
          <a:xfrm>
            <a:off x="1850051" y="5472804"/>
            <a:ext cx="30518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200"/>
              <a:buFont typeface="Calibri"/>
              <a:buNone/>
              <a:defRPr sz="1200" b="1">
                <a:solidFill>
                  <a:srgbClr val="474747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9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9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0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Infografika mapa /Slovensko">
  <p:cSld name="60_Infografika mapa /Slovensko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Google Shape;1020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62"/>
          <p:cNvSpPr txBox="1">
            <a:spLocks noGrp="1"/>
          </p:cNvSpPr>
          <p:nvPr>
            <p:ph type="title"/>
          </p:nvPr>
        </p:nvSpPr>
        <p:spPr>
          <a:xfrm>
            <a:off x="5322513" y="761804"/>
            <a:ext cx="6282676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1022" name="Google Shape;1022;p62"/>
          <p:cNvGraphicFramePr/>
          <p:nvPr/>
        </p:nvGraphicFramePr>
        <p:xfrm>
          <a:off x="1541196" y="40533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{5C714D04-5097-49DD-8220-7446DC8B3ECC}</a:tableStyleId>
              </a:tblPr>
              <a:tblGrid>
                <a:gridCol w="15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Banskobystrický kraj</a:t>
                      </a:r>
                      <a:endParaRPr sz="1100" b="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Bratislavský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Prešovský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Trnavský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3" name="Google Shape;1023;p62"/>
          <p:cNvSpPr txBox="1">
            <a:spLocks noGrp="1"/>
          </p:cNvSpPr>
          <p:nvPr>
            <p:ph type="body" idx="1"/>
          </p:nvPr>
        </p:nvSpPr>
        <p:spPr>
          <a:xfrm>
            <a:off x="1531620" y="2230904"/>
            <a:ext cx="3028085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24" name="Google Shape;1024;p62"/>
          <p:cNvCxnSpPr/>
          <p:nvPr/>
        </p:nvCxnSpPr>
        <p:spPr>
          <a:xfrm>
            <a:off x="1531620" y="1981127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25" name="Google Shape;1025;p62"/>
          <p:cNvGrpSpPr/>
          <p:nvPr/>
        </p:nvGrpSpPr>
        <p:grpSpPr>
          <a:xfrm>
            <a:off x="4931875" y="1865378"/>
            <a:ext cx="6755028" cy="3355412"/>
            <a:chOff x="4472535" y="1637211"/>
            <a:chExt cx="7214368" cy="3583579"/>
          </a:xfrm>
        </p:grpSpPr>
        <p:pic>
          <p:nvPicPr>
            <p:cNvPr id="1026" name="Google Shape;1026;p62"/>
            <p:cNvPicPr preferRelativeResize="0"/>
            <p:nvPr/>
          </p:nvPicPr>
          <p:blipFill rotWithShape="1">
            <a:blip r:embed="rId3">
              <a:alphaModFix/>
            </a:blip>
            <a:srcRect t="49471" r="87635" b="19577"/>
            <a:stretch/>
          </p:blipFill>
          <p:spPr>
            <a:xfrm>
              <a:off x="4472535" y="3426435"/>
              <a:ext cx="909364" cy="1197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7" name="Google Shape;1027;p62"/>
            <p:cNvPicPr preferRelativeResize="0"/>
            <p:nvPr/>
          </p:nvPicPr>
          <p:blipFill rotWithShape="1">
            <a:blip r:embed="rId4">
              <a:alphaModFix/>
            </a:blip>
            <a:srcRect l="2418" t="38567" r="79463" b="6975"/>
            <a:stretch/>
          </p:blipFill>
          <p:spPr>
            <a:xfrm>
              <a:off x="4650377" y="3004457"/>
              <a:ext cx="1332412" cy="2107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Google Shape;1028;p62"/>
            <p:cNvPicPr preferRelativeResize="0"/>
            <p:nvPr/>
          </p:nvPicPr>
          <p:blipFill rotWithShape="1">
            <a:blip r:embed="rId5">
              <a:alphaModFix/>
            </a:blip>
            <a:srcRect l="9015" t="16066" r="65017" b="42078"/>
            <a:stretch/>
          </p:blipFill>
          <p:spPr>
            <a:xfrm>
              <a:off x="5135527" y="2133600"/>
              <a:ext cx="1909707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Google Shape;1029;p62"/>
            <p:cNvPicPr preferRelativeResize="0"/>
            <p:nvPr/>
          </p:nvPicPr>
          <p:blipFill rotWithShape="1">
            <a:blip r:embed="rId6">
              <a:alphaModFix/>
            </a:blip>
            <a:srcRect l="15443" t="46668" r="61347" b="4163"/>
            <a:stretch/>
          </p:blipFill>
          <p:spPr>
            <a:xfrm>
              <a:off x="5608321" y="3317966"/>
              <a:ext cx="1706880" cy="190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62"/>
            <p:cNvPicPr preferRelativeResize="0"/>
            <p:nvPr/>
          </p:nvPicPr>
          <p:blipFill rotWithShape="1">
            <a:blip r:embed="rId7">
              <a:alphaModFix/>
            </a:blip>
            <a:srcRect l="26811" t="3238" r="44729" b="54907"/>
            <a:stretch/>
          </p:blipFill>
          <p:spPr>
            <a:xfrm>
              <a:off x="6444343" y="1637211"/>
              <a:ext cx="2092906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1" name="Google Shape;1031;p62"/>
            <p:cNvPicPr preferRelativeResize="0"/>
            <p:nvPr/>
          </p:nvPicPr>
          <p:blipFill rotWithShape="1">
            <a:blip r:embed="rId8">
              <a:alphaModFix/>
            </a:blip>
            <a:srcRect l="28660" t="33617" r="37102" b="21153"/>
            <a:stretch/>
          </p:blipFill>
          <p:spPr>
            <a:xfrm>
              <a:off x="6580262" y="2812869"/>
              <a:ext cx="2517897" cy="1750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2" name="Google Shape;1032;p62"/>
            <p:cNvPicPr preferRelativeResize="0"/>
            <p:nvPr/>
          </p:nvPicPr>
          <p:blipFill rotWithShape="1">
            <a:blip r:embed="rId9">
              <a:alphaModFix/>
            </a:blip>
            <a:srcRect l="51915" t="9989" r="1902" b="54908"/>
            <a:stretch/>
          </p:blipFill>
          <p:spPr>
            <a:xfrm>
              <a:off x="8290560" y="1898469"/>
              <a:ext cx="3396343" cy="1358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Google Shape;1033;p62"/>
            <p:cNvPicPr preferRelativeResize="0"/>
            <p:nvPr/>
          </p:nvPicPr>
          <p:blipFill rotWithShape="1">
            <a:blip r:embed="rId10">
              <a:alphaModFix/>
            </a:blip>
            <a:srcRect l="56680" t="32042" r="4982" b="34429"/>
            <a:stretch/>
          </p:blipFill>
          <p:spPr>
            <a:xfrm>
              <a:off x="8640959" y="2751909"/>
              <a:ext cx="2819521" cy="129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Infografika mapa 2 /Slovensko">
  <p:cSld name="61_Infografika mapa 2 /Slovensko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3"/>
          <p:cNvSpPr txBox="1">
            <a:spLocks noGrp="1"/>
          </p:cNvSpPr>
          <p:nvPr>
            <p:ph type="title"/>
          </p:nvPr>
        </p:nvSpPr>
        <p:spPr>
          <a:xfrm>
            <a:off x="5322513" y="761804"/>
            <a:ext cx="6282676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1037" name="Google Shape;1037;p63"/>
          <p:cNvGraphicFramePr/>
          <p:nvPr/>
        </p:nvGraphicFramePr>
        <p:xfrm>
          <a:off x="1541196" y="40533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{5C714D04-5097-49DD-8220-7446DC8B3ECC}</a:tableStyleId>
              </a:tblPr>
              <a:tblGrid>
                <a:gridCol w="15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Nitriansky kraj</a:t>
                      </a:r>
                      <a:endParaRPr sz="1100" b="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Trenčiansky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Žilinský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320"/>
                        <a:buFont typeface="Arial"/>
                        <a:buChar char="•"/>
                      </a:pPr>
                      <a:r>
                        <a:rPr lang="sk-SK" sz="1100" u="none" strike="noStrike" cap="none">
                          <a:solidFill>
                            <a:srgbClr val="5C5F7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Košický kraj</a:t>
                      </a:r>
                      <a:endParaRPr sz="1100" u="none" strike="noStrike" cap="none">
                        <a:solidFill>
                          <a:srgbClr val="5C5F7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0" u="none" strike="noStrike" cap="none">
                          <a:solidFill>
                            <a:srgbClr val="5C5F70"/>
                          </a:solidFill>
                        </a:rPr>
                        <a:t>12,000.00 €</a:t>
                      </a:r>
                      <a:endParaRPr sz="1100" b="0" u="none" strike="noStrike" cap="none">
                        <a:solidFill>
                          <a:srgbClr val="5C5F70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8" name="Google Shape;1038;p63"/>
          <p:cNvSpPr txBox="1">
            <a:spLocks noGrp="1"/>
          </p:cNvSpPr>
          <p:nvPr>
            <p:ph type="body" idx="1"/>
          </p:nvPr>
        </p:nvSpPr>
        <p:spPr>
          <a:xfrm>
            <a:off x="1531620" y="2230904"/>
            <a:ext cx="3028085" cy="109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39" name="Google Shape;1039;p63"/>
          <p:cNvCxnSpPr/>
          <p:nvPr/>
        </p:nvCxnSpPr>
        <p:spPr>
          <a:xfrm>
            <a:off x="1531620" y="1981127"/>
            <a:ext cx="933295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40" name="Google Shape;1040;p63"/>
          <p:cNvGrpSpPr/>
          <p:nvPr/>
        </p:nvGrpSpPr>
        <p:grpSpPr>
          <a:xfrm>
            <a:off x="4931875" y="1865378"/>
            <a:ext cx="6755028" cy="3355412"/>
            <a:chOff x="4472535" y="1637211"/>
            <a:chExt cx="7214368" cy="3583579"/>
          </a:xfrm>
        </p:grpSpPr>
        <p:pic>
          <p:nvPicPr>
            <p:cNvPr id="1041" name="Google Shape;1041;p63"/>
            <p:cNvPicPr preferRelativeResize="0"/>
            <p:nvPr/>
          </p:nvPicPr>
          <p:blipFill rotWithShape="1">
            <a:blip r:embed="rId3">
              <a:alphaModFix/>
            </a:blip>
            <a:srcRect t="49471" r="87635" b="19577"/>
            <a:stretch/>
          </p:blipFill>
          <p:spPr>
            <a:xfrm>
              <a:off x="4472535" y="3426435"/>
              <a:ext cx="909364" cy="1197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2" name="Google Shape;1042;p63"/>
            <p:cNvPicPr preferRelativeResize="0"/>
            <p:nvPr/>
          </p:nvPicPr>
          <p:blipFill rotWithShape="1">
            <a:blip r:embed="rId4">
              <a:alphaModFix/>
            </a:blip>
            <a:srcRect l="2418" t="38567" r="79463" b="6975"/>
            <a:stretch/>
          </p:blipFill>
          <p:spPr>
            <a:xfrm>
              <a:off x="4650377" y="3004457"/>
              <a:ext cx="1332412" cy="2107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3" name="Google Shape;1043;p63"/>
            <p:cNvPicPr preferRelativeResize="0"/>
            <p:nvPr/>
          </p:nvPicPr>
          <p:blipFill rotWithShape="1">
            <a:blip r:embed="rId5">
              <a:alphaModFix/>
            </a:blip>
            <a:srcRect l="9015" t="16066" r="65017" b="42078"/>
            <a:stretch/>
          </p:blipFill>
          <p:spPr>
            <a:xfrm>
              <a:off x="5135527" y="2133600"/>
              <a:ext cx="1909707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1044;p63"/>
            <p:cNvPicPr preferRelativeResize="0"/>
            <p:nvPr/>
          </p:nvPicPr>
          <p:blipFill rotWithShape="1">
            <a:blip r:embed="rId6">
              <a:alphaModFix/>
            </a:blip>
            <a:srcRect l="15443" t="46668" r="61347" b="4163"/>
            <a:stretch/>
          </p:blipFill>
          <p:spPr>
            <a:xfrm>
              <a:off x="5608321" y="3317966"/>
              <a:ext cx="1706880" cy="1902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1045;p63"/>
            <p:cNvPicPr preferRelativeResize="0"/>
            <p:nvPr/>
          </p:nvPicPr>
          <p:blipFill rotWithShape="1">
            <a:blip r:embed="rId7">
              <a:alphaModFix/>
            </a:blip>
            <a:srcRect l="26811" t="3238" r="44729" b="54907"/>
            <a:stretch/>
          </p:blipFill>
          <p:spPr>
            <a:xfrm>
              <a:off x="6444343" y="1637211"/>
              <a:ext cx="2092906" cy="161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1046;p63"/>
            <p:cNvPicPr preferRelativeResize="0"/>
            <p:nvPr/>
          </p:nvPicPr>
          <p:blipFill rotWithShape="1">
            <a:blip r:embed="rId8">
              <a:alphaModFix/>
            </a:blip>
            <a:srcRect l="28660" t="33617" r="37102" b="21153"/>
            <a:stretch/>
          </p:blipFill>
          <p:spPr>
            <a:xfrm>
              <a:off x="6580262" y="2812869"/>
              <a:ext cx="2517897" cy="1750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7" name="Google Shape;1047;p63"/>
            <p:cNvPicPr preferRelativeResize="0"/>
            <p:nvPr/>
          </p:nvPicPr>
          <p:blipFill rotWithShape="1">
            <a:blip r:embed="rId9">
              <a:alphaModFix/>
            </a:blip>
            <a:srcRect l="51915" t="9989" r="1902" b="54908"/>
            <a:stretch/>
          </p:blipFill>
          <p:spPr>
            <a:xfrm>
              <a:off x="8290560" y="1898469"/>
              <a:ext cx="3396343" cy="1358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8" name="Google Shape;1048;p63"/>
            <p:cNvPicPr preferRelativeResize="0"/>
            <p:nvPr/>
          </p:nvPicPr>
          <p:blipFill rotWithShape="1">
            <a:blip r:embed="rId10">
              <a:alphaModFix/>
            </a:blip>
            <a:srcRect l="56680" t="32042" r="4982" b="34429"/>
            <a:stretch/>
          </p:blipFill>
          <p:spPr>
            <a:xfrm>
              <a:off x="8640959" y="2751909"/>
              <a:ext cx="2819521" cy="12975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64"/>
          <p:cNvPicPr preferRelativeResize="0"/>
          <p:nvPr/>
        </p:nvPicPr>
        <p:blipFill rotWithShape="1">
          <a:blip r:embed="rId2">
            <a:alphaModFix/>
          </a:blip>
          <a:srcRect l="-1" t="1859" r="3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1" name="Google Shape;1051;p64"/>
          <p:cNvGrpSpPr/>
          <p:nvPr/>
        </p:nvGrpSpPr>
        <p:grpSpPr>
          <a:xfrm>
            <a:off x="0" y="5608861"/>
            <a:ext cx="2536131" cy="307295"/>
            <a:chOff x="31745" y="3808773"/>
            <a:chExt cx="2536131" cy="307295"/>
          </a:xfrm>
        </p:grpSpPr>
        <p:sp>
          <p:nvSpPr>
            <p:cNvPr id="1052" name="Google Shape;1052;p64"/>
            <p:cNvSpPr txBox="1"/>
            <p:nvPr/>
          </p:nvSpPr>
          <p:spPr>
            <a:xfrm>
              <a:off x="1524000" y="3931402"/>
              <a:ext cx="104387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</a:t>
              </a:r>
              <a:r>
                <a:rPr lang="sk-SK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mirri</a:t>
              </a:r>
              <a:r>
                <a:rPr lang="sk-SK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.gov.sk</a:t>
              </a:r>
              <a:endParaRPr/>
            </a:p>
          </p:txBody>
        </p:sp>
        <p:cxnSp>
          <p:nvCxnSpPr>
            <p:cNvPr id="1053" name="Google Shape;1053;p64"/>
            <p:cNvCxnSpPr/>
            <p:nvPr/>
          </p:nvCxnSpPr>
          <p:spPr>
            <a:xfrm>
              <a:off x="31745" y="3808773"/>
              <a:ext cx="2536131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54" name="Google Shape;1054;p64"/>
          <p:cNvSpPr txBox="1">
            <a:spLocks noGrp="1"/>
          </p:cNvSpPr>
          <p:nvPr>
            <p:ph type="title"/>
          </p:nvPr>
        </p:nvSpPr>
        <p:spPr>
          <a:xfrm>
            <a:off x="1492255" y="4798759"/>
            <a:ext cx="4881166" cy="74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_Title Slide - Kapitola">
  <p:cSld name="06_Title Slide - Kapitola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006" y="765175"/>
            <a:ext cx="2985391" cy="6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>
            <a:off x="7626885" y="5320073"/>
            <a:ext cx="1524001" cy="1537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8"/>
          <p:cNvSpPr>
            <a:spLocks noGrp="1"/>
          </p:cNvSpPr>
          <p:nvPr>
            <p:ph type="pic" idx="2"/>
          </p:nvPr>
        </p:nvSpPr>
        <p:spPr>
          <a:xfrm>
            <a:off x="9173580" y="765173"/>
            <a:ext cx="3033459" cy="610034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1531620" y="2660149"/>
            <a:ext cx="7002780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3"/>
          </p:nvPr>
        </p:nvSpPr>
        <p:spPr>
          <a:xfrm>
            <a:off x="2686428" y="3492013"/>
            <a:ext cx="5847972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6600"/>
              <a:buFont typeface="Calibri"/>
              <a:buNone/>
              <a:defRPr sz="6600" b="0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2000"/>
              <a:buFont typeface="Calibri"/>
              <a:buNone/>
              <a:defRPr sz="2000">
                <a:solidFill>
                  <a:srgbClr val="8894B7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800"/>
              <a:buFont typeface="Calibri"/>
              <a:buNone/>
              <a:defRPr sz="1800">
                <a:solidFill>
                  <a:srgbClr val="8894B7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Font typeface="Calibri"/>
              <a:buNone/>
              <a:defRPr sz="1600">
                <a:solidFill>
                  <a:srgbClr val="8894B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4B7"/>
              </a:buClr>
              <a:buSzPts val="1600"/>
              <a:buNone/>
              <a:defRPr sz="1600">
                <a:solidFill>
                  <a:srgbClr val="8894B7"/>
                </a:solidFill>
              </a:defRPr>
            </a:lvl9pPr>
          </a:lstStyle>
          <a:p>
            <a:endParaRPr/>
          </a:p>
        </p:txBody>
      </p:sp>
      <p:cxnSp>
        <p:nvCxnSpPr>
          <p:cNvPr id="79" name="Google Shape;79;p8"/>
          <p:cNvCxnSpPr/>
          <p:nvPr/>
        </p:nvCxnSpPr>
        <p:spPr>
          <a:xfrm>
            <a:off x="1574351" y="4119609"/>
            <a:ext cx="793212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8"/>
          <p:cNvSpPr txBox="1">
            <a:spLocks noGrp="1"/>
          </p:cNvSpPr>
          <p:nvPr>
            <p:ph type="body" idx="4"/>
          </p:nvPr>
        </p:nvSpPr>
        <p:spPr>
          <a:xfrm>
            <a:off x="1531620" y="5320073"/>
            <a:ext cx="3034659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1070006" y="4714109"/>
            <a:ext cx="497065" cy="4518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_Title Slide - MIRRI">
  <p:cSld name="07_Title Slide - MIRRI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9574" y="242921"/>
            <a:ext cx="3570970" cy="28311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9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6" name="Google Shape;86;p9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MIRRI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Title Slide - I">
  <p:cSld name="08_Title Slide - 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0"/>
          <p:cNvCxnSpPr/>
          <p:nvPr/>
        </p:nvCxnSpPr>
        <p:spPr>
          <a:xfrm>
            <a:off x="6110085" y="5794049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3329337" y="4397127"/>
            <a:ext cx="5561496" cy="871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>
                <a:solidFill>
                  <a:srgbClr val="22222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10"/>
          <p:cNvCxnSpPr/>
          <p:nvPr/>
        </p:nvCxnSpPr>
        <p:spPr>
          <a:xfrm>
            <a:off x="10673929" y="0"/>
            <a:ext cx="0" cy="106395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278" y="393584"/>
            <a:ext cx="2316970" cy="53114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/>
          <p:nvPr/>
        </p:nvSpPr>
        <p:spPr>
          <a:xfrm>
            <a:off x="3325838" y="3532472"/>
            <a:ext cx="5561495" cy="6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600"/>
              <a:buFont typeface="Calibri"/>
              <a:buNone/>
            </a:pPr>
            <a:r>
              <a:rPr lang="sk-SK" sz="4600" b="1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rPr>
              <a:t>INVESTÍCIE</a:t>
            </a:r>
            <a:endParaRPr/>
          </a:p>
        </p:txBody>
      </p:sp>
      <p:pic>
        <p:nvPicPr>
          <p:cNvPr id="95" name="Google Shape;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9575" y="242921"/>
            <a:ext cx="3570968" cy="283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1524847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3049694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4574541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>
            <a:off x="6099388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1"/>
          <p:cNvCxnSpPr/>
          <p:nvPr/>
        </p:nvCxnSpPr>
        <p:spPr>
          <a:xfrm>
            <a:off x="7624235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9149082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>
            <a:off x="10673929" y="0"/>
            <a:ext cx="0" cy="6858001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"/>
          <p:cNvSpPr/>
          <p:nvPr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lt1">
              <a:alpha val="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6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4C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5"/>
          <p:cNvSpPr/>
          <p:nvPr/>
        </p:nvSpPr>
        <p:spPr>
          <a:xfrm>
            <a:off x="0" y="1616765"/>
            <a:ext cx="12192000" cy="5241235"/>
          </a:xfrm>
          <a:prstGeom prst="rect">
            <a:avLst/>
          </a:prstGeom>
          <a:gradFill>
            <a:gsLst>
              <a:gs pos="0">
                <a:srgbClr val="25408F"/>
              </a:gs>
              <a:gs pos="54000">
                <a:srgbClr val="25408F"/>
              </a:gs>
              <a:gs pos="100000">
                <a:srgbClr val="1A2E6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65"/>
          <p:cNvSpPr txBox="1"/>
          <p:nvPr/>
        </p:nvSpPr>
        <p:spPr>
          <a:xfrm>
            <a:off x="274544" y="2434199"/>
            <a:ext cx="12192000" cy="13350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chemeClr val="lt1"/>
              </a:buClr>
              <a:buSzPts val="5500"/>
            </a:pPr>
            <a:r>
              <a:rPr lang="sk-SK" sz="5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Veda, výskum a inovácie</a:t>
            </a:r>
            <a:endParaRPr dirty="0"/>
          </a:p>
        </p:txBody>
      </p:sp>
      <p:sp>
        <p:nvSpPr>
          <p:cNvPr id="1062" name="Google Shape;1062;p65"/>
          <p:cNvSpPr txBox="1"/>
          <p:nvPr/>
        </p:nvSpPr>
        <p:spPr>
          <a:xfrm>
            <a:off x="0" y="5812336"/>
            <a:ext cx="1219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Ministerstvo školstva, vedy, výskumu a športu SR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63" name="Google Shape;106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456" y="1476833"/>
            <a:ext cx="549088" cy="75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p65"/>
          <p:cNvSpPr txBox="1"/>
          <p:nvPr/>
        </p:nvSpPr>
        <p:spPr>
          <a:xfrm>
            <a:off x="0" y="3468349"/>
            <a:ext cx="12192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0" i="0" u="none" strike="noStrike" cap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Rozvoj a rozšírenie výskumných a inovačných kapacít a využívanie pokročilých technológií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73"/>
          <p:cNvSpPr/>
          <p:nvPr/>
        </p:nvSpPr>
        <p:spPr>
          <a:xfrm>
            <a:off x="0" y="4881489"/>
            <a:ext cx="12192000" cy="1976510"/>
          </a:xfrm>
          <a:prstGeom prst="rect">
            <a:avLst/>
          </a:prstGeom>
          <a:gradFill>
            <a:gsLst>
              <a:gs pos="0">
                <a:srgbClr val="005DB1"/>
              </a:gs>
              <a:gs pos="58999">
                <a:srgbClr val="043276"/>
              </a:gs>
              <a:gs pos="100000">
                <a:srgbClr val="0033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73"/>
          <p:cNvSpPr txBox="1"/>
          <p:nvPr/>
        </p:nvSpPr>
        <p:spPr>
          <a:xfrm>
            <a:off x="2370772" y="5467528"/>
            <a:ext cx="745045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Dobré riešenia pre ľudí</a:t>
            </a:r>
            <a:endParaRPr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58BE5B3-190E-46C9-B3FD-0DF07E05E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0162" y="1717164"/>
            <a:ext cx="6538080" cy="2070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0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40625"/>
            <a:ext cx="1219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32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Opatrenia v gescii MŠVVŠ SR pre oblasť Výskumu</a:t>
            </a:r>
            <a:endParaRPr sz="3200" b="1" i="0" u="none" strike="noStrike" cap="none" dirty="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66"/>
          <p:cNvSpPr txBox="1"/>
          <p:nvPr/>
        </p:nvSpPr>
        <p:spPr>
          <a:xfrm>
            <a:off x="469124" y="904993"/>
            <a:ext cx="75005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sk-SK" sz="2800" b="1" dirty="0">
                <a:solidFill>
                  <a:srgbClr val="141515"/>
                </a:solidFill>
                <a:latin typeface="Calibri"/>
                <a:ea typeface="Calibri"/>
                <a:cs typeface="Calibri"/>
                <a:sym typeface="Calibri"/>
              </a:rPr>
              <a:t>Alokácie</a:t>
            </a:r>
          </a:p>
        </p:txBody>
      </p:sp>
      <p:sp>
        <p:nvSpPr>
          <p:cNvPr id="1073" name="Google Shape;1073;p66"/>
          <p:cNvSpPr txBox="1"/>
          <p:nvPr/>
        </p:nvSpPr>
        <p:spPr>
          <a:xfrm>
            <a:off x="469124" y="1205105"/>
            <a:ext cx="1072363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sk-S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19B12842-8BFF-4120-BBF2-C0EDFA125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33496"/>
              </p:ext>
            </p:extLst>
          </p:nvPr>
        </p:nvGraphicFramePr>
        <p:xfrm>
          <a:off x="623943" y="1728285"/>
          <a:ext cx="10504712" cy="11247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08154">
                  <a:extLst>
                    <a:ext uri="{9D8B030D-6E8A-4147-A177-3AD203B41FA5}">
                      <a16:colId xmlns:a16="http://schemas.microsoft.com/office/drawing/2014/main" val="4241759078"/>
                    </a:ext>
                  </a:extLst>
                </a:gridCol>
                <a:gridCol w="6859208">
                  <a:extLst>
                    <a:ext uri="{9D8B030D-6E8A-4147-A177-3AD203B41FA5}">
                      <a16:colId xmlns:a16="http://schemas.microsoft.com/office/drawing/2014/main" val="3951230716"/>
                    </a:ext>
                  </a:extLst>
                </a:gridCol>
                <a:gridCol w="2537350">
                  <a:extLst>
                    <a:ext uri="{9D8B030D-6E8A-4147-A177-3AD203B41FA5}">
                      <a16:colId xmlns:a16="http://schemas.microsoft.com/office/drawing/2014/main" val="538121407"/>
                    </a:ext>
                  </a:extLst>
                </a:gridCol>
              </a:tblGrid>
              <a:tr h="316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č.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Názov opatrenia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479090"/>
                  </a:ext>
                </a:extLst>
              </a:tr>
              <a:tr h="7840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</a:t>
                      </a:r>
                      <a:endParaRPr lang="sk-SK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PODPORA MEDZISEKTOROVEJ SPOLUPRÁCE V OBLASTI VÝSKUMU, VÝVOJA A INOVÁCIÍ A ZVYŠOVANIE VÝSKUMNÝCH A INOVAČNÝCH KAPACÍT V PODNIKOCH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0 000,00</a:t>
                      </a:r>
                      <a:endParaRPr lang="sk-SK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51935"/>
                  </a:ext>
                </a:extLst>
              </a:tr>
            </a:tbl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315207BE-2C17-0695-227D-3182FF01C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58064"/>
              </p:ext>
            </p:extLst>
          </p:nvPr>
        </p:nvGraphicFramePr>
        <p:xfrm>
          <a:off x="623943" y="2840232"/>
          <a:ext cx="10504712" cy="89116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08154">
                  <a:extLst>
                    <a:ext uri="{9D8B030D-6E8A-4147-A177-3AD203B41FA5}">
                      <a16:colId xmlns:a16="http://schemas.microsoft.com/office/drawing/2014/main" val="4241759078"/>
                    </a:ext>
                  </a:extLst>
                </a:gridCol>
                <a:gridCol w="6859208">
                  <a:extLst>
                    <a:ext uri="{9D8B030D-6E8A-4147-A177-3AD203B41FA5}">
                      <a16:colId xmlns:a16="http://schemas.microsoft.com/office/drawing/2014/main" val="3951230716"/>
                    </a:ext>
                  </a:extLst>
                </a:gridCol>
                <a:gridCol w="2537350">
                  <a:extLst>
                    <a:ext uri="{9D8B030D-6E8A-4147-A177-3AD203B41FA5}">
                      <a16:colId xmlns:a16="http://schemas.microsoft.com/office/drawing/2014/main" val="538121407"/>
                    </a:ext>
                  </a:extLst>
                </a:gridCol>
              </a:tblGrid>
              <a:tr h="316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č.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Názov opatrenia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479090"/>
                  </a:ext>
                </a:extLst>
              </a:tr>
              <a:tr h="550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sk-SK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PODPORA ĽUDSKÝCH ZDROJOV V OBLASTI VÝSKUMU, VÝVOJA A INOVÁCIÍ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141 750 000,00</a:t>
                      </a:r>
                      <a:endParaRPr lang="sk-SK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51935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B7378834-B7D4-85CC-5ADF-57E520E01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55731"/>
              </p:ext>
            </p:extLst>
          </p:nvPr>
        </p:nvGraphicFramePr>
        <p:xfrm>
          <a:off x="623943" y="3720564"/>
          <a:ext cx="10504712" cy="9424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08154">
                  <a:extLst>
                    <a:ext uri="{9D8B030D-6E8A-4147-A177-3AD203B41FA5}">
                      <a16:colId xmlns:a16="http://schemas.microsoft.com/office/drawing/2014/main" val="4241759078"/>
                    </a:ext>
                  </a:extLst>
                </a:gridCol>
                <a:gridCol w="6859208">
                  <a:extLst>
                    <a:ext uri="{9D8B030D-6E8A-4147-A177-3AD203B41FA5}">
                      <a16:colId xmlns:a16="http://schemas.microsoft.com/office/drawing/2014/main" val="3951230716"/>
                    </a:ext>
                  </a:extLst>
                </a:gridCol>
                <a:gridCol w="2537350">
                  <a:extLst>
                    <a:ext uri="{9D8B030D-6E8A-4147-A177-3AD203B41FA5}">
                      <a16:colId xmlns:a16="http://schemas.microsoft.com/office/drawing/2014/main" val="538121407"/>
                    </a:ext>
                  </a:extLst>
                </a:gridCol>
              </a:tblGrid>
              <a:tr h="316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č.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Názov opatrenia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479090"/>
                  </a:ext>
                </a:extLst>
              </a:tr>
              <a:tr h="550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sk-SK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PODPORA MEDZINÁRODNEJ SPOLUPRÁCE V OBLASTI VÝSKUMU, VÝVOJA A INOVÁCIÍ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89 017 470,00</a:t>
                      </a:r>
                      <a:endParaRPr lang="sk-SK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51935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8B9F1884-8A3E-ECBE-025F-09D06AA74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54902"/>
              </p:ext>
            </p:extLst>
          </p:nvPr>
        </p:nvGraphicFramePr>
        <p:xfrm>
          <a:off x="623943" y="4711229"/>
          <a:ext cx="10504712" cy="9424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08154">
                  <a:extLst>
                    <a:ext uri="{9D8B030D-6E8A-4147-A177-3AD203B41FA5}">
                      <a16:colId xmlns:a16="http://schemas.microsoft.com/office/drawing/2014/main" val="4241759078"/>
                    </a:ext>
                  </a:extLst>
                </a:gridCol>
                <a:gridCol w="6859208">
                  <a:extLst>
                    <a:ext uri="{9D8B030D-6E8A-4147-A177-3AD203B41FA5}">
                      <a16:colId xmlns:a16="http://schemas.microsoft.com/office/drawing/2014/main" val="3951230716"/>
                    </a:ext>
                  </a:extLst>
                </a:gridCol>
                <a:gridCol w="2537350">
                  <a:extLst>
                    <a:ext uri="{9D8B030D-6E8A-4147-A177-3AD203B41FA5}">
                      <a16:colId xmlns:a16="http://schemas.microsoft.com/office/drawing/2014/main" val="538121407"/>
                    </a:ext>
                  </a:extLst>
                </a:gridCol>
              </a:tblGrid>
              <a:tr h="316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č.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Názov opatrenia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479090"/>
                  </a:ext>
                </a:extLst>
              </a:tr>
              <a:tr h="550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sk-SK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sk-SK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PODPORA OPTIMALIZÁCIE, ROZVOJA A MODERNIZÁCIE VÝSKUMNEJ INFRAŠTRUKTÚRY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sk-SK" sz="16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0 000,00</a:t>
                      </a:r>
                      <a:endParaRPr lang="sk-SK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5519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-283838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31999"/>
            <a:ext cx="12192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OPATRENIE 1.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.1:  Podpora medzi-sektorovej spolupráce v oblasti výskumu, vývoja a inovácií a zvyšovanie výskumných a inovačných kapacít v podnikoch</a:t>
            </a:r>
          </a:p>
          <a:p>
            <a:pPr lvl="0" algn="ctr"/>
            <a:endParaRPr lang="sk-SK" sz="2800" dirty="0"/>
          </a:p>
        </p:txBody>
      </p:sp>
      <p:sp>
        <p:nvSpPr>
          <p:cNvPr id="1073" name="Google Shape;1073;p66"/>
          <p:cNvSpPr txBox="1"/>
          <p:nvPr/>
        </p:nvSpPr>
        <p:spPr>
          <a:xfrm>
            <a:off x="469124" y="1214249"/>
            <a:ext cx="1072363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Špecifický cieľ RSO1.1 Rozvoj a rozšírenie výskumných a inovačných kapacít a využívanie pokročilých technológií bude podporovaný štyrmi opatreniami v doménach RIS 3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Cieľ opatrenia 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vytvárani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partnerstiev pre rôzne typy projektov v prioritných oblastiach a zvýšenie produktivity, konkurencieschopnosti a inovačnej výkonnosti podnikov.</a:t>
            </a: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Typy akcií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dlhodobý strategický výskumu, priemyselný výskum prostredníctvom partnerstiev;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podpora vytvárania Spoločných výskumných jednotiek výskumných organizácií a súkromného sektora s cieľom integrovať výskum, ľudské zdroje a infraštruktúru;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23152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-283838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31999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OPATRENIE 1.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800" b="1" dirty="0" err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Podpora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ľudských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zdrojov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800" b="1" dirty="0" err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oblasti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výskumu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dirty="0" err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vývoja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b="1" dirty="0" err="1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inovácií</a:t>
            </a:r>
            <a:endParaRPr lang="sk-SK" sz="2800" dirty="0"/>
          </a:p>
        </p:txBody>
      </p:sp>
      <p:sp>
        <p:nvSpPr>
          <p:cNvPr id="1073" name="Google Shape;1073;p66"/>
          <p:cNvSpPr txBox="1"/>
          <p:nvPr/>
        </p:nvSpPr>
        <p:spPr>
          <a:xfrm>
            <a:off x="469124" y="1214249"/>
            <a:ext cx="1072363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Cieľ opatrenia 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zvrátenie odlivu mozgov a pritiahnutie perspektívnych a špičkových SR a zahraničných vedeckých pracovníkov zo zahraničia vytváraním atraktívnych podmienok a funkčných programov podporujúcich mobilitu, s cieľom podporiť internacionalizáciu a obojsmerný obeh poznatkov a skúseností.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Typy akcií</a:t>
            </a:r>
          </a:p>
          <a:p>
            <a:pPr marL="0" indent="0">
              <a:buNone/>
            </a:pPr>
            <a:endParaRPr lang="sk-SK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Študenti vysokých škôl  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podieľanie sa na vedeckej a odbornej činnosti, a/alebo riešenie bakalárskych a diplomových prác v spolupráci s podnikmi. 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Doktoranti</a:t>
            </a:r>
            <a:r>
              <a:rPr lang="sk-SK" sz="1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800" b="1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postdoktoranti</a:t>
            </a:r>
            <a:r>
              <a:rPr lang="sk-SK" sz="18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mladí výskumníci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ktorí etablujú svoju vedeckú kariéru :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granty pre doktorandov, začínajúcich výskumníkov a vedeckých pracovníkov po ukončení PhD. orientované na etablovanie vedeckej kariéry a rozvinutie spolupráce so zahraničím a/alebo s podnikateľským sektorom;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návratu slovenských výskumníkov pôsobiacich v zahraničí a etablovanie výskumníkov z EÚ a tretích krajín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3825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-283838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31999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OPATRENIE 1.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Podpora medzinárodnej spolupráce v oblasti výskumu, 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vývoja a inovácií</a:t>
            </a:r>
            <a:endParaRPr lang="sk-SK" sz="2800" dirty="0"/>
          </a:p>
        </p:txBody>
      </p:sp>
      <p:sp>
        <p:nvSpPr>
          <p:cNvPr id="1073" name="Google Shape;1073;p66"/>
          <p:cNvSpPr txBox="1"/>
          <p:nvPr/>
        </p:nvSpPr>
        <p:spPr>
          <a:xfrm>
            <a:off x="469124" y="1214249"/>
            <a:ext cx="1072363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Cieľ opatrenia 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posilnenie účasti slovenských subjektov v európskych výskumných a inovačných programoch, partnerstvách a iniciatívach v rámci EÚ.</a:t>
            </a: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Typy akcií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zvýšenia účasti slovenských subjektov v projektoch rámcového programu EÚ pre výskum a inovácie Horizont Európa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účasti SR v ďalších európskych a medzinárodných programoch a iniciatívach výskumu a vývoja Vesmírny program EÚ na roky 2021 – 2027, </a:t>
            </a:r>
            <a:r>
              <a:rPr lang="sk-SK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EU, </a:t>
            </a:r>
            <a:r>
              <a:rPr lang="sk-SK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Erasmus+, Chips </a:t>
            </a:r>
            <a:r>
              <a:rPr lang="sk-SK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Internacionalizácia slovenských inštitúcií organizácií výskumu a vývoja s cieľom vytvárania medzinárodných </a:t>
            </a:r>
            <a:r>
              <a:rPr lang="sk-SK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hubov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synergií národných a európskych nástrojov podpory výskumu a vývoja formou smerujúcej k zabezpečeniu členstva a pripájanie sa k projektom bez slovenskej účasti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60421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-283838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31999"/>
            <a:ext cx="121920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OPATRENIE 1.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Podpora optimalizácie, rozvoja a modernizácie výskumnej infraštruktúry</a:t>
            </a:r>
            <a:endParaRPr lang="sk-SK" sz="2800" dirty="0"/>
          </a:p>
        </p:txBody>
      </p:sp>
      <p:sp>
        <p:nvSpPr>
          <p:cNvPr id="1073" name="Google Shape;1073;p66"/>
          <p:cNvSpPr txBox="1"/>
          <p:nvPr/>
        </p:nvSpPr>
        <p:spPr>
          <a:xfrm>
            <a:off x="469124" y="1214249"/>
            <a:ext cx="10723634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sk-SK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Cieľ opatrenia </a:t>
            </a:r>
            <a:r>
              <a:rPr lang="sk-SK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dobudovanie a optimalizácia výskumnej infraštruktúry v súlade s cieľmi jednotlivých domén RIS3 i v rámci ESFRI inventarizáciou výskumnej infraštruktúry vo vlastníctve verejného a akademického sektora a umožnením súkromnému sektoru využívať túto výskumnú infraštruktúru na výskumné účely. 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Typy akcií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dlhodobý prístup k elektronickým informačným zdrojom, vedeckým publikáciám a ekosystému informačných systémov pre výskumníkov a inštitúcie </a:t>
            </a:r>
            <a:r>
              <a:rPr lang="sk-SK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VaV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SR, ktorý je určený na získavanie, spracovávanie, uchovávanie a sprístupňovanie výskumných dát a publikácií,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k-SK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modernizácia (upgrade) a zabezpečenie prevádzky hardvérovej a softvérovej IKT infraštruktúry pre </a:t>
            </a:r>
            <a:r>
              <a:rPr lang="sk-SK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VaV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prepájanie výskumných dátových centier,</a:t>
            </a: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priemyselnej základne SR v súlade s RIS3 a to prepájaním výskumných inštitúcií a priemyslu aj v rozvíjajúcich sa oblastiach v SR v zmysle princípu: „od myšlienky k produktu“.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apr.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oblasti vesmírneho výskumu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92700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-29246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31999"/>
            <a:ext cx="12192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Špecifický cieľ RSO1.1 Rozvoj a rozšírenie výskumných a inovačných kapacít a využívanie pokročilých technológií bude podporovaný štyrmi opatreniami v doménach RIS 3</a:t>
            </a:r>
          </a:p>
        </p:txBody>
      </p:sp>
      <p:sp>
        <p:nvSpPr>
          <p:cNvPr id="1073" name="Google Shape;1073;p66"/>
          <p:cNvSpPr txBox="1"/>
          <p:nvPr/>
        </p:nvSpPr>
        <p:spPr>
          <a:xfrm>
            <a:off x="477750" y="1852604"/>
            <a:ext cx="1072363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Hlavné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cieľové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skupiny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subjekty verejnej správy a nimi zriadené subjekty, vrátane subjektov územnej samosprávy;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sektor výskumných inštitúcií (napr. Slovenská akadémia vied a jej ústavy);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vedecko-výskumní a vývojoví zamestnanci;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akademický sektor (napr. vysoké školy, univerzity);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študenti vysokých škôl/univerzít;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doktorandi,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postdoktorandi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a mladí výskumníci;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mimovládne neziskové organizácie;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podnikateľský sektor;</a:t>
            </a: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2031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-29246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31999"/>
            <a:ext cx="1219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Harmonogram výziev</a:t>
            </a:r>
            <a:b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Špecifický cieľ RSO1.1 Rozvoj a rozšírenie výskumných a inovačných kapacít a využívanie pokročilých technológií bude podporovaný štyrmi opatreniami v doménach RIS 3</a:t>
            </a:r>
          </a:p>
          <a:p>
            <a:pPr lvl="0" algn="ctr"/>
            <a:endParaRPr lang="sk-SK" sz="2800" b="1" dirty="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73" name="Google Shape;1073;p66"/>
          <p:cNvSpPr txBox="1"/>
          <p:nvPr/>
        </p:nvSpPr>
        <p:spPr>
          <a:xfrm>
            <a:off x="546761" y="2214914"/>
            <a:ext cx="1072363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sz="1800" dirty="0"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BE53DC5C-27E2-4FDD-90BB-2F2ACDCCE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31923"/>
              </p:ext>
            </p:extLst>
          </p:nvPr>
        </p:nvGraphicFramePr>
        <p:xfrm>
          <a:off x="417250" y="2214913"/>
          <a:ext cx="11327905" cy="3420212"/>
        </p:xfrm>
        <a:graphic>
          <a:graphicData uri="http://schemas.openxmlformats.org/drawingml/2006/table">
            <a:tbl>
              <a:tblPr>
                <a:tableStyleId>{F313108A-7E15-4BE6-A43D-4FC9CD2E9CAD}</a:tableStyleId>
              </a:tblPr>
              <a:tblGrid>
                <a:gridCol w="3892739">
                  <a:extLst>
                    <a:ext uri="{9D8B030D-6E8A-4147-A177-3AD203B41FA5}">
                      <a16:colId xmlns:a16="http://schemas.microsoft.com/office/drawing/2014/main" val="3463933732"/>
                    </a:ext>
                  </a:extLst>
                </a:gridCol>
                <a:gridCol w="3445914">
                  <a:extLst>
                    <a:ext uri="{9D8B030D-6E8A-4147-A177-3AD203B41FA5}">
                      <a16:colId xmlns:a16="http://schemas.microsoft.com/office/drawing/2014/main" val="1420094166"/>
                    </a:ext>
                  </a:extLst>
                </a:gridCol>
                <a:gridCol w="2144759">
                  <a:extLst>
                    <a:ext uri="{9D8B030D-6E8A-4147-A177-3AD203B41FA5}">
                      <a16:colId xmlns:a16="http://schemas.microsoft.com/office/drawing/2014/main" val="1848738300"/>
                    </a:ext>
                  </a:extLst>
                </a:gridCol>
                <a:gridCol w="1844493">
                  <a:extLst>
                    <a:ext uri="{9D8B030D-6E8A-4147-A177-3AD203B41FA5}">
                      <a16:colId xmlns:a16="http://schemas.microsoft.com/office/drawing/2014/main" val="1792320618"/>
                    </a:ext>
                  </a:extLst>
                </a:gridCol>
              </a:tblGrid>
              <a:tr h="459085"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u="none" strike="noStrike">
                          <a:effectLst/>
                        </a:rPr>
                        <a:t>Zameranie výzvy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u="none" strike="noStrike">
                          <a:effectLst/>
                        </a:rPr>
                        <a:t>Indikatívne oprávnené aktivity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u="none" strike="noStrike">
                          <a:effectLst/>
                        </a:rPr>
                        <a:t>Predpokladaný dátum vyhlásenia výzvy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k-SK" sz="1400" u="none" strike="noStrike">
                          <a:effectLst/>
                        </a:rPr>
                        <a:t>Oprávnené územie</a:t>
                      </a:r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3755903228"/>
                  </a:ext>
                </a:extLst>
              </a:tr>
              <a:tr h="685352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Dlhodobý strategický výskum a vývoj prostredníctvom partnerstiev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výskum vo všetkých definovaných </a:t>
                      </a:r>
                      <a:r>
                        <a:rPr lang="sk-SK" sz="1400" u="none" strike="noStrike" dirty="0" err="1">
                          <a:effectLst/>
                        </a:rPr>
                        <a:t>oblastich</a:t>
                      </a:r>
                      <a:r>
                        <a:rPr lang="sk-SK" sz="1400" u="none" strike="noStrike" dirty="0">
                          <a:effectLst/>
                        </a:rPr>
                        <a:t> RIS3+ spolupráca súkromného a akademického sektoru/SAV/</a:t>
                      </a:r>
                      <a:r>
                        <a:rPr lang="sk-SK" sz="1400" u="none" strike="noStrike" dirty="0" err="1">
                          <a:effectLst/>
                        </a:rPr>
                        <a:t>vvi</a:t>
                      </a:r>
                      <a:r>
                        <a:rPr lang="sk-SK" sz="1400" u="none" strike="noStrike" dirty="0">
                          <a:effectLst/>
                        </a:rPr>
                        <a:t>/VŠ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2Q 2023 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celé územie SR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275026860"/>
                  </a:ext>
                </a:extLst>
              </a:tr>
              <a:tr h="91162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Národná infraštruktúra otvorenej vedy</a:t>
                      </a:r>
                      <a:br>
                        <a:rPr lang="sk-SK" sz="1400" u="none" strike="noStrike">
                          <a:effectLst/>
                        </a:rPr>
                      </a:b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Vytvorenie centrálnej platformy pre interaktívne a kolaboratívne vzdelávanie zamerané na rozvoj zručností, digitálnu gramotnosť a budovanie kompetencií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3Q/2023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celé územie SR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1408253543"/>
                  </a:ext>
                </a:extLst>
              </a:tr>
              <a:tr h="136415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Strategický projekt rozvoja služieb poskytovaných prostredníctvom IKT infraštruktúry </a:t>
                      </a:r>
                      <a:br>
                        <a:rPr lang="sk-SK" sz="1400" u="none" strike="noStrike">
                          <a:effectLst/>
                        </a:rPr>
                      </a:b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vytvorenie hybridného výpočtového </a:t>
                      </a:r>
                      <a:r>
                        <a:rPr lang="sk-SK" sz="1400" u="none" strike="noStrike" dirty="0" err="1">
                          <a:effectLst/>
                        </a:rPr>
                        <a:t>cloudu</a:t>
                      </a:r>
                      <a:r>
                        <a:rPr lang="sk-SK" sz="1400" u="none" strike="noStrike" dirty="0">
                          <a:effectLst/>
                        </a:rPr>
                        <a:t> pre </a:t>
                      </a:r>
                      <a:r>
                        <a:rPr lang="sk-SK" sz="1400" u="none" strike="noStrike" dirty="0" err="1">
                          <a:effectLst/>
                        </a:rPr>
                        <a:t>bigdata</a:t>
                      </a:r>
                      <a:r>
                        <a:rPr lang="sk-SK" sz="1400" u="none" strike="noStrike" dirty="0">
                          <a:effectLst/>
                        </a:rPr>
                        <a:t>, HPC, HTC, </a:t>
                      </a:r>
                      <a:r>
                        <a:rPr lang="sk-SK" sz="1400" u="none" strike="noStrike" dirty="0" err="1">
                          <a:effectLst/>
                        </a:rPr>
                        <a:t>cloud</a:t>
                      </a:r>
                      <a:r>
                        <a:rPr lang="sk-SK" sz="1400" u="none" strike="noStrike" dirty="0">
                          <a:effectLst/>
                        </a:rPr>
                        <a:t>, AI </a:t>
                      </a:r>
                      <a:r>
                        <a:rPr lang="sk-SK" sz="1400" u="none" strike="noStrike" dirty="0" err="1">
                          <a:effectLst/>
                        </a:rPr>
                        <a:t>computing</a:t>
                      </a:r>
                      <a:r>
                        <a:rPr lang="sk-SK" sz="1400" u="none" strike="noStrike" dirty="0">
                          <a:effectLst/>
                        </a:rPr>
                        <a:t> a špecializovane aj pre NLP úlohy a hybridné multidisciplinárne sémantické vyhľadávanie špecializované na vedecké informácie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3Q/2023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celé územie SR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7406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31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/>
          <p:nvPr/>
        </p:nvSpPr>
        <p:spPr>
          <a:xfrm>
            <a:off x="0" y="-292464"/>
            <a:ext cx="12209832" cy="5927589"/>
          </a:xfrm>
          <a:prstGeom prst="rect">
            <a:avLst/>
          </a:prstGeom>
          <a:gradFill>
            <a:gsLst>
              <a:gs pos="0">
                <a:srgbClr val="FEFFFF"/>
              </a:gs>
              <a:gs pos="40000">
                <a:srgbClr val="FEFFFF"/>
              </a:gs>
              <a:gs pos="100000">
                <a:srgbClr val="D0F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66"/>
          <p:cNvSpPr txBox="1"/>
          <p:nvPr/>
        </p:nvSpPr>
        <p:spPr>
          <a:xfrm>
            <a:off x="0" y="231999"/>
            <a:ext cx="121920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Harmonogram výziev</a:t>
            </a:r>
            <a:b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Špecifický cieľ RSO1.1 Rozvoj a rozšírenie výskumných a inovačných kapacít a využívanie pokročilých technológií bude podporovaný štyrmi opatreniami v doménach RIS 3</a:t>
            </a:r>
          </a:p>
          <a:p>
            <a:pPr lvl="0" algn="ctr"/>
            <a:endParaRPr lang="sk-SK" sz="2800" b="1" dirty="0">
              <a:solidFill>
                <a:srgbClr val="2540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sk-SK" sz="2800" b="1" dirty="0">
                <a:solidFill>
                  <a:srgbClr val="25408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73" name="Google Shape;1073;p66"/>
          <p:cNvSpPr txBox="1"/>
          <p:nvPr/>
        </p:nvSpPr>
        <p:spPr>
          <a:xfrm>
            <a:off x="546761" y="2214914"/>
            <a:ext cx="1072363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sz="1800" dirty="0"/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965EF4C0-EE6F-430B-94AF-8F47B6326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19031"/>
              </p:ext>
            </p:extLst>
          </p:nvPr>
        </p:nvGraphicFramePr>
        <p:xfrm>
          <a:off x="221942" y="2009740"/>
          <a:ext cx="11549848" cy="3612701"/>
        </p:xfrm>
        <a:graphic>
          <a:graphicData uri="http://schemas.openxmlformats.org/drawingml/2006/table">
            <a:tbl>
              <a:tblPr>
                <a:tableStyleId>{F313108A-7E15-4BE6-A43D-4FC9CD2E9CAD}</a:tableStyleId>
              </a:tblPr>
              <a:tblGrid>
                <a:gridCol w="3568823">
                  <a:extLst>
                    <a:ext uri="{9D8B030D-6E8A-4147-A177-3AD203B41FA5}">
                      <a16:colId xmlns:a16="http://schemas.microsoft.com/office/drawing/2014/main" val="2597130291"/>
                    </a:ext>
                  </a:extLst>
                </a:gridCol>
                <a:gridCol w="3913612">
                  <a:extLst>
                    <a:ext uri="{9D8B030D-6E8A-4147-A177-3AD203B41FA5}">
                      <a16:colId xmlns:a16="http://schemas.microsoft.com/office/drawing/2014/main" val="524984121"/>
                    </a:ext>
                  </a:extLst>
                </a:gridCol>
                <a:gridCol w="2186781">
                  <a:extLst>
                    <a:ext uri="{9D8B030D-6E8A-4147-A177-3AD203B41FA5}">
                      <a16:colId xmlns:a16="http://schemas.microsoft.com/office/drawing/2014/main" val="3921160072"/>
                    </a:ext>
                  </a:extLst>
                </a:gridCol>
                <a:gridCol w="1880632">
                  <a:extLst>
                    <a:ext uri="{9D8B030D-6E8A-4147-A177-3AD203B41FA5}">
                      <a16:colId xmlns:a16="http://schemas.microsoft.com/office/drawing/2014/main" val="923416353"/>
                    </a:ext>
                  </a:extLst>
                </a:gridCol>
              </a:tblGrid>
              <a:tr h="104498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Horizontálna podpora účasti SR v Európskom výskumnom priestore II </a:t>
                      </a:r>
                      <a:br>
                        <a:rPr lang="sk-SK" sz="1400" u="none" strike="noStrike" dirty="0">
                          <a:effectLst/>
                        </a:rPr>
                      </a:br>
                      <a:r>
                        <a:rPr lang="sk-SK" sz="800" u="none" strike="noStrike" dirty="0">
                          <a:effectLst/>
                        </a:rPr>
                        <a:t>- schválený Komisiou pre cieľ 1 pod Monitorovacím výborom</a:t>
                      </a:r>
                      <a:br>
                        <a:rPr lang="sk-SK" sz="800" u="none" strike="noStrike" dirty="0">
                          <a:effectLst/>
                        </a:rPr>
                      </a:br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realizácia funkčného systému odbornej podpory účasti slovenských inštitúcií z verejného sektora a podnikov v Európskom výskumnom priestore a v európskych výskumných a inovačných programoch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3Q/2023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celé územie SR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404301192"/>
                  </a:ext>
                </a:extLst>
              </a:tr>
              <a:tr h="42160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Teaming II - Teamingové výskumné aktivity 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podpora úspešných žiadateľov v rámci programu EÚ - Horizont </a:t>
                      </a:r>
                      <a:r>
                        <a:rPr lang="sk-SK" sz="1400" u="none" strike="noStrike" dirty="0" err="1">
                          <a:effectLst/>
                        </a:rPr>
                        <a:t>Europe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4Q/2023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celé územie SR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996962952"/>
                  </a:ext>
                </a:extLst>
              </a:tr>
              <a:tr h="146057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Obnova a rozvoj dátového centra a informačných systémov  CVTI SR 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zabezpečenie horizontálnej IKT podpory pre inštitúcie výskumu a vývoja na národnej úrovni, vrátane zabezpečenia efektívnej a spoľahlivej prevádzky informačných systémov v gescii MŠVVaŠ SR systémov, partnerských projektov, ako aj partnerských organizácií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3Q/2023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celé územie SR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1950232767"/>
                  </a:ext>
                </a:extLst>
              </a:tr>
              <a:tr h="62939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Národný informačný systém podpory výskumu a vývoja</a:t>
                      </a:r>
                      <a:br>
                        <a:rPr lang="sk-SK" sz="1400" u="none" strike="noStrike" dirty="0">
                          <a:effectLst/>
                        </a:rPr>
                      </a:b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 zabezpečenie prístupu k svetovým elektronickým  informačným zdrojom pre výskum a inovácie na Slovensku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</a:rPr>
                        <a:t>3Q/2023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</a:rPr>
                        <a:t>celé územie SR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6" marR="6176" marT="6176" marB="0" anchor="ctr"/>
                </a:tc>
                <a:extLst>
                  <a:ext uri="{0D108BD9-81ED-4DB2-BD59-A6C34878D82A}">
                    <a16:rowId xmlns:a16="http://schemas.microsoft.com/office/drawing/2014/main" val="237280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68712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IRRI Farebnosť PPT">
      <a:dk1>
        <a:srgbClr val="004C96"/>
      </a:dk1>
      <a:lt1>
        <a:srgbClr val="FFFFFF"/>
      </a:lt1>
      <a:dk2>
        <a:srgbClr val="004C96"/>
      </a:dk2>
      <a:lt2>
        <a:srgbClr val="FFFFFF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004C96"/>
      </a:hlink>
      <a:folHlink>
        <a:srgbClr val="ED1C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935AE76EEF24AA10FB5D99CAF32AC" ma:contentTypeVersion="17" ma:contentTypeDescription="Create a new document." ma:contentTypeScope="" ma:versionID="3a6851a42e1695d310b680c217916f4d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a038733a40ec491c154922e4d0f503cb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4CD1DF-858D-46DA-9C12-06B130BCEBEE}"/>
</file>

<file path=customXml/itemProps2.xml><?xml version="1.0" encoding="utf-8"?>
<ds:datastoreItem xmlns:ds="http://schemas.openxmlformats.org/officeDocument/2006/customXml" ds:itemID="{E7276D03-74BC-441B-A1D7-7A814CD72A0B}"/>
</file>

<file path=customXml/itemProps3.xml><?xml version="1.0" encoding="utf-8"?>
<ds:datastoreItem xmlns:ds="http://schemas.openxmlformats.org/officeDocument/2006/customXml" ds:itemID="{5C164A94-EBFB-49BE-B7A0-CC40B1CE0AF2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1068</Words>
  <Application>Microsoft Office PowerPoint</Application>
  <PresentationFormat>Širokouhlá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Roboto</vt:lpstr>
      <vt:lpstr>Roboto Condensed Light</vt:lpstr>
      <vt:lpstr>Wingdings</vt:lpstr>
      <vt:lpstr>Vlastní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Rosinčinová Petra</dc:creator>
  <cp:lastModifiedBy>Grznárik Ľubomír</cp:lastModifiedBy>
  <cp:revision>19</cp:revision>
  <dcterms:modified xsi:type="dcterms:W3CDTF">2023-05-18T07:17:25Z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</Properties>
</file>