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7" r:id="rId5"/>
    <p:sldMasterId id="2147483670" r:id="rId6"/>
  </p:sldMasterIdLst>
  <p:notesMasterIdLst>
    <p:notesMasterId r:id="rId14"/>
  </p:notesMasterIdLst>
  <p:handoutMasterIdLst>
    <p:handoutMasterId r:id="rId15"/>
  </p:handoutMasterIdLst>
  <p:sldIdLst>
    <p:sldId id="256" r:id="rId7"/>
    <p:sldId id="257" r:id="rId8"/>
    <p:sldId id="265" r:id="rId9"/>
    <p:sldId id="266" r:id="rId10"/>
    <p:sldId id="277" r:id="rId11"/>
    <p:sldId id="275" r:id="rId12"/>
    <p:sldId id="276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5DB"/>
    <a:srgbClr val="1E22AA"/>
    <a:srgbClr val="F47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C82FE-D787-8CA4-1F49-DF1E4D2EF13E}" v="9" dt="2023-05-22T11:11:58.363"/>
    <p1510:client id="{6E2F3D5B-14FF-FAC0-B571-FDA9427D7C35}" v="73" dt="2023-05-22T10:33:24.068"/>
    <p1510:client id="{7BA6B79B-068B-04C1-6543-4D00EB3F6B6D}" v="540" dt="2023-05-22T11:04:37.456"/>
    <p1510:client id="{F43C0471-CCC0-C005-FACA-9FB26228B224}" v="61" dt="2023-05-22T10:29:57.592"/>
    <p1510:client id="{F848FA2C-2C78-3C11-5C16-4ED6FD89441B}" v="4" dt="2023-05-22T10:45:31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aka Daniel" userId="S::daniel.straka@vlada.gov.sk::ddfae7e4-de35-4ade-9ca9-d9ac6f28956d" providerId="AD" clId="Web-{6E2F3D5B-14FF-FAC0-B571-FDA9427D7C35}"/>
    <pc:docChg chg="modSld">
      <pc:chgData name="Straka Daniel" userId="S::daniel.straka@vlada.gov.sk::ddfae7e4-de35-4ade-9ca9-d9ac6f28956d" providerId="AD" clId="Web-{6E2F3D5B-14FF-FAC0-B571-FDA9427D7C35}" dt="2023-05-22T10:33:24.068" v="35" actId="1076"/>
      <pc:docMkLst>
        <pc:docMk/>
      </pc:docMkLst>
      <pc:sldChg chg="modSp">
        <pc:chgData name="Straka Daniel" userId="S::daniel.straka@vlada.gov.sk::ddfae7e4-de35-4ade-9ca9-d9ac6f28956d" providerId="AD" clId="Web-{6E2F3D5B-14FF-FAC0-B571-FDA9427D7C35}" dt="2023-05-22T10:30:26.127" v="4" actId="20577"/>
        <pc:sldMkLst>
          <pc:docMk/>
          <pc:sldMk cId="0" sldId="265"/>
        </pc:sldMkLst>
        <pc:spChg chg="mod">
          <ac:chgData name="Straka Daniel" userId="S::daniel.straka@vlada.gov.sk::ddfae7e4-de35-4ade-9ca9-d9ac6f28956d" providerId="AD" clId="Web-{6E2F3D5B-14FF-FAC0-B571-FDA9427D7C35}" dt="2023-05-22T10:30:26.127" v="4" actId="20577"/>
          <ac:spMkLst>
            <pc:docMk/>
            <pc:sldMk cId="0" sldId="265"/>
            <ac:spMk id="11" creationId="{50F731AA-3548-8C85-0CE8-2510A9B1511B}"/>
          </ac:spMkLst>
        </pc:spChg>
      </pc:sldChg>
      <pc:sldChg chg="modSp">
        <pc:chgData name="Straka Daniel" userId="S::daniel.straka@vlada.gov.sk::ddfae7e4-de35-4ade-9ca9-d9ac6f28956d" providerId="AD" clId="Web-{6E2F3D5B-14FF-FAC0-B571-FDA9427D7C35}" dt="2023-05-22T10:33:24.068" v="35" actId="1076"/>
        <pc:sldMkLst>
          <pc:docMk/>
          <pc:sldMk cId="0" sldId="266"/>
        </pc:sldMkLst>
        <pc:spChg chg="mod">
          <ac:chgData name="Straka Daniel" userId="S::daniel.straka@vlada.gov.sk::ddfae7e4-de35-4ade-9ca9-d9ac6f28956d" providerId="AD" clId="Web-{6E2F3D5B-14FF-FAC0-B571-FDA9427D7C35}" dt="2023-05-22T10:33:21.115" v="34" actId="1076"/>
          <ac:spMkLst>
            <pc:docMk/>
            <pc:sldMk cId="0" sldId="266"/>
            <ac:spMk id="5" creationId="{7A0848C8-CEE4-9504-0C28-10D02C17E408}"/>
          </ac:spMkLst>
        </pc:spChg>
        <pc:spChg chg="mod">
          <ac:chgData name="Straka Daniel" userId="S::daniel.straka@vlada.gov.sk::ddfae7e4-de35-4ade-9ca9-d9ac6f28956d" providerId="AD" clId="Web-{6E2F3D5B-14FF-FAC0-B571-FDA9427D7C35}" dt="2023-05-22T10:32:44.349" v="33" actId="20577"/>
          <ac:spMkLst>
            <pc:docMk/>
            <pc:sldMk cId="0" sldId="266"/>
            <ac:spMk id="6" creationId="{972DC436-923C-762B-5E8F-9521289A9BC2}"/>
          </ac:spMkLst>
        </pc:spChg>
        <pc:spChg chg="mod">
          <ac:chgData name="Straka Daniel" userId="S::daniel.straka@vlada.gov.sk::ddfae7e4-de35-4ade-9ca9-d9ac6f28956d" providerId="AD" clId="Web-{6E2F3D5B-14FF-FAC0-B571-FDA9427D7C35}" dt="2023-05-22T10:33:24.068" v="35" actId="1076"/>
          <ac:spMkLst>
            <pc:docMk/>
            <pc:sldMk cId="0" sldId="266"/>
            <ac:spMk id="7" creationId="{52C71304-3A65-9DCD-BD15-A730D5A7C045}"/>
          </ac:spMkLst>
        </pc:spChg>
        <pc:spChg chg="mod">
          <ac:chgData name="Straka Daniel" userId="S::daniel.straka@vlada.gov.sk::ddfae7e4-de35-4ade-9ca9-d9ac6f28956d" providerId="AD" clId="Web-{6E2F3D5B-14FF-FAC0-B571-FDA9427D7C35}" dt="2023-05-22T10:32:30.630" v="30" actId="20577"/>
          <ac:spMkLst>
            <pc:docMk/>
            <pc:sldMk cId="0" sldId="266"/>
            <ac:spMk id="8" creationId="{051E3C8A-FCA7-2F8A-2DAD-84AA7E3CD5B4}"/>
          </ac:spMkLst>
        </pc:spChg>
      </pc:sldChg>
      <pc:sldChg chg="modSp">
        <pc:chgData name="Straka Daniel" userId="S::daniel.straka@vlada.gov.sk::ddfae7e4-de35-4ade-9ca9-d9ac6f28956d" providerId="AD" clId="Web-{6E2F3D5B-14FF-FAC0-B571-FDA9427D7C35}" dt="2023-05-22T10:31:42.691" v="28" actId="20577"/>
        <pc:sldMkLst>
          <pc:docMk/>
          <pc:sldMk cId="3746747224" sldId="277"/>
        </pc:sldMkLst>
        <pc:spChg chg="mod">
          <ac:chgData name="Straka Daniel" userId="S::daniel.straka@vlada.gov.sk::ddfae7e4-de35-4ade-9ca9-d9ac6f28956d" providerId="AD" clId="Web-{6E2F3D5B-14FF-FAC0-B571-FDA9427D7C35}" dt="2023-05-22T10:31:42.691" v="28" actId="20577"/>
          <ac:spMkLst>
            <pc:docMk/>
            <pc:sldMk cId="3746747224" sldId="277"/>
            <ac:spMk id="6" creationId="{972DC436-923C-762B-5E8F-9521289A9BC2}"/>
          </ac:spMkLst>
        </pc:spChg>
      </pc:sldChg>
    </pc:docChg>
  </pc:docChgLst>
  <pc:docChgLst>
    <pc:chgData name="Uhrínová Andrea" userId="S::andrea.uhrinova@vlada.gov.sk::549296b5-854c-4186-bac9-31e6a958b366" providerId="AD" clId="Web-{F43C0471-CCC0-C005-FACA-9FB26228B224}"/>
    <pc:docChg chg="modSld">
      <pc:chgData name="Uhrínová Andrea" userId="S::andrea.uhrinova@vlada.gov.sk::549296b5-854c-4186-bac9-31e6a958b366" providerId="AD" clId="Web-{F43C0471-CCC0-C005-FACA-9FB26228B224}" dt="2023-05-22T10:29:57.498" v="30" actId="20577"/>
      <pc:docMkLst>
        <pc:docMk/>
      </pc:docMkLst>
      <pc:sldChg chg="modSp">
        <pc:chgData name="Uhrínová Andrea" userId="S::andrea.uhrinova@vlada.gov.sk::549296b5-854c-4186-bac9-31e6a958b366" providerId="AD" clId="Web-{F43C0471-CCC0-C005-FACA-9FB26228B224}" dt="2023-05-22T10:28:22.183" v="1" actId="20577"/>
        <pc:sldMkLst>
          <pc:docMk/>
          <pc:sldMk cId="0" sldId="265"/>
        </pc:sldMkLst>
        <pc:spChg chg="mod">
          <ac:chgData name="Uhrínová Andrea" userId="S::andrea.uhrinova@vlada.gov.sk::549296b5-854c-4186-bac9-31e6a958b366" providerId="AD" clId="Web-{F43C0471-CCC0-C005-FACA-9FB26228B224}" dt="2023-05-22T10:28:22.183" v="1" actId="20577"/>
          <ac:spMkLst>
            <pc:docMk/>
            <pc:sldMk cId="0" sldId="265"/>
            <ac:spMk id="9" creationId="{00A8F503-2E22-7DB1-8BD6-319B40C9C8A3}"/>
          </ac:spMkLst>
        </pc:spChg>
      </pc:sldChg>
      <pc:sldChg chg="modSp">
        <pc:chgData name="Uhrínová Andrea" userId="S::andrea.uhrinova@vlada.gov.sk::549296b5-854c-4186-bac9-31e6a958b366" providerId="AD" clId="Web-{F43C0471-CCC0-C005-FACA-9FB26228B224}" dt="2023-05-22T10:29:57.498" v="30" actId="20577"/>
        <pc:sldMkLst>
          <pc:docMk/>
          <pc:sldMk cId="0" sldId="266"/>
        </pc:sldMkLst>
        <pc:spChg chg="mod">
          <ac:chgData name="Uhrínová Andrea" userId="S::andrea.uhrinova@vlada.gov.sk::549296b5-854c-4186-bac9-31e6a958b366" providerId="AD" clId="Web-{F43C0471-CCC0-C005-FACA-9FB26228B224}" dt="2023-05-22T10:29:17.700" v="19" actId="1076"/>
          <ac:spMkLst>
            <pc:docMk/>
            <pc:sldMk cId="0" sldId="266"/>
            <ac:spMk id="3" creationId="{C4560DBC-453C-67D0-0C6E-6380CFF94F39}"/>
          </ac:spMkLst>
        </pc:spChg>
        <pc:spChg chg="mod">
          <ac:chgData name="Uhrínová Andrea" userId="S::andrea.uhrinova@vlada.gov.sk::549296b5-854c-4186-bac9-31e6a958b366" providerId="AD" clId="Web-{F43C0471-CCC0-C005-FACA-9FB26228B224}" dt="2023-05-22T10:29:04.512" v="18" actId="20577"/>
          <ac:spMkLst>
            <pc:docMk/>
            <pc:sldMk cId="0" sldId="266"/>
            <ac:spMk id="4" creationId="{8F234E3C-18BE-9E2B-B7F4-05D97F93777F}"/>
          </ac:spMkLst>
        </pc:spChg>
        <pc:spChg chg="mod">
          <ac:chgData name="Uhrínová Andrea" userId="S::andrea.uhrinova@vlada.gov.sk::549296b5-854c-4186-bac9-31e6a958b366" providerId="AD" clId="Web-{F43C0471-CCC0-C005-FACA-9FB26228B224}" dt="2023-05-22T10:29:24.372" v="21" actId="1076"/>
          <ac:spMkLst>
            <pc:docMk/>
            <pc:sldMk cId="0" sldId="266"/>
            <ac:spMk id="5" creationId="{7A0848C8-CEE4-9504-0C28-10D02C17E408}"/>
          </ac:spMkLst>
        </pc:spChg>
        <pc:spChg chg="mod">
          <ac:chgData name="Uhrínová Andrea" userId="S::andrea.uhrinova@vlada.gov.sk::549296b5-854c-4186-bac9-31e6a958b366" providerId="AD" clId="Web-{F43C0471-CCC0-C005-FACA-9FB26228B224}" dt="2023-05-22T10:29:20.044" v="20" actId="1076"/>
          <ac:spMkLst>
            <pc:docMk/>
            <pc:sldMk cId="0" sldId="266"/>
            <ac:spMk id="6" creationId="{972DC436-923C-762B-5E8F-9521289A9BC2}"/>
          </ac:spMkLst>
        </pc:spChg>
        <pc:spChg chg="mod">
          <ac:chgData name="Uhrínová Andrea" userId="S::andrea.uhrinova@vlada.gov.sk::549296b5-854c-4186-bac9-31e6a958b366" providerId="AD" clId="Web-{F43C0471-CCC0-C005-FACA-9FB26228B224}" dt="2023-05-22T10:29:57.498" v="30" actId="20577"/>
          <ac:spMkLst>
            <pc:docMk/>
            <pc:sldMk cId="0" sldId="266"/>
            <ac:spMk id="7" creationId="{52C71304-3A65-9DCD-BD15-A730D5A7C045}"/>
          </ac:spMkLst>
        </pc:spChg>
        <pc:spChg chg="mod">
          <ac:chgData name="Uhrínová Andrea" userId="S::andrea.uhrinova@vlada.gov.sk::549296b5-854c-4186-bac9-31e6a958b366" providerId="AD" clId="Web-{F43C0471-CCC0-C005-FACA-9FB26228B224}" dt="2023-05-22T10:29:30.904" v="23" actId="1076"/>
          <ac:spMkLst>
            <pc:docMk/>
            <pc:sldMk cId="0" sldId="266"/>
            <ac:spMk id="8" creationId="{051E3C8A-FCA7-2F8A-2DAD-84AA7E3CD5B4}"/>
          </ac:spMkLst>
        </pc:spChg>
      </pc:sldChg>
    </pc:docChg>
  </pc:docChgLst>
  <pc:docChgLst>
    <pc:chgData name="Uhrínová Andrea" userId="S::andrea.uhrinova@vlada.gov.sk::549296b5-854c-4186-bac9-31e6a958b366" providerId="AD" clId="Web-{669C82FE-D787-8CA4-1F49-DF1E4D2EF13E}"/>
    <pc:docChg chg="modSld">
      <pc:chgData name="Uhrínová Andrea" userId="S::andrea.uhrinova@vlada.gov.sk::549296b5-854c-4186-bac9-31e6a958b366" providerId="AD" clId="Web-{669C82FE-D787-8CA4-1F49-DF1E4D2EF13E}" dt="2023-05-22T11:11:54.738" v="3" actId="20577"/>
      <pc:docMkLst>
        <pc:docMk/>
      </pc:docMkLst>
      <pc:sldChg chg="modSp">
        <pc:chgData name="Uhrínová Andrea" userId="S::andrea.uhrinova@vlada.gov.sk::549296b5-854c-4186-bac9-31e6a958b366" providerId="AD" clId="Web-{669C82FE-D787-8CA4-1F49-DF1E4D2EF13E}" dt="2023-05-22T11:11:54.738" v="3" actId="20577"/>
        <pc:sldMkLst>
          <pc:docMk/>
          <pc:sldMk cId="0" sldId="266"/>
        </pc:sldMkLst>
        <pc:spChg chg="mod">
          <ac:chgData name="Uhrínová Andrea" userId="S::andrea.uhrinova@vlada.gov.sk::549296b5-854c-4186-bac9-31e6a958b366" providerId="AD" clId="Web-{669C82FE-D787-8CA4-1F49-DF1E4D2EF13E}" dt="2023-05-22T11:11:48.925" v="2" actId="20577"/>
          <ac:spMkLst>
            <pc:docMk/>
            <pc:sldMk cId="0" sldId="266"/>
            <ac:spMk id="3" creationId="{C4560DBC-453C-67D0-0C6E-6380CFF94F39}"/>
          </ac:spMkLst>
        </pc:spChg>
        <pc:spChg chg="mod">
          <ac:chgData name="Uhrínová Andrea" userId="S::andrea.uhrinova@vlada.gov.sk::549296b5-854c-4186-bac9-31e6a958b366" providerId="AD" clId="Web-{669C82FE-D787-8CA4-1F49-DF1E4D2EF13E}" dt="2023-05-22T11:11:54.738" v="3" actId="20577"/>
          <ac:spMkLst>
            <pc:docMk/>
            <pc:sldMk cId="0" sldId="266"/>
            <ac:spMk id="7" creationId="{52C71304-3A65-9DCD-BD15-A730D5A7C045}"/>
          </ac:spMkLst>
        </pc:spChg>
      </pc:sldChg>
    </pc:docChg>
  </pc:docChgLst>
  <pc:docChgLst>
    <pc:chgData name="Uhrínová Andrea" userId="S::andrea.uhrinova@vlada.gov.sk::549296b5-854c-4186-bac9-31e6a958b366" providerId="AD" clId="Web-{F848FA2C-2C78-3C11-5C16-4ED6FD89441B}"/>
    <pc:docChg chg="modSld">
      <pc:chgData name="Uhrínová Andrea" userId="S::andrea.uhrinova@vlada.gov.sk::549296b5-854c-4186-bac9-31e6a958b366" providerId="AD" clId="Web-{F848FA2C-2C78-3C11-5C16-4ED6FD89441B}" dt="2023-05-22T10:45:31.306" v="1" actId="20577"/>
      <pc:docMkLst>
        <pc:docMk/>
      </pc:docMkLst>
      <pc:sldChg chg="modSp">
        <pc:chgData name="Uhrínová Andrea" userId="S::andrea.uhrinova@vlada.gov.sk::549296b5-854c-4186-bac9-31e6a958b366" providerId="AD" clId="Web-{F848FA2C-2C78-3C11-5C16-4ED6FD89441B}" dt="2023-05-22T10:45:31.306" v="1" actId="20577"/>
        <pc:sldMkLst>
          <pc:docMk/>
          <pc:sldMk cId="3746747224" sldId="277"/>
        </pc:sldMkLst>
        <pc:spChg chg="mod">
          <ac:chgData name="Uhrínová Andrea" userId="S::andrea.uhrinova@vlada.gov.sk::549296b5-854c-4186-bac9-31e6a958b366" providerId="AD" clId="Web-{F848FA2C-2C78-3C11-5C16-4ED6FD89441B}" dt="2023-05-22T10:45:31.306" v="1" actId="20577"/>
          <ac:spMkLst>
            <pc:docMk/>
            <pc:sldMk cId="3746747224" sldId="277"/>
            <ac:spMk id="4" creationId="{8F234E3C-18BE-9E2B-B7F4-05D97F93777F}"/>
          </ac:spMkLst>
        </pc:spChg>
      </pc:sldChg>
    </pc:docChg>
  </pc:docChgLst>
  <pc:docChgLst>
    <pc:chgData name="Borovský Pavol" userId="S::pavol.borovsky@vlada.gov.sk::304772f2-31e1-4dac-b36a-79cc2bcba839" providerId="AD" clId="Web-{7BA6B79B-068B-04C1-6543-4D00EB3F6B6D}"/>
    <pc:docChg chg="modSld">
      <pc:chgData name="Borovský Pavol" userId="S::pavol.borovsky@vlada.gov.sk::304772f2-31e1-4dac-b36a-79cc2bcba839" providerId="AD" clId="Web-{7BA6B79B-068B-04C1-6543-4D00EB3F6B6D}" dt="2023-05-22T11:04:35.206" v="274" actId="20577"/>
      <pc:docMkLst>
        <pc:docMk/>
      </pc:docMkLst>
      <pc:sldChg chg="modSp">
        <pc:chgData name="Borovský Pavol" userId="S::pavol.borovsky@vlada.gov.sk::304772f2-31e1-4dac-b36a-79cc2bcba839" providerId="AD" clId="Web-{7BA6B79B-068B-04C1-6543-4D00EB3F6B6D}" dt="2023-05-22T11:04:35.206" v="274" actId="20577"/>
        <pc:sldMkLst>
          <pc:docMk/>
          <pc:sldMk cId="0" sldId="266"/>
        </pc:sldMkLst>
        <pc:spChg chg="mod">
          <ac:chgData name="Borovský Pavol" userId="S::pavol.borovsky@vlada.gov.sk::304772f2-31e1-4dac-b36a-79cc2bcba839" providerId="AD" clId="Web-{7BA6B79B-068B-04C1-6543-4D00EB3F6B6D}" dt="2023-05-22T11:04:35.206" v="274" actId="20577"/>
          <ac:spMkLst>
            <pc:docMk/>
            <pc:sldMk cId="0" sldId="266"/>
            <ac:spMk id="3" creationId="{C4560DBC-453C-67D0-0C6E-6380CFF94F39}"/>
          </ac:spMkLst>
        </pc:spChg>
        <pc:spChg chg="mod">
          <ac:chgData name="Borovský Pavol" userId="S::pavol.borovsky@vlada.gov.sk::304772f2-31e1-4dac-b36a-79cc2bcba839" providerId="AD" clId="Web-{7BA6B79B-068B-04C1-6543-4D00EB3F6B6D}" dt="2023-05-22T11:02:05.843" v="269" actId="1076"/>
          <ac:spMkLst>
            <pc:docMk/>
            <pc:sldMk cId="0" sldId="266"/>
            <ac:spMk id="4" creationId="{8F234E3C-18BE-9E2B-B7F4-05D97F93777F}"/>
          </ac:spMkLst>
        </pc:spChg>
        <pc:spChg chg="mod">
          <ac:chgData name="Borovský Pavol" userId="S::pavol.borovsky@vlada.gov.sk::304772f2-31e1-4dac-b36a-79cc2bcba839" providerId="AD" clId="Web-{7BA6B79B-068B-04C1-6543-4D00EB3F6B6D}" dt="2023-05-22T11:02:17.187" v="272" actId="1076"/>
          <ac:spMkLst>
            <pc:docMk/>
            <pc:sldMk cId="0" sldId="266"/>
            <ac:spMk id="5" creationId="{7A0848C8-CEE4-9504-0C28-10D02C17E408}"/>
          </ac:spMkLst>
        </pc:spChg>
        <pc:spChg chg="mod">
          <ac:chgData name="Borovský Pavol" userId="S::pavol.borovsky@vlada.gov.sk::304772f2-31e1-4dac-b36a-79cc2bcba839" providerId="AD" clId="Web-{7BA6B79B-068B-04C1-6543-4D00EB3F6B6D}" dt="2023-05-22T11:02:19.625" v="273" actId="1076"/>
          <ac:spMkLst>
            <pc:docMk/>
            <pc:sldMk cId="0" sldId="266"/>
            <ac:spMk id="6" creationId="{972DC436-923C-762B-5E8F-9521289A9BC2}"/>
          </ac:spMkLst>
        </pc:spChg>
        <pc:spChg chg="mod">
          <ac:chgData name="Borovský Pavol" userId="S::pavol.borovsky@vlada.gov.sk::304772f2-31e1-4dac-b36a-79cc2bcba839" providerId="AD" clId="Web-{7BA6B79B-068B-04C1-6543-4D00EB3F6B6D}" dt="2023-05-22T11:00:23.388" v="181" actId="1076"/>
          <ac:spMkLst>
            <pc:docMk/>
            <pc:sldMk cId="0" sldId="266"/>
            <ac:spMk id="7" creationId="{52C71304-3A65-9DCD-BD15-A730D5A7C045}"/>
          </ac:spMkLst>
        </pc:spChg>
        <pc:spChg chg="mod">
          <ac:chgData name="Borovský Pavol" userId="S::pavol.borovsky@vlada.gov.sk::304772f2-31e1-4dac-b36a-79cc2bcba839" providerId="AD" clId="Web-{7BA6B79B-068B-04C1-6543-4D00EB3F6B6D}" dt="2023-05-22T11:00:28.763" v="182" actId="1076"/>
          <ac:spMkLst>
            <pc:docMk/>
            <pc:sldMk cId="0" sldId="266"/>
            <ac:spMk id="8" creationId="{051E3C8A-FCA7-2F8A-2DAD-84AA7E3CD5B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42F2EE4-043B-F8E4-B90B-6E25F9EEF9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63362B2-1DB7-9F06-94BA-3AC8502DC1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94ADF8-9716-4A89-B1EF-D3CC1F51B976}" type="datetime1">
              <a: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22. 5. 2023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9301B8A-CDD4-EF37-E7BB-FDFC30ADA69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2EE08F9-F95E-DA39-E3BF-756B111449B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55229E-81B4-4FFA-945A-6FD444F9C837}" type="slidenum">
              <a:t>‹#›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45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08486-EA7D-46B9-8B3E-8A0116601C17}" type="datetimeFigureOut">
              <a:rPr lang="sk-SK" smtClean="0"/>
              <a:t>22. 5. 2023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27224-8E4B-4FA3-939B-B6290E8FF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906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7224-8E4B-4FA3-939B-B6290E8FF4A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762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7">
            <a:extLst>
              <a:ext uri="{FF2B5EF4-FFF2-40B4-BE49-F238E27FC236}">
                <a16:creationId xmlns:a16="http://schemas.microsoft.com/office/drawing/2014/main" id="{C96311AA-F124-6274-DB0A-6CAC1857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6944" y="3725705"/>
            <a:ext cx="1525071" cy="15314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3">
            <a:extLst>
              <a:ext uri="{FF2B5EF4-FFF2-40B4-BE49-F238E27FC236}">
                <a16:creationId xmlns:a16="http://schemas.microsoft.com/office/drawing/2014/main" id="{683743E2-3C21-9E1C-8350-D98B6FF58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635" y="5266707"/>
            <a:ext cx="1603993" cy="9611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5">
            <a:extLst>
              <a:ext uri="{FF2B5EF4-FFF2-40B4-BE49-F238E27FC236}">
                <a16:creationId xmlns:a16="http://schemas.microsoft.com/office/drawing/2014/main" id="{2A98B85A-3070-55E0-94BF-F5C887A88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371" y="645082"/>
            <a:ext cx="1361696" cy="12726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7">
            <a:extLst>
              <a:ext uri="{FF2B5EF4-FFF2-40B4-BE49-F238E27FC236}">
                <a16:creationId xmlns:a16="http://schemas.microsoft.com/office/drawing/2014/main" id="{E9C39B7B-A674-7292-9294-D3508D407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5833" y="2707484"/>
            <a:ext cx="565217" cy="571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7203933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746D14B0-DE5C-7AE4-835D-7C6A227FF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6">
            <a:extLst>
              <a:ext uri="{FF2B5EF4-FFF2-40B4-BE49-F238E27FC236}">
                <a16:creationId xmlns:a16="http://schemas.microsoft.com/office/drawing/2014/main" id="{4938C611-53A6-6202-A905-3949C3891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11CC016-FB82-A240-1CDA-1F2CE3035F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2 ČASTI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16577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08791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značka/gesto&#10;&#10;Automaticky generovaný popis">
            <a:extLst>
              <a:ext uri="{FF2B5EF4-FFF2-40B4-BE49-F238E27FC236}">
                <a16:creationId xmlns:a16="http://schemas.microsoft.com/office/drawing/2014/main" id="{307BFE13-8B54-B967-993D-EB8EA90C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36" y="227215"/>
            <a:ext cx="5060164" cy="640357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D8DE58D2-B81A-B0E6-7401-559A18F8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6490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8">
            <a:extLst>
              <a:ext uri="{FF2B5EF4-FFF2-40B4-BE49-F238E27FC236}">
                <a16:creationId xmlns:a16="http://schemas.microsoft.com/office/drawing/2014/main" id="{7B8FDD32-1DB3-E1C6-28B1-4A02C1CEA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9">
            <a:extLst>
              <a:ext uri="{FF2B5EF4-FFF2-40B4-BE49-F238E27FC236}">
                <a16:creationId xmlns:a16="http://schemas.microsoft.com/office/drawing/2014/main" id="{BC7D6EC0-38FD-1CF5-5D22-4863AA13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017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lokTextu 10">
            <a:extLst>
              <a:ext uri="{FF2B5EF4-FFF2-40B4-BE49-F238E27FC236}">
                <a16:creationId xmlns:a16="http://schemas.microsoft.com/office/drawing/2014/main" id="{69F0E741-82B4-EB0F-EC2C-3AF78101BF87}"/>
              </a:ext>
            </a:extLst>
          </p:cNvPr>
          <p:cNvSpPr txBox="1"/>
          <p:nvPr/>
        </p:nvSpPr>
        <p:spPr>
          <a:xfrm>
            <a:off x="2360953" y="3076736"/>
            <a:ext cx="7491706" cy="800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4600" b="1" i="0" u="none" strike="noStrike" kern="1200" cap="none" spc="0" baseline="0">
              <a:solidFill>
                <a:srgbClr val="FFFFFF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6" name="Nadpis 16">
            <a:extLst>
              <a:ext uri="{FF2B5EF4-FFF2-40B4-BE49-F238E27FC236}">
                <a16:creationId xmlns:a16="http://schemas.microsoft.com/office/drawing/2014/main" id="{B3CA03C6-451B-032A-AC74-D7E207DA3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6635" y="3096350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k-SK" sz="4600" b="1" i="0" u="none" strike="noStrike" cap="none" spc="0" baseline="0">
                <a:solidFill>
                  <a:srgbClr val="FFFFFF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6825780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956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Ďakuje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3">
            <a:extLst>
              <a:ext uri="{FF2B5EF4-FFF2-40B4-BE49-F238E27FC236}">
                <a16:creationId xmlns:a16="http://schemas.microsoft.com/office/drawing/2014/main" id="{6D8C84B3-5996-367F-8500-CB602A3A3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891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7">
            <a:extLst>
              <a:ext uri="{FF2B5EF4-FFF2-40B4-BE49-F238E27FC236}">
                <a16:creationId xmlns:a16="http://schemas.microsoft.com/office/drawing/2014/main" id="{0662C47D-1630-FFF7-69FE-610FE905C371}"/>
              </a:ext>
            </a:extLst>
          </p:cNvPr>
          <p:cNvSpPr txBox="1"/>
          <p:nvPr userDrawn="1"/>
        </p:nvSpPr>
        <p:spPr>
          <a:xfrm>
            <a:off x="1036316" y="3168176"/>
            <a:ext cx="7000244" cy="1877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750" b="1" i="0" u="none" strike="noStrike" kern="1200" cap="none" spc="0" baseline="0">
                <a:solidFill>
                  <a:srgbClr val="FFFFFF"/>
                </a:solidFill>
                <a:uFillTx/>
                <a:latin typeface="Source Sans Pro" pitchFamily="34"/>
                <a:ea typeface="Source Sans Pro" pitchFamily="34"/>
              </a:rPr>
              <a:t>ĎAKUJEME ZA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750" b="1" i="0" u="none" strike="noStrike" kern="1200" cap="none" spc="0" baseline="0">
                <a:solidFill>
                  <a:srgbClr val="FFFFFF"/>
                </a:solidFill>
                <a:uFillTx/>
                <a:latin typeface="Source Sans Pro" pitchFamily="34"/>
                <a:ea typeface="Source Sans Pro" pitchFamily="34"/>
              </a:rPr>
              <a:t>POZORNOSŤ</a:t>
            </a:r>
          </a:p>
        </p:txBody>
      </p:sp>
    </p:spTree>
    <p:extLst>
      <p:ext uri="{BB962C8B-B14F-4D97-AF65-F5344CB8AC3E}">
        <p14:creationId xmlns:p14="http://schemas.microsoft.com/office/powerpoint/2010/main" val="40251103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9">
            <a:extLst>
              <a:ext uri="{FF2B5EF4-FFF2-40B4-BE49-F238E27FC236}">
                <a16:creationId xmlns:a16="http://schemas.microsoft.com/office/drawing/2014/main" id="{E93F9DF4-4FAE-1F16-1494-172DD7934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445" y="2590796"/>
            <a:ext cx="220578" cy="16763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1">
            <a:extLst>
              <a:ext uri="{FF2B5EF4-FFF2-40B4-BE49-F238E27FC236}">
                <a16:creationId xmlns:a16="http://schemas.microsoft.com/office/drawing/2014/main" id="{3722B330-16F5-7AC9-BB05-E010296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971" y="2614073"/>
            <a:ext cx="220580" cy="1629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3">
            <a:extLst>
              <a:ext uri="{FF2B5EF4-FFF2-40B4-BE49-F238E27FC236}">
                <a16:creationId xmlns:a16="http://schemas.microsoft.com/office/drawing/2014/main" id="{7DA4F53C-9135-FF17-E2D6-F4016DA71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0760" y="637440"/>
            <a:ext cx="442056" cy="4357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5">
            <a:extLst>
              <a:ext uri="{FF2B5EF4-FFF2-40B4-BE49-F238E27FC236}">
                <a16:creationId xmlns:a16="http://schemas.microsoft.com/office/drawing/2014/main" id="{328F60FC-0943-6149-CC78-789B92A00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234" y="1578510"/>
            <a:ext cx="876498" cy="876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7">
            <a:extLst>
              <a:ext uri="{FF2B5EF4-FFF2-40B4-BE49-F238E27FC236}">
                <a16:creationId xmlns:a16="http://schemas.microsoft.com/office/drawing/2014/main" id="{28224781-D68C-6618-603D-B6E2F514F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0234" y="1578510"/>
            <a:ext cx="876498" cy="876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02545800-86E4-32DA-091A-AF63B0210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2729694"/>
            <a:ext cx="9144000" cy="12462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4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TOTO JE MYŠLIENKOVÝ</a:t>
            </a:r>
            <a:br>
              <a:rPr lang="en-US"/>
            </a:br>
            <a:r>
              <a:rPr lang="en-US"/>
              <a:t>SLIDE ABY SA ZDÔRAZNILA MYŠLIENKA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6394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60BCFEFB-DD81-A135-A00F-CF1C9D0BE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0">
            <a:extLst>
              <a:ext uri="{FF2B5EF4-FFF2-40B4-BE49-F238E27FC236}">
                <a16:creationId xmlns:a16="http://schemas.microsoft.com/office/drawing/2014/main" id="{55B02AED-3063-EF80-FC35-1FFB9EE47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904" y="634273"/>
            <a:ext cx="380134" cy="380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2">
            <a:extLst>
              <a:ext uri="{FF2B5EF4-FFF2-40B4-BE49-F238E27FC236}">
                <a16:creationId xmlns:a16="http://schemas.microsoft.com/office/drawing/2014/main" id="{ECE52CE2-2B01-FED0-0740-418A5950E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734" y="1152528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4">
            <a:extLst>
              <a:ext uri="{FF2B5EF4-FFF2-40B4-BE49-F238E27FC236}">
                <a16:creationId xmlns:a16="http://schemas.microsoft.com/office/drawing/2014/main" id="{B9E45B38-6CD1-9A6C-8077-9CF8CF70D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6">
            <a:extLst>
              <a:ext uri="{FF2B5EF4-FFF2-40B4-BE49-F238E27FC236}">
                <a16:creationId xmlns:a16="http://schemas.microsoft.com/office/drawing/2014/main" id="{F40BF4A7-787B-E70D-C036-20CD4A883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84" y="2571699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2D6DB33-595C-9182-91C6-47612B922E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3118" y="2468075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MÁLO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97127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VEĽA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490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7">
            <a:extLst>
              <a:ext uri="{FF2B5EF4-FFF2-40B4-BE49-F238E27FC236}">
                <a16:creationId xmlns:a16="http://schemas.microsoft.com/office/drawing/2014/main" id="{E0E858F1-FEAC-578A-8573-E05E9C28E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8">
            <a:extLst>
              <a:ext uri="{FF2B5EF4-FFF2-40B4-BE49-F238E27FC236}">
                <a16:creationId xmlns:a16="http://schemas.microsoft.com/office/drawing/2014/main" id="{30C5D481-0232-F6B7-D43F-98452937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9">
            <a:extLst>
              <a:ext uri="{FF2B5EF4-FFF2-40B4-BE49-F238E27FC236}">
                <a16:creationId xmlns:a16="http://schemas.microsoft.com/office/drawing/2014/main" id="{D1920908-CBDB-3CC1-C709-09F012404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331" y="634273"/>
            <a:ext cx="1860767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0">
            <a:extLst>
              <a:ext uri="{FF2B5EF4-FFF2-40B4-BE49-F238E27FC236}">
                <a16:creationId xmlns:a16="http://schemas.microsoft.com/office/drawing/2014/main" id="{C1FBD124-FEDC-5F59-2597-E70893FC5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E708B76-4B58-78D5-9CBD-4840A8908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</a:t>
            </a:r>
            <a:r>
              <a:rPr lang="sk-SK"/>
              <a:t>ODRÁŽKY</a:t>
            </a:r>
          </a:p>
        </p:txBody>
      </p:sp>
    </p:spTree>
    <p:extLst>
      <p:ext uri="{BB962C8B-B14F-4D97-AF65-F5344CB8AC3E}">
        <p14:creationId xmlns:p14="http://schemas.microsoft.com/office/powerpoint/2010/main" val="41972153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C783F28-8DA3-42DC-A90F-2AF4818E1AE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83592" y="3204533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sk-SK" sz="4000" b="1">
                <a:solidFill>
                  <a:schemeClr val="bg1"/>
                </a:solidFill>
                <a:latin typeface="Source Sans Pro"/>
              </a:rPr>
              <a:t>25. zasadnutie</a:t>
            </a:r>
          </a:p>
          <a:p>
            <a:pPr marL="0" lvl="0" indent="0">
              <a:buNone/>
            </a:pPr>
            <a:r>
              <a:rPr lang="sk-SK" sz="4000" b="1">
                <a:solidFill>
                  <a:schemeClr val="bg1"/>
                </a:solidFill>
                <a:latin typeface="Source Sans Pro"/>
              </a:rPr>
              <a:t>Rady vlády SR </a:t>
            </a:r>
          </a:p>
          <a:p>
            <a:pPr marL="0" lvl="0" indent="0">
              <a:buNone/>
            </a:pPr>
            <a:r>
              <a:rPr lang="sk-SK" sz="4000" b="1">
                <a:solidFill>
                  <a:schemeClr val="bg1"/>
                </a:solidFill>
                <a:latin typeface="Source Sans Pro"/>
              </a:rPr>
              <a:t>pre vedu, techniku a inovácie</a:t>
            </a:r>
            <a:endParaRPr lang="sk-SK" sz="4000" b="1">
              <a:solidFill>
                <a:srgbClr val="FFFFFF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77014-ACEA-E236-2BA9-BD44EEAF89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6635" y="3130850"/>
            <a:ext cx="7538715" cy="647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sk-SK" b="1">
                <a:solidFill>
                  <a:srgbClr val="FFFFFF"/>
                </a:solidFill>
                <a:latin typeface="Source Sans Pro"/>
              </a:rPr>
              <a:t>Bod 7 - Používanie zahraničných hodnotiteľov v rámci Programu Slovensko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C80C7-1EE5-465D-F673-B68DCEBC4D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rgbClr val="1E22AA"/>
                </a:solidFill>
              </a:rPr>
              <a:t>Východiská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F82FF65-EEAD-CAC9-0985-882934C12EBE}"/>
              </a:ext>
            </a:extLst>
          </p:cNvPr>
          <p:cNvSpPr txBox="1"/>
          <p:nvPr/>
        </p:nvSpPr>
        <p:spPr>
          <a:xfrm>
            <a:off x="848352" y="1493279"/>
            <a:ext cx="8242026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i="0" u="none" strike="noStrike" kern="1200" cap="none" spc="0" baseline="0">
                <a:uFillTx/>
                <a:latin typeface="Source Sans Pro" pitchFamily="34"/>
                <a:ea typeface="Source Sans Pro" pitchFamily="34"/>
              </a:rPr>
              <a:t>Analýza</a:t>
            </a:r>
            <a:r>
              <a:rPr lang="sk-SK" sz="2000">
                <a:latin typeface="Source Sans Pro" pitchFamily="34"/>
                <a:ea typeface="Source Sans Pro" pitchFamily="34"/>
              </a:rPr>
              <a:t> OECD </a:t>
            </a:r>
            <a:r>
              <a:rPr lang="sk-SK" sz="2000"/>
              <a:t>- </a:t>
            </a:r>
            <a:r>
              <a:rPr lang="en-US" sz="2000">
                <a:latin typeface="Source Sans Pro" pitchFamily="34"/>
                <a:ea typeface="Source Sans Pro" pitchFamily="34"/>
              </a:rPr>
              <a:t>Promoting research and innovation in the Slovak Republic through an effective use of European funds.</a:t>
            </a:r>
            <a:endParaRPr lang="da-DK" sz="2000">
              <a:latin typeface="Source Sans Pro" pitchFamily="34"/>
              <a:ea typeface="Source Sans Pro" pitchFamily="34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A78F10C-8178-BA52-614F-29BA1B220AD3}"/>
              </a:ext>
            </a:extLst>
          </p:cNvPr>
          <p:cNvSpPr txBox="1"/>
          <p:nvPr/>
        </p:nvSpPr>
        <p:spPr>
          <a:xfrm>
            <a:off x="845499" y="2402321"/>
            <a:ext cx="8242026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000" i="0" u="none" strike="noStrike" kern="1200" cap="none" spc="0" baseline="0">
                <a:uFillTx/>
                <a:latin typeface="Source Sans Pro" pitchFamily="34"/>
                <a:ea typeface="Source Sans Pro" pitchFamily="34"/>
              </a:rPr>
              <a:t>Analýza UHP –  Princípy grantovej podpory výskumu, vývoja a inovácií: Popis dobrej praxe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FC52F96-C557-49D3-52B9-C86FCB53AD58}"/>
              </a:ext>
            </a:extLst>
          </p:cNvPr>
          <p:cNvSpPr txBox="1"/>
          <p:nvPr/>
        </p:nvSpPr>
        <p:spPr>
          <a:xfrm>
            <a:off x="823810" y="3810209"/>
            <a:ext cx="8242026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i="0" u="none" strike="noStrike" kern="1200" cap="none" spc="0" baseline="0">
                <a:uFillTx/>
                <a:latin typeface="Source Sans Pro" pitchFamily="34"/>
                <a:ea typeface="Source Sans Pro" pitchFamily="34"/>
              </a:rPr>
              <a:t>Zákon č. 172/2005 </a:t>
            </a:r>
            <a:r>
              <a:rPr lang="sk-SK" sz="2000" i="0" u="none" strike="noStrike" kern="1200" cap="none" spc="0" baseline="0" err="1">
                <a:uFillTx/>
                <a:latin typeface="Source Sans Pro" pitchFamily="34"/>
                <a:ea typeface="Source Sans Pro" pitchFamily="34"/>
              </a:rPr>
              <a:t>Z.z</a:t>
            </a:r>
            <a:r>
              <a:rPr lang="sk-SK" sz="2000" i="0" u="none" strike="noStrike" kern="1200" cap="none" spc="0" baseline="0">
                <a:uFillTx/>
                <a:latin typeface="Source Sans Pro" pitchFamily="34"/>
                <a:ea typeface="Source Sans Pro" pitchFamily="34"/>
              </a:rPr>
              <a:t>. o organizácii štátnej podpory výskumu a vývoja a o doplnení zákona č. 575/2001 Z. z. o organizácii činnosti vlády a organizácii ústrednej štátnej správy v znení neskorších predpisov  </a:t>
            </a:r>
            <a:endParaRPr lang="da-DK" sz="2000" i="0" u="none" strike="noStrike" kern="1200" cap="none" spc="0" baseline="0"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0A8F503-2E22-7DB1-8BD6-319B40C9C8A3}"/>
              </a:ext>
            </a:extLst>
          </p:cNvPr>
          <p:cNvSpPr txBox="1"/>
          <p:nvPr/>
        </p:nvSpPr>
        <p:spPr>
          <a:xfrm>
            <a:off x="823810" y="3260151"/>
            <a:ext cx="8242026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000" i="0" u="none" strike="noStrike" kern="1200" cap="none" spc="0" baseline="0" err="1">
                <a:uFillTx/>
                <a:latin typeface="Source Sans Pro"/>
                <a:ea typeface="Source Sans Pro"/>
              </a:rPr>
              <a:t>Súčasť</a:t>
            </a:r>
            <a:r>
              <a:rPr lang="da-DK" sz="2000" i="0" u="none" strike="noStrike" kern="1200" cap="none" spc="0" baseline="0">
                <a:uFillTx/>
                <a:latin typeface="Source Sans Pro"/>
                <a:ea typeface="Source Sans Pro"/>
              </a:rPr>
              <a:t> </a:t>
            </a:r>
            <a:r>
              <a:rPr lang="da-DK" sz="2000" i="0" u="none" strike="noStrike" kern="1200" cap="none" spc="0" baseline="0" err="1">
                <a:uFillTx/>
                <a:latin typeface="Source Sans Pro"/>
                <a:ea typeface="Source Sans Pro"/>
              </a:rPr>
              <a:t>reformy</a:t>
            </a:r>
            <a:r>
              <a:rPr lang="da-DK" sz="2000" i="0" u="none" strike="noStrike" kern="1200" cap="none" spc="0" baseline="0">
                <a:uFillTx/>
                <a:latin typeface="Source Sans Pro"/>
                <a:ea typeface="Source Sans Pro"/>
              </a:rPr>
              <a:t> </a:t>
            </a:r>
            <a:r>
              <a:rPr lang="da-DK" sz="2000" err="1">
                <a:latin typeface="Source Sans Pro"/>
                <a:ea typeface="Source Sans Pro"/>
              </a:rPr>
              <a:t>komponentu</a:t>
            </a:r>
            <a:r>
              <a:rPr lang="da-DK" sz="2000" i="0" u="none" strike="noStrike" kern="1200" cap="none" spc="0" baseline="0">
                <a:uFillTx/>
                <a:latin typeface="Source Sans Pro"/>
                <a:ea typeface="Source Sans Pro"/>
              </a:rPr>
              <a:t> 9</a:t>
            </a:r>
            <a:r>
              <a:rPr lang="sk-SK" sz="2000" i="0" u="none" strike="noStrike" kern="1200" cap="none" spc="0" baseline="0">
                <a:uFillTx/>
                <a:latin typeface="Source Sans Pro"/>
                <a:ea typeface="Source Sans Pro"/>
              </a:rPr>
              <a:t> Plánu obnovy a odolnosti</a:t>
            </a:r>
            <a:endParaRPr lang="da-DK" sz="2000" i="0" u="none" strike="noStrike" kern="1200" cap="none" spc="0" baseline="0">
              <a:uFillTx/>
              <a:latin typeface="Source Sans Pro"/>
              <a:ea typeface="Source Sans Pro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0F731AA-3548-8C85-0CE8-2510A9B1511B}"/>
              </a:ext>
            </a:extLst>
          </p:cNvPr>
          <p:cNvSpPr txBox="1"/>
          <p:nvPr/>
        </p:nvSpPr>
        <p:spPr>
          <a:xfrm>
            <a:off x="834654" y="5164666"/>
            <a:ext cx="8263715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>
                <a:latin typeface="Source Sans Pro"/>
                <a:ea typeface="Source Sans Pro"/>
              </a:rPr>
              <a:t>Národná stratégia výskumu, vývoja a inovácií 2030</a:t>
            </a:r>
            <a:endParaRPr lang="sk-SK" sz="2000">
              <a:latin typeface="Source Sans Pro" pitchFamily="34"/>
              <a:ea typeface="Source Sans Pro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5">
            <a:extLst>
              <a:ext uri="{FF2B5EF4-FFF2-40B4-BE49-F238E27FC236}">
                <a16:creationId xmlns:a16="http://schemas.microsoft.com/office/drawing/2014/main" id="{4D5864CF-17C8-163B-9ACC-5E4B412D77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Využívanie zahraničných hodnotiteľov</a:t>
            </a:r>
          </a:p>
        </p:txBody>
      </p:sp>
      <p:sp>
        <p:nvSpPr>
          <p:cNvPr id="3" name="BlokTextu 8">
            <a:extLst>
              <a:ext uri="{FF2B5EF4-FFF2-40B4-BE49-F238E27FC236}">
                <a16:creationId xmlns:a16="http://schemas.microsoft.com/office/drawing/2014/main" id="{C4560DBC-453C-67D0-0C6E-6380CFF94F39}"/>
              </a:ext>
            </a:extLst>
          </p:cNvPr>
          <p:cNvSpPr txBox="1"/>
          <p:nvPr/>
        </p:nvSpPr>
        <p:spPr>
          <a:xfrm>
            <a:off x="840128" y="1745360"/>
            <a:ext cx="8818172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/>
                <a:ea typeface="Source Sans Pro"/>
              </a:rPr>
              <a:t>Konflikt záujmov</a:t>
            </a:r>
          </a:p>
          <a:p>
            <a:pPr marL="342900" indent="-342900" algn="just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/>
                <a:ea typeface="Source Sans Pro"/>
              </a:rPr>
              <a:t>Kvalita hodnotenia</a:t>
            </a:r>
            <a:r>
              <a:rPr lang="sk-SK" sz="2000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sk-SK" sz="2000" dirty="0">
                <a:latin typeface="Source Sans Pro"/>
                <a:ea typeface="Source Sans Pro"/>
              </a:rPr>
              <a:t>v spojení s prechodom na systém hodnotenia inšpirovaný programom Horizont Európa</a:t>
            </a:r>
            <a:endParaRPr lang="sk-SK" sz="2000" b="0" i="0" u="none" strike="noStrike" kern="0" cap="none" spc="0" baseline="0" dirty="0">
              <a:uFillTx/>
              <a:latin typeface="Source Sans Pro" pitchFamily="34"/>
              <a:ea typeface="Source Sans Pro" pitchFamily="34"/>
            </a:endParaRPr>
          </a:p>
          <a:p>
            <a:pPr marL="342900" indent="-342900" algn="just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/>
                <a:ea typeface="Source Sans Pro"/>
              </a:rPr>
              <a:t>Internacionalizácia</a:t>
            </a:r>
            <a:r>
              <a:rPr lang="sk-SK" sz="2000" dirty="0">
                <a:solidFill>
                  <a:srgbClr val="000000"/>
                </a:solidFill>
                <a:latin typeface="Source Sans Pro"/>
                <a:ea typeface="Source Sans Pro"/>
              </a:rPr>
              <a:t> </a:t>
            </a:r>
            <a:r>
              <a:rPr lang="sk-SK" sz="2000" dirty="0">
                <a:latin typeface="Source Sans Pro"/>
                <a:ea typeface="Source Sans Pro"/>
              </a:rPr>
              <a:t>v spojení s prenosom skúseností od medzinárodných expertov pri ďalšej úprave systému hodnotenia</a:t>
            </a:r>
            <a:endParaRPr lang="sk-SK" sz="2000" b="0" i="0" u="none" strike="noStrike" kern="0" cap="none" spc="0" baseline="0" dirty="0">
              <a:uFillTx/>
              <a:latin typeface="Source Sans Pro"/>
              <a:ea typeface="Source Sans Pro"/>
            </a:endParaRPr>
          </a:p>
        </p:txBody>
      </p:sp>
      <p:sp>
        <p:nvSpPr>
          <p:cNvPr id="4" name="BlokTextu 9">
            <a:extLst>
              <a:ext uri="{FF2B5EF4-FFF2-40B4-BE49-F238E27FC236}">
                <a16:creationId xmlns:a16="http://schemas.microsoft.com/office/drawing/2014/main" id="{8F234E3C-18BE-9E2B-B7F4-05D97F93777F}"/>
              </a:ext>
            </a:extLst>
          </p:cNvPr>
          <p:cNvSpPr txBox="1"/>
          <p:nvPr/>
        </p:nvSpPr>
        <p:spPr>
          <a:xfrm>
            <a:off x="839059" y="1344596"/>
            <a:ext cx="8242026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0" u="none" strike="noStrike" kern="1200" cap="none" spc="0" baseline="0">
                <a:solidFill>
                  <a:srgbClr val="F47B20"/>
                </a:solidFill>
                <a:uFillTx/>
                <a:latin typeface="Source Sans Pro"/>
                <a:ea typeface="Source Sans Pro"/>
              </a:rPr>
              <a:t>Problém, ktorý </a:t>
            </a:r>
            <a:r>
              <a:rPr lang="sk-SK" sz="2000" b="1">
                <a:solidFill>
                  <a:srgbClr val="F47B20"/>
                </a:solidFill>
                <a:latin typeface="Source Sans Pro"/>
                <a:ea typeface="Source Sans Pro"/>
              </a:rPr>
              <a:t>využívanie zahraničných hodnotiteľov </a:t>
            </a:r>
            <a:r>
              <a:rPr lang="sk-SK" sz="2000" b="1" i="0" u="none" strike="noStrike" kern="1200" cap="none" spc="0" baseline="0">
                <a:solidFill>
                  <a:srgbClr val="F47B20"/>
                </a:solidFill>
                <a:uFillTx/>
                <a:latin typeface="Source Sans Pro"/>
                <a:ea typeface="Source Sans Pro"/>
              </a:rPr>
              <a:t>rieši:</a:t>
            </a:r>
            <a:endParaRPr lang="da-DK" sz="2000" b="1" i="0" u="none" strike="noStrike" kern="1200" cap="none" spc="0" baseline="0">
              <a:solidFill>
                <a:srgbClr val="F47B20"/>
              </a:solidFill>
              <a:uFillTx/>
              <a:latin typeface="Source Sans Pro"/>
              <a:ea typeface="Source Sans Pro"/>
            </a:endParaRPr>
          </a:p>
        </p:txBody>
      </p:sp>
      <p:sp>
        <p:nvSpPr>
          <p:cNvPr id="5" name="BlokTextu 10">
            <a:extLst>
              <a:ext uri="{FF2B5EF4-FFF2-40B4-BE49-F238E27FC236}">
                <a16:creationId xmlns:a16="http://schemas.microsoft.com/office/drawing/2014/main" id="{7A0848C8-CEE4-9504-0C28-10D02C17E408}"/>
              </a:ext>
            </a:extLst>
          </p:cNvPr>
          <p:cNvSpPr txBox="1"/>
          <p:nvPr/>
        </p:nvSpPr>
        <p:spPr>
          <a:xfrm>
            <a:off x="848208" y="3810971"/>
            <a:ext cx="8242026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 algn="just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>
                <a:solidFill>
                  <a:srgbClr val="000000"/>
                </a:solidFill>
                <a:latin typeface="Source Sans Pro"/>
                <a:ea typeface="Source Sans Pro"/>
              </a:rPr>
              <a:t>Presun </a:t>
            </a:r>
            <a:r>
              <a:rPr lang="sk-SK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  <a:ea typeface="Source Sans Pro"/>
              </a:rPr>
              <a:t>kontroly na vstup s d</a:t>
            </a:r>
            <a:r>
              <a:rPr lang="sk-SK" sz="2000">
                <a:solidFill>
                  <a:srgbClr val="000000"/>
                </a:solidFill>
                <a:latin typeface="Source Sans Pro"/>
                <a:ea typeface="Source Sans Pro"/>
              </a:rPr>
              <a:t>ôraz na kvalitu </a:t>
            </a:r>
            <a:endParaRPr lang="sk-SK" sz="2000">
              <a:solidFill>
                <a:srgbClr val="000000"/>
              </a:solidFill>
              <a:latin typeface="Source Sans Pro" pitchFamily="34"/>
              <a:ea typeface="Source Sans Pro" pitchFamily="34"/>
            </a:endParaRPr>
          </a:p>
          <a:p>
            <a:pPr marL="342900" indent="-342900" algn="just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>
                <a:solidFill>
                  <a:srgbClr val="000000"/>
                </a:solidFill>
                <a:latin typeface="Source Sans Pro"/>
                <a:ea typeface="Source Sans Pro"/>
              </a:rPr>
              <a:t>Zvýšiť dôveru v proces hodnotenia a výberu projektov</a:t>
            </a:r>
            <a:endParaRPr lang="sk-SK" sz="2000" b="0" i="0" u="none" strike="noStrike" kern="1200" cap="none" spc="0" baseline="0">
              <a:solidFill>
                <a:srgbClr val="000000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6" name="BlokTextu 11">
            <a:extLst>
              <a:ext uri="{FF2B5EF4-FFF2-40B4-BE49-F238E27FC236}">
                <a16:creationId xmlns:a16="http://schemas.microsoft.com/office/drawing/2014/main" id="{972DC436-923C-762B-5E8F-9521289A9BC2}"/>
              </a:ext>
            </a:extLst>
          </p:cNvPr>
          <p:cNvSpPr txBox="1"/>
          <p:nvPr/>
        </p:nvSpPr>
        <p:spPr>
          <a:xfrm>
            <a:off x="848352" y="3407431"/>
            <a:ext cx="8242026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>
                <a:solidFill>
                  <a:srgbClr val="F47B20"/>
                </a:solidFill>
                <a:latin typeface="Source Sans Pro"/>
                <a:ea typeface="Source Sans Pro"/>
              </a:rPr>
              <a:t>Cieľ</a:t>
            </a:r>
            <a:endParaRPr lang="da-DK" sz="2000" b="1" i="0" u="none" strike="noStrike" kern="1200" cap="none" spc="0" baseline="0">
              <a:solidFill>
                <a:srgbClr val="F47B20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7" name="BlokTextu 12">
            <a:extLst>
              <a:ext uri="{FF2B5EF4-FFF2-40B4-BE49-F238E27FC236}">
                <a16:creationId xmlns:a16="http://schemas.microsoft.com/office/drawing/2014/main" id="{52C71304-3A65-9DCD-BD15-A730D5A7C045}"/>
              </a:ext>
            </a:extLst>
          </p:cNvPr>
          <p:cNvSpPr txBox="1"/>
          <p:nvPr/>
        </p:nvSpPr>
        <p:spPr>
          <a:xfrm>
            <a:off x="852126" y="5193035"/>
            <a:ext cx="905978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 algn="just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>
                <a:solidFill>
                  <a:srgbClr val="000000"/>
                </a:solidFill>
                <a:latin typeface="Source Sans Pro"/>
                <a:ea typeface="Source Sans Pro"/>
              </a:rPr>
              <a:t>Využívanie</a:t>
            </a:r>
            <a:r>
              <a:rPr lang="sk-SK" sz="20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/>
                <a:ea typeface="Source Sans Pro"/>
              </a:rPr>
              <a:t> databázy expertov Európskej</a:t>
            </a:r>
            <a:r>
              <a:rPr lang="sk-SK" sz="2000" dirty="0">
                <a:solidFill>
                  <a:srgbClr val="000000"/>
                </a:solidFill>
                <a:latin typeface="Source Sans Pro"/>
                <a:ea typeface="Source Sans Pro"/>
              </a:rPr>
              <a:t> komisi</a:t>
            </a:r>
            <a:r>
              <a:rPr lang="sk-SK" sz="2000" dirty="0">
                <a:latin typeface="Source Sans Pro"/>
                <a:ea typeface="Source Sans Pro"/>
              </a:rPr>
              <a:t>e (POO)</a:t>
            </a:r>
          </a:p>
          <a:p>
            <a:pPr marL="342900" indent="-342900" algn="just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kern="0" dirty="0">
                <a:latin typeface="Source Sans Pro"/>
                <a:ea typeface="Source Sans Pro"/>
              </a:rPr>
              <a:t>Výber hodnotiteľov prostredníctvom výziev zverejnených RO pre PSK (fondy EÚ)</a:t>
            </a:r>
            <a:endParaRPr lang="sk-SK" sz="2000" kern="0" dirty="0">
              <a:latin typeface="Source Sans Pro" pitchFamily="34"/>
              <a:ea typeface="Source Sans Pro" pitchFamily="34"/>
            </a:endParaRPr>
          </a:p>
        </p:txBody>
      </p:sp>
      <p:sp>
        <p:nvSpPr>
          <p:cNvPr id="8" name="BlokTextu 13">
            <a:extLst>
              <a:ext uri="{FF2B5EF4-FFF2-40B4-BE49-F238E27FC236}">
                <a16:creationId xmlns:a16="http://schemas.microsoft.com/office/drawing/2014/main" id="{051E3C8A-FCA7-2F8A-2DAD-84AA7E3CD5B4}"/>
              </a:ext>
            </a:extLst>
          </p:cNvPr>
          <p:cNvSpPr txBox="1"/>
          <p:nvPr/>
        </p:nvSpPr>
        <p:spPr>
          <a:xfrm>
            <a:off x="833541" y="4679870"/>
            <a:ext cx="8242026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>
                <a:solidFill>
                  <a:srgbClr val="F47B20"/>
                </a:solidFill>
                <a:latin typeface="Source Sans Pro"/>
                <a:ea typeface="Source Sans Pro"/>
              </a:rPr>
              <a:t>Aktuálny spôsob zabezpečenia zahraničných expertov</a:t>
            </a:r>
            <a:endParaRPr lang="da-DK" sz="2000" b="1" i="0" u="none" strike="noStrike" kern="1200" cap="none" spc="0" baseline="0">
              <a:solidFill>
                <a:srgbClr val="F47B20"/>
              </a:solidFill>
              <a:uFillTx/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5">
            <a:extLst>
              <a:ext uri="{FF2B5EF4-FFF2-40B4-BE49-F238E27FC236}">
                <a16:creationId xmlns:a16="http://schemas.microsoft.com/office/drawing/2014/main" id="{4D5864CF-17C8-163B-9ACC-5E4B412D77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Otázky na diskusiu</a:t>
            </a:r>
          </a:p>
        </p:txBody>
      </p:sp>
      <p:sp>
        <p:nvSpPr>
          <p:cNvPr id="4" name="BlokTextu 9">
            <a:extLst>
              <a:ext uri="{FF2B5EF4-FFF2-40B4-BE49-F238E27FC236}">
                <a16:creationId xmlns:a16="http://schemas.microsoft.com/office/drawing/2014/main" id="{8F234E3C-18BE-9E2B-B7F4-05D97F93777F}"/>
              </a:ext>
            </a:extLst>
          </p:cNvPr>
          <p:cNvSpPr txBox="1"/>
          <p:nvPr/>
        </p:nvSpPr>
        <p:spPr>
          <a:xfrm>
            <a:off x="848352" y="1981996"/>
            <a:ext cx="8242026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0" u="none" strike="noStrike" kern="1200" cap="none" spc="0" baseline="0">
                <a:solidFill>
                  <a:srgbClr val="F47B20"/>
                </a:solidFill>
                <a:uFillTx/>
                <a:latin typeface="Source Sans Pro"/>
                <a:ea typeface="Source Sans Pro"/>
              </a:rPr>
              <a:t>Kde vidíte </a:t>
            </a:r>
            <a:r>
              <a:rPr lang="sk-SK" sz="2000" b="1">
                <a:solidFill>
                  <a:srgbClr val="F47B20"/>
                </a:solidFill>
                <a:latin typeface="Source Sans Pro"/>
                <a:ea typeface="Source Sans Pro"/>
              </a:rPr>
              <a:t>najväčšiu </a:t>
            </a:r>
            <a:r>
              <a:rPr lang="sk-SK" sz="2000" b="1" i="0" u="none" strike="noStrike" kern="1200" cap="none" spc="0" baseline="0">
                <a:solidFill>
                  <a:srgbClr val="F47B20"/>
                </a:solidFill>
                <a:uFillTx/>
                <a:latin typeface="Source Sans Pro"/>
                <a:ea typeface="Source Sans Pro"/>
              </a:rPr>
              <a:t>pridanú hodnotu vo využívaní zahraničných hodnotiteľov?</a:t>
            </a:r>
            <a:r>
              <a:rPr lang="sk-SK" sz="2000" b="1">
                <a:solidFill>
                  <a:srgbClr val="F47B20"/>
                </a:solidFill>
                <a:latin typeface="Source Sans Pro"/>
                <a:ea typeface="Source Sans Pro"/>
              </a:rPr>
              <a:t> </a:t>
            </a:r>
            <a:endParaRPr lang="da-DK" sz="2000" b="1" i="0" u="none" strike="noStrike" kern="1200" cap="none" spc="0" baseline="0">
              <a:solidFill>
                <a:srgbClr val="F47B20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6" name="BlokTextu 11">
            <a:extLst>
              <a:ext uri="{FF2B5EF4-FFF2-40B4-BE49-F238E27FC236}">
                <a16:creationId xmlns:a16="http://schemas.microsoft.com/office/drawing/2014/main" id="{972DC436-923C-762B-5E8F-9521289A9BC2}"/>
              </a:ext>
            </a:extLst>
          </p:cNvPr>
          <p:cNvSpPr txBox="1"/>
          <p:nvPr/>
        </p:nvSpPr>
        <p:spPr>
          <a:xfrm>
            <a:off x="848352" y="3328543"/>
            <a:ext cx="8242026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0" u="none" strike="noStrike" kern="1200" cap="none" spc="0" baseline="0">
                <a:solidFill>
                  <a:srgbClr val="F47B20"/>
                </a:solidFill>
                <a:uFillTx/>
                <a:latin typeface="Source Sans Pro"/>
                <a:ea typeface="Source Sans Pro"/>
              </a:rPr>
              <a:t>Aké </a:t>
            </a:r>
            <a:r>
              <a:rPr lang="sk-SK" sz="2000" b="1">
                <a:solidFill>
                  <a:srgbClr val="F47B20"/>
                </a:solidFill>
                <a:latin typeface="Source Sans Pro"/>
                <a:ea typeface="Source Sans Pro"/>
              </a:rPr>
              <a:t>potenciálne negatíva vidíte</a:t>
            </a:r>
            <a:r>
              <a:rPr lang="sk-SK" sz="2000" b="1" i="0" u="none" strike="noStrike" kern="1200" cap="none" spc="0" baseline="0">
                <a:solidFill>
                  <a:srgbClr val="F47B20"/>
                </a:solidFill>
                <a:uFillTx/>
                <a:latin typeface="Source Sans Pro"/>
                <a:ea typeface="Source Sans Pro"/>
              </a:rPr>
              <a:t> pri využívaní zahraničných hodnotiteľov?</a:t>
            </a:r>
            <a:r>
              <a:rPr lang="sk-SK" sz="2000" b="1">
                <a:solidFill>
                  <a:srgbClr val="F47B20"/>
                </a:solidFill>
                <a:latin typeface="Source Sans Pro"/>
                <a:ea typeface="Source Sans Pro"/>
              </a:rPr>
              <a:t> </a:t>
            </a:r>
            <a:endParaRPr lang="da-DK" sz="2000" b="1" i="0" u="none" strike="noStrike" kern="1200" cap="none" spc="0" baseline="0">
              <a:solidFill>
                <a:srgbClr val="F47B20"/>
              </a:solidFill>
              <a:uFillTx/>
              <a:latin typeface="Source Sans Pro" pitchFamily="34"/>
              <a:ea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4674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Uvádzaz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B540EC9E-2204-4F18-B6AA-124DA7C04117}"/>
    </a:ext>
  </a:extLst>
</a:theme>
</file>

<file path=ppt/theme/theme2.xml><?xml version="1.0" encoding="utf-8"?>
<a:theme xmlns:a="http://schemas.openxmlformats.org/drawingml/2006/main" name="Ukončovací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B6BC4308-8DC4-433F-A8DC-8C70473513C9}"/>
    </a:ext>
  </a:extLst>
</a:theme>
</file>

<file path=ppt/theme/theme3.xml><?xml version="1.0" encoding="utf-8"?>
<a:theme xmlns:a="http://schemas.openxmlformats.org/drawingml/2006/main" name="Textov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296C03DC-F49E-40D4-BC91-D17A7D91D1E8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E935AE76EEF24AA10FB5D99CAF32AC" ma:contentTypeVersion="17" ma:contentTypeDescription="Umožňuje vytvoriť nový dokument." ma:contentTypeScope="" ma:versionID="d0ef47ce5d905b3ecd12d4dbe207d47a">
  <xsd:schema xmlns:xsd="http://www.w3.org/2001/XMLSchema" xmlns:xs="http://www.w3.org/2001/XMLSchema" xmlns:p="http://schemas.microsoft.com/office/2006/metadata/properties" xmlns:ns2="cc5c8e5f-d5cf-48c3-9b5f-7b6134728260" xmlns:ns3="421375f5-370a-4650-8fe9-f6faac8af305" targetNamespace="http://schemas.microsoft.com/office/2006/metadata/properties" ma:root="true" ma:fieldsID="a510534de250409a2c7efa6e2801461d" ns2:_="" ns3:_="">
    <xsd:import namespace="cc5c8e5f-d5cf-48c3-9b5f-7b6134728260"/>
    <xsd:import namespace="421375f5-370a-4650-8fe9-f6faac8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c8e5f-d5cf-48c3-9b5f-7b6134728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a" ma:readOnly="false" ma:fieldId="{5cf76f15-5ced-4ddc-b409-7134ff3c332f}" ma:taxonomyMulti="true" ma:sspId="53470ff6-1c61-4f9e-8c6f-d6853ea72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75f5-370a-4650-8fe9-f6faac8af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1b4cb-9b21-4841-b525-444442b2f5e8}" ma:internalName="TaxCatchAll" ma:showField="CatchAllData" ma:web="421375f5-370a-4650-8fe9-f6faac8af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5c8e5f-d5cf-48c3-9b5f-7b6134728260" xsi:nil="true"/>
    <TaxCatchAll xmlns="421375f5-370a-4650-8fe9-f6faac8af305" xsi:nil="true"/>
    <lcf76f155ced4ddcb4097134ff3c332f xmlns="cc5c8e5f-d5cf-48c3-9b5f-7b613472826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CE168A-B776-4E76-B929-431A7F5D4B2C}"/>
</file>

<file path=customXml/itemProps2.xml><?xml version="1.0" encoding="utf-8"?>
<ds:datastoreItem xmlns:ds="http://schemas.openxmlformats.org/officeDocument/2006/customXml" ds:itemID="{42228C7D-121D-432E-9F45-CBEAF58F1985}">
  <ds:schemaRefs>
    <ds:schemaRef ds:uri="421375f5-370a-4650-8fe9-f6faac8af305"/>
    <ds:schemaRef ds:uri="cc5c8e5f-d5cf-48c3-9b5f-7b613472826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3CF938-0F7E-4558-B177-E753C6477A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- šablóna</Template>
  <Application>Microsoft Office PowerPoint</Application>
  <PresentationFormat>Širokouhlá</PresentationFormat>
  <Slides>7</Slides>
  <Notes>1</Notes>
  <HiddenSlides>0</HiddenSlide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Uvádzazie</vt:lpstr>
      <vt:lpstr>Ukončovací slide</vt:lpstr>
      <vt:lpstr>Textové</vt:lpstr>
      <vt:lpstr>Prezentácia programu PowerPoint</vt:lpstr>
      <vt:lpstr>Bod 7 - Používanie zahraničných hodnotiteľov v rámci Programu Slovensko</vt:lpstr>
      <vt:lpstr>Východiská </vt:lpstr>
      <vt:lpstr>Využívanie zahraničných hodnotiteľov</vt:lpstr>
      <vt:lpstr>Otázky na diskusiu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Uhrínová Andrea</dc:creator>
  <cp:revision>4</cp:revision>
  <dcterms:created xsi:type="dcterms:W3CDTF">2023-05-22T09:22:27Z</dcterms:created>
  <dcterms:modified xsi:type="dcterms:W3CDTF">2023-05-22T11:11:58Z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0x01010084E935AE76EEF24AA10FB5D99CAF32AC</vt:lpwstr>
  </property>
  <property fmtid="{D5CDD505-2E9C-101B-9397-08002B2CF9AE}" pid="3" name="MediaServiceImageTags">
    <vt:lpwstr/>
  </property>
</Properties>
</file>