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omments/modernComment_1AA_DA8BC3B3.xml" ContentType="application/vnd.ms-powerpoint.comment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omments/modernComment_1AD_6462396F.xml" ContentType="application/vnd.ms-powerpoint.comment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omments/modernComment_199_44B3B6B2.xml" ContentType="application/vnd.ms-powerpoint.comment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bookmarkIdSeed="2">
  <p:sldMasterIdLst>
    <p:sldMasterId id="2147483648" r:id="rId4"/>
    <p:sldMasterId id="2147483652" r:id="rId5"/>
    <p:sldMasterId id="2147483690" r:id="rId6"/>
    <p:sldMasterId id="2147483694" r:id="rId7"/>
  </p:sldMasterIdLst>
  <p:notesMasterIdLst>
    <p:notesMasterId r:id="rId68"/>
  </p:notesMasterIdLst>
  <p:handoutMasterIdLst>
    <p:handoutMasterId r:id="rId69"/>
  </p:handoutMasterIdLst>
  <p:sldIdLst>
    <p:sldId id="256" r:id="rId8"/>
    <p:sldId id="431" r:id="rId9"/>
    <p:sldId id="446" r:id="rId10"/>
    <p:sldId id="459" r:id="rId11"/>
    <p:sldId id="369" r:id="rId12"/>
    <p:sldId id="432" r:id="rId13"/>
    <p:sldId id="433" r:id="rId14"/>
    <p:sldId id="428" r:id="rId15"/>
    <p:sldId id="386" r:id="rId16"/>
    <p:sldId id="387" r:id="rId17"/>
    <p:sldId id="434" r:id="rId18"/>
    <p:sldId id="435" r:id="rId19"/>
    <p:sldId id="388" r:id="rId20"/>
    <p:sldId id="436" r:id="rId21"/>
    <p:sldId id="443" r:id="rId22"/>
    <p:sldId id="438" r:id="rId23"/>
    <p:sldId id="440" r:id="rId24"/>
    <p:sldId id="441" r:id="rId25"/>
    <p:sldId id="430" r:id="rId26"/>
    <p:sldId id="397" r:id="rId27"/>
    <p:sldId id="398" r:id="rId28"/>
    <p:sldId id="424" r:id="rId29"/>
    <p:sldId id="423" r:id="rId30"/>
    <p:sldId id="426" r:id="rId31"/>
    <p:sldId id="395" r:id="rId32"/>
    <p:sldId id="449" r:id="rId33"/>
    <p:sldId id="264" r:id="rId34"/>
    <p:sldId id="450" r:id="rId35"/>
    <p:sldId id="455" r:id="rId36"/>
    <p:sldId id="451" r:id="rId37"/>
    <p:sldId id="456" r:id="rId38"/>
    <p:sldId id="452" r:id="rId39"/>
    <p:sldId id="453" r:id="rId40"/>
    <p:sldId id="457" r:id="rId41"/>
    <p:sldId id="454" r:id="rId42"/>
    <p:sldId id="458" r:id="rId43"/>
    <p:sldId id="406" r:id="rId44"/>
    <p:sldId id="413" r:id="rId45"/>
    <p:sldId id="425" r:id="rId46"/>
    <p:sldId id="419" r:id="rId47"/>
    <p:sldId id="411" r:id="rId48"/>
    <p:sldId id="420" r:id="rId49"/>
    <p:sldId id="429" r:id="rId50"/>
    <p:sldId id="416" r:id="rId51"/>
    <p:sldId id="412" r:id="rId52"/>
    <p:sldId id="418" r:id="rId53"/>
    <p:sldId id="410" r:id="rId54"/>
    <p:sldId id="414" r:id="rId55"/>
    <p:sldId id="415" r:id="rId56"/>
    <p:sldId id="442" r:id="rId57"/>
    <p:sldId id="417" r:id="rId58"/>
    <p:sldId id="409" r:id="rId59"/>
    <p:sldId id="447" r:id="rId60"/>
    <p:sldId id="448" r:id="rId61"/>
    <p:sldId id="445" r:id="rId62"/>
    <p:sldId id="460" r:id="rId63"/>
    <p:sldId id="462" r:id="rId64"/>
    <p:sldId id="300" r:id="rId65"/>
    <p:sldId id="303" r:id="rId66"/>
    <p:sldId id="297" r:id="rId67"/>
  </p:sldIdLst>
  <p:sldSz cx="12192000" cy="6858000"/>
  <p:notesSz cx="6858000" cy="9144000"/>
  <p:embeddedFontLst>
    <p:embeddedFont>
      <p:font typeface="Segoe UI" panose="020B0502040204020203" pitchFamily="34" charset="0"/>
      <p:regular r:id="rId70"/>
      <p:bold r:id="rId71"/>
      <p:italic r:id="rId72"/>
      <p:boldItalic r:id="rId73"/>
    </p:embeddedFont>
    <p:embeddedFont>
      <p:font typeface="Source Sans Pro" panose="020B0503030403020204" pitchFamily="34" charset="0"/>
      <p:regular r:id="rId74"/>
      <p:bold r:id="rId75"/>
      <p:italic r:id="rId76"/>
      <p:boldItalic r:id="rId77"/>
    </p:embeddedFont>
    <p:embeddedFont>
      <p:font typeface="Source Sans Pro Black" panose="020B0803030403020204" pitchFamily="34" charset="0"/>
      <p:bold r:id="rId78"/>
      <p:boldItalic r:id="rId79"/>
    </p:embeddedFont>
  </p:embeddedFontLst>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056BB79-7902-9374-609F-764288DFADBF}" name="Polák Martin" initials="MP" userId="S::martin.polak@vlada.gov.sk::b253732e-9324-4a17-a8cc-16bdc9993027" providerId="AD"/>
  <p188:author id="{593EA786-7D7E-D31D-2E11-5252EA6C127C}" name="Procházka Martin" initials="PM" userId="S::martin.prochazka@vlada.gov.sk::b3966125-bb7d-4bc8-94e0-97141c15a556" providerId="AD"/>
  <p188:author id="{3F5ED09F-9D02-64C1-9E7D-8F642462F63E}" name="Páleniková Veronika" initials="PV" userId="S::veronika.palenikova@vlada.gov.sk::64563ab2-28c9-447a-a271-7a5af406c29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5DB"/>
    <a:srgbClr val="1E22AA"/>
    <a:srgbClr val="E60600"/>
    <a:srgbClr val="F47B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4EBCE9-EB47-2981-328C-7EA5DBFCC2FE}" v="274" dt="2024-10-08T10:38:08.605"/>
    <p1510:client id="{3A5282B2-3AD3-42F6-8897-410FA89970D3}" v="276" dt="2024-10-08T10:55:04.518"/>
    <p1510:client id="{58108126-FAC7-70CD-0037-CE48256867BE}" v="12" dt="2024-10-07T14:19:24.823"/>
    <p1510:client id="{60921FC3-2711-45F3-9BC8-3A89BB66E322}" v="758" dt="2024-10-08T10:48:17.277"/>
    <p1510:client id="{76DAD935-B3A3-CA54-C731-307A08F8B910}" v="10" dt="2024-10-08T11:48:52.179"/>
    <p1510:client id="{BDAF93C4-CA32-4BB7-9C08-8EA536DB6D79}" v="120" dt="2024-10-08T10:42:06.285"/>
  </p1510:revLst>
</p1510:revInfo>
</file>

<file path=ppt/tableStyles.xml><?xml version="1.0" encoding="utf-8"?>
<a:tblStyleLst xmlns:a="http://schemas.openxmlformats.org/drawingml/2006/main" def="{5C22544A-7EE6-4342-B048-85BDC9FD1C3A}">
  <a:tblStyle styleId="{5C22544A-7EE6-4342-B048-85BDC9FD1C3A}" styleName="Stredný štýl 2 - zvýrazneni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redný štýl 2 - zvýrazneni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Bez štýlu, bez mriežky">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notesMaster" Target="notesMasters/notesMaster1.xml"/><Relationship Id="rId84" Type="http://schemas.microsoft.com/office/2016/11/relationships/changesInfo" Target="changesInfos/changesInfo1.xml"/><Relationship Id="rId16" Type="http://schemas.openxmlformats.org/officeDocument/2006/relationships/slide" Target="slides/slide9.xml"/><Relationship Id="rId11" Type="http://schemas.openxmlformats.org/officeDocument/2006/relationships/slide" Target="slides/slide4.xml"/><Relationship Id="rId32" Type="http://schemas.openxmlformats.org/officeDocument/2006/relationships/slide" Target="slides/slide25.xml"/><Relationship Id="rId37" Type="http://schemas.openxmlformats.org/officeDocument/2006/relationships/slide" Target="slides/slide30.xml"/><Relationship Id="rId53" Type="http://schemas.openxmlformats.org/officeDocument/2006/relationships/slide" Target="slides/slide46.xml"/><Relationship Id="rId58" Type="http://schemas.openxmlformats.org/officeDocument/2006/relationships/slide" Target="slides/slide51.xml"/><Relationship Id="rId74" Type="http://schemas.openxmlformats.org/officeDocument/2006/relationships/font" Target="fonts/font5.fntdata"/><Relationship Id="rId79" Type="http://schemas.openxmlformats.org/officeDocument/2006/relationships/font" Target="fonts/font10.fntdata"/><Relationship Id="rId5" Type="http://schemas.openxmlformats.org/officeDocument/2006/relationships/slideMaster" Target="slideMasters/slideMaster2.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handoutMaster" Target="handoutMasters/handoutMaster1.xml"/><Relationship Id="rId77" Type="http://schemas.openxmlformats.org/officeDocument/2006/relationships/font" Target="fonts/font8.fntdata"/><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font" Target="fonts/font3.fntdata"/><Relationship Id="rId80" Type="http://schemas.openxmlformats.org/officeDocument/2006/relationships/presProps" Target="presProps.xml"/><Relationship Id="rId85"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font" Target="fonts/font1.fntdata"/><Relationship Id="rId75" Type="http://schemas.openxmlformats.org/officeDocument/2006/relationships/font" Target="fonts/font6.fntdata"/><Relationship Id="rId83"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font" Target="fonts/font4.fntdata"/><Relationship Id="rId78" Type="http://schemas.openxmlformats.org/officeDocument/2006/relationships/font" Target="fonts/font9.fntdata"/><Relationship Id="rId81" Type="http://schemas.openxmlformats.org/officeDocument/2006/relationships/viewProps" Target="viewProps.xml"/><Relationship Id="rId86"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font" Target="fonts/font7.fntdata"/><Relationship Id="rId7" Type="http://schemas.openxmlformats.org/officeDocument/2006/relationships/slideMaster" Target="slideMasters/slideMaster4.xml"/><Relationship Id="rId71" Type="http://schemas.openxmlformats.org/officeDocument/2006/relationships/font" Target="fonts/font2.fntdata"/><Relationship Id="rId2" Type="http://schemas.openxmlformats.org/officeDocument/2006/relationships/customXml" Target="../customXml/item2.xml"/><Relationship Id="rId29" Type="http://schemas.openxmlformats.org/officeDocument/2006/relationships/slide" Target="slides/slide22.xml"/><Relationship Id="rId24" Type="http://schemas.openxmlformats.org/officeDocument/2006/relationships/slide" Target="slides/slide17.xml"/><Relationship Id="rId40" Type="http://schemas.openxmlformats.org/officeDocument/2006/relationships/slide" Target="slides/slide33.xml"/><Relationship Id="rId45" Type="http://schemas.openxmlformats.org/officeDocument/2006/relationships/slide" Target="slides/slide38.xml"/><Relationship Id="rId66" Type="http://schemas.openxmlformats.org/officeDocument/2006/relationships/slide" Target="slides/slide59.xml"/><Relationship Id="rId61" Type="http://schemas.openxmlformats.org/officeDocument/2006/relationships/slide" Target="slides/slide54.xml"/><Relationship Id="rId8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laško Ronald" userId="S::ronald.blasko@vlada.gov.sk::66795a5b-f274-446c-97cc-c03d6c2e407a" providerId="AD" clId="Web-{E6C584AE-2BAA-4578-B96A-12A423DEADBF}"/>
    <pc:docChg chg="addSld delSld modSld">
      <pc:chgData name="Blaško Ronald" userId="S::ronald.blasko@vlada.gov.sk::66795a5b-f274-446c-97cc-c03d6c2e407a" providerId="AD" clId="Web-{E6C584AE-2BAA-4578-B96A-12A423DEADBF}" dt="2024-08-27T09:18:59.239" v="112"/>
      <pc:docMkLst>
        <pc:docMk/>
      </pc:docMkLst>
      <pc:sldChg chg="del">
        <pc:chgData name="Blaško Ronald" userId="S::ronald.blasko@vlada.gov.sk::66795a5b-f274-446c-97cc-c03d6c2e407a" providerId="AD" clId="Web-{E6C584AE-2BAA-4578-B96A-12A423DEADBF}" dt="2024-08-27T09:18:59.239" v="112"/>
        <pc:sldMkLst>
          <pc:docMk/>
          <pc:sldMk cId="2436831042" sldId="376"/>
        </pc:sldMkLst>
      </pc:sldChg>
      <pc:sldChg chg="modSp add replId">
        <pc:chgData name="Blaško Ronald" userId="S::ronald.blasko@vlada.gov.sk::66795a5b-f274-446c-97cc-c03d6c2e407a" providerId="AD" clId="Web-{E6C584AE-2BAA-4578-B96A-12A423DEADBF}" dt="2024-08-27T09:18:40.707" v="111" actId="20577"/>
        <pc:sldMkLst>
          <pc:docMk/>
          <pc:sldMk cId="4113238653" sldId="428"/>
        </pc:sldMkLst>
        <pc:spChg chg="mod">
          <ac:chgData name="Blaško Ronald" userId="S::ronald.blasko@vlada.gov.sk::66795a5b-f274-446c-97cc-c03d6c2e407a" providerId="AD" clId="Web-{E6C584AE-2BAA-4578-B96A-12A423DEADBF}" dt="2024-08-27T09:17:20.422" v="49" actId="20577"/>
          <ac:spMkLst>
            <pc:docMk/>
            <pc:sldMk cId="4113238653" sldId="428"/>
            <ac:spMk id="7" creationId="{3529EEED-612E-B07D-093A-F410B8688BD5}"/>
          </ac:spMkLst>
        </pc:spChg>
        <pc:spChg chg="mod">
          <ac:chgData name="Blaško Ronald" userId="S::ronald.blasko@vlada.gov.sk::66795a5b-f274-446c-97cc-c03d6c2e407a" providerId="AD" clId="Web-{E6C584AE-2BAA-4578-B96A-12A423DEADBF}" dt="2024-08-27T09:18:40.707" v="111" actId="20577"/>
          <ac:spMkLst>
            <pc:docMk/>
            <pc:sldMk cId="4113238653" sldId="428"/>
            <ac:spMk id="8" creationId="{00259B25-95C2-00D7-E74A-196B7801FD4C}"/>
          </ac:spMkLst>
        </pc:spChg>
        <pc:spChg chg="mod">
          <ac:chgData name="Blaško Ronald" userId="S::ronald.blasko@vlada.gov.sk::66795a5b-f274-446c-97cc-c03d6c2e407a" providerId="AD" clId="Web-{E6C584AE-2BAA-4578-B96A-12A423DEADBF}" dt="2024-08-27T09:17:57.517" v="71" actId="20577"/>
          <ac:spMkLst>
            <pc:docMk/>
            <pc:sldMk cId="4113238653" sldId="428"/>
            <ac:spMk id="9" creationId="{415DC869-2036-6C91-9AB7-F4E5E451FC5C}"/>
          </ac:spMkLst>
        </pc:spChg>
      </pc:sldChg>
    </pc:docChg>
  </pc:docChgLst>
  <pc:docChgLst>
    <pc:chgData name="Michal Jakub" userId="f55ad588-971d-4e0d-8bf8-3825d7ca8ece" providerId="ADAL" clId="{704899DD-9361-4E4F-9FCA-8A068B592ABE}"/>
    <pc:docChg chg="undo redo custSel addSld delSld modSld sldOrd">
      <pc:chgData name="Michal Jakub" userId="f55ad588-971d-4e0d-8bf8-3825d7ca8ece" providerId="ADAL" clId="{704899DD-9361-4E4F-9FCA-8A068B592ABE}" dt="2024-09-10T11:50:05.500" v="5877" actId="47"/>
      <pc:docMkLst>
        <pc:docMk/>
      </pc:docMkLst>
      <pc:sldChg chg="addSp">
        <pc:chgData name="Michal Jakub" userId="f55ad588-971d-4e0d-8bf8-3825d7ca8ece" providerId="ADAL" clId="{704899DD-9361-4E4F-9FCA-8A068B592ABE}" dt="2024-09-02T14:38:10.415" v="747"/>
        <pc:sldMkLst>
          <pc:docMk/>
          <pc:sldMk cId="3563555486" sldId="294"/>
        </pc:sldMkLst>
        <pc:spChg chg="add">
          <ac:chgData name="Michal Jakub" userId="f55ad588-971d-4e0d-8bf8-3825d7ca8ece" providerId="ADAL" clId="{704899DD-9361-4E4F-9FCA-8A068B592ABE}" dt="2024-09-02T14:38:10.415" v="747"/>
          <ac:spMkLst>
            <pc:docMk/>
            <pc:sldMk cId="3563555486" sldId="294"/>
            <ac:spMk id="2" creationId="{73C02BDB-2C42-C48F-24F2-68F47B766A3E}"/>
          </ac:spMkLst>
        </pc:spChg>
      </pc:sldChg>
      <pc:sldChg chg="ord">
        <pc:chgData name="Michal Jakub" userId="f55ad588-971d-4e0d-8bf8-3825d7ca8ece" providerId="ADAL" clId="{704899DD-9361-4E4F-9FCA-8A068B592ABE}" dt="2024-09-04T16:52:32.808" v="1156"/>
        <pc:sldMkLst>
          <pc:docMk/>
          <pc:sldMk cId="114629702" sldId="369"/>
        </pc:sldMkLst>
      </pc:sldChg>
      <pc:sldChg chg="addSp delSp modSp mod">
        <pc:chgData name="Michal Jakub" userId="f55ad588-971d-4e0d-8bf8-3825d7ca8ece" providerId="ADAL" clId="{704899DD-9361-4E4F-9FCA-8A068B592ABE}" dt="2024-09-04T14:49:50.074" v="1079" actId="1076"/>
        <pc:sldMkLst>
          <pc:docMk/>
          <pc:sldMk cId="1873921023" sldId="386"/>
        </pc:sldMkLst>
        <pc:spChg chg="mod">
          <ac:chgData name="Michal Jakub" userId="f55ad588-971d-4e0d-8bf8-3825d7ca8ece" providerId="ADAL" clId="{704899DD-9361-4E4F-9FCA-8A068B592ABE}" dt="2024-09-03T08:00:13.918" v="1008" actId="20577"/>
          <ac:spMkLst>
            <pc:docMk/>
            <pc:sldMk cId="1873921023" sldId="386"/>
            <ac:spMk id="3" creationId="{0BAF73A3-9FA7-D3A4-3CD7-966E57387A87}"/>
          </ac:spMkLst>
        </pc:spChg>
        <pc:spChg chg="add mod">
          <ac:chgData name="Michal Jakub" userId="f55ad588-971d-4e0d-8bf8-3825d7ca8ece" providerId="ADAL" clId="{704899DD-9361-4E4F-9FCA-8A068B592ABE}" dt="2024-09-02T14:41:44.694" v="763" actId="1076"/>
          <ac:spMkLst>
            <pc:docMk/>
            <pc:sldMk cId="1873921023" sldId="386"/>
            <ac:spMk id="5" creationId="{1F1820B1-B5D9-B7C7-C653-56438F20D350}"/>
          </ac:spMkLst>
        </pc:spChg>
        <pc:spChg chg="mod">
          <ac:chgData name="Michal Jakub" userId="f55ad588-971d-4e0d-8bf8-3825d7ca8ece" providerId="ADAL" clId="{704899DD-9361-4E4F-9FCA-8A068B592ABE}" dt="2024-09-02T14:47:52.523" v="874" actId="13926"/>
          <ac:spMkLst>
            <pc:docMk/>
            <pc:sldMk cId="1873921023" sldId="386"/>
            <ac:spMk id="7" creationId="{3529EEED-612E-B07D-093A-F410B8688BD5}"/>
          </ac:spMkLst>
        </pc:spChg>
        <pc:picChg chg="add mod ord">
          <ac:chgData name="Michal Jakub" userId="f55ad588-971d-4e0d-8bf8-3825d7ca8ece" providerId="ADAL" clId="{704899DD-9361-4E4F-9FCA-8A068B592ABE}" dt="2024-09-03T12:09:16.326" v="1015" actId="1076"/>
          <ac:picMkLst>
            <pc:docMk/>
            <pc:sldMk cId="1873921023" sldId="386"/>
            <ac:picMk id="2" creationId="{8D4DD956-0036-36D9-5F7B-FCB1D40703E3}"/>
          </ac:picMkLst>
        </pc:picChg>
        <pc:picChg chg="del">
          <ac:chgData name="Michal Jakub" userId="f55ad588-971d-4e0d-8bf8-3825d7ca8ece" providerId="ADAL" clId="{704899DD-9361-4E4F-9FCA-8A068B592ABE}" dt="2024-09-02T14:40:41.938" v="751" actId="478"/>
          <ac:picMkLst>
            <pc:docMk/>
            <pc:sldMk cId="1873921023" sldId="386"/>
            <ac:picMk id="2" creationId="{AB11DD78-A158-3316-23BE-BE0488FE4049}"/>
          </ac:picMkLst>
        </pc:picChg>
        <pc:picChg chg="add mod ord">
          <ac:chgData name="Michal Jakub" userId="f55ad588-971d-4e0d-8bf8-3825d7ca8ece" providerId="ADAL" clId="{704899DD-9361-4E4F-9FCA-8A068B592ABE}" dt="2024-09-02T14:43:52.886" v="833" actId="1076"/>
          <ac:picMkLst>
            <pc:docMk/>
            <pc:sldMk cId="1873921023" sldId="386"/>
            <ac:picMk id="4" creationId="{766B8870-CEA5-786B-7035-B04E86D5BD96}"/>
          </ac:picMkLst>
        </pc:picChg>
        <pc:picChg chg="del">
          <ac:chgData name="Michal Jakub" userId="f55ad588-971d-4e0d-8bf8-3825d7ca8ece" providerId="ADAL" clId="{704899DD-9361-4E4F-9FCA-8A068B592ABE}" dt="2024-09-03T12:09:11.351" v="1013" actId="478"/>
          <ac:picMkLst>
            <pc:docMk/>
            <pc:sldMk cId="1873921023" sldId="386"/>
            <ac:picMk id="8" creationId="{7CC09EA5-E92D-10C7-BEFD-3E0D5CB78832}"/>
          </ac:picMkLst>
        </pc:picChg>
        <pc:picChg chg="mod">
          <ac:chgData name="Michal Jakub" userId="f55ad588-971d-4e0d-8bf8-3825d7ca8ece" providerId="ADAL" clId="{704899DD-9361-4E4F-9FCA-8A068B592ABE}" dt="2024-09-04T14:49:50.074" v="1079" actId="1076"/>
          <ac:picMkLst>
            <pc:docMk/>
            <pc:sldMk cId="1873921023" sldId="386"/>
            <ac:picMk id="9" creationId="{87DCAE1E-DA21-AEE4-36F3-3953D53761E6}"/>
          </ac:picMkLst>
        </pc:picChg>
        <pc:cxnChg chg="add mod">
          <ac:chgData name="Michal Jakub" userId="f55ad588-971d-4e0d-8bf8-3825d7ca8ece" providerId="ADAL" clId="{704899DD-9361-4E4F-9FCA-8A068B592ABE}" dt="2024-09-02T14:41:44.694" v="763" actId="1076"/>
          <ac:cxnSpMkLst>
            <pc:docMk/>
            <pc:sldMk cId="1873921023" sldId="386"/>
            <ac:cxnSpMk id="6" creationId="{189C6615-854C-F338-7BB2-1964BEBE2E3B}"/>
          </ac:cxnSpMkLst>
        </pc:cxnChg>
      </pc:sldChg>
      <pc:sldChg chg="addSp delSp modSp mod">
        <pc:chgData name="Michal Jakub" userId="f55ad588-971d-4e0d-8bf8-3825d7ca8ece" providerId="ADAL" clId="{704899DD-9361-4E4F-9FCA-8A068B592ABE}" dt="2024-09-02T14:47:49.188" v="873" actId="13926"/>
        <pc:sldMkLst>
          <pc:docMk/>
          <pc:sldMk cId="369819927" sldId="387"/>
        </pc:sldMkLst>
        <pc:spChg chg="add mod">
          <ac:chgData name="Michal Jakub" userId="f55ad588-971d-4e0d-8bf8-3825d7ca8ece" providerId="ADAL" clId="{704899DD-9361-4E4F-9FCA-8A068B592ABE}" dt="2024-09-02T14:43:22.967" v="826"/>
          <ac:spMkLst>
            <pc:docMk/>
            <pc:sldMk cId="369819927" sldId="387"/>
            <ac:spMk id="2" creationId="{3B150F50-BCFA-0F59-B501-E2B59E648477}"/>
          </ac:spMkLst>
        </pc:spChg>
        <pc:spChg chg="add mod">
          <ac:chgData name="Michal Jakub" userId="f55ad588-971d-4e0d-8bf8-3825d7ca8ece" providerId="ADAL" clId="{704899DD-9361-4E4F-9FCA-8A068B592ABE}" dt="2024-09-02T14:43:10.644" v="823"/>
          <ac:spMkLst>
            <pc:docMk/>
            <pc:sldMk cId="369819927" sldId="387"/>
            <ac:spMk id="4" creationId="{00E52F1C-436E-644C-3262-53C1F7729082}"/>
          </ac:spMkLst>
        </pc:spChg>
        <pc:spChg chg="mod">
          <ac:chgData name="Michal Jakub" userId="f55ad588-971d-4e0d-8bf8-3825d7ca8ece" providerId="ADAL" clId="{704899DD-9361-4E4F-9FCA-8A068B592ABE}" dt="2024-09-02T14:47:49.188" v="873" actId="13926"/>
          <ac:spMkLst>
            <pc:docMk/>
            <pc:sldMk cId="369819927" sldId="387"/>
            <ac:spMk id="7" creationId="{3529EEED-612E-B07D-093A-F410B8688BD5}"/>
          </ac:spMkLst>
        </pc:spChg>
        <pc:spChg chg="del">
          <ac:chgData name="Michal Jakub" userId="f55ad588-971d-4e0d-8bf8-3825d7ca8ece" providerId="ADAL" clId="{704899DD-9361-4E4F-9FCA-8A068B592ABE}" dt="2024-09-02T14:43:01.664" v="820" actId="478"/>
          <ac:spMkLst>
            <pc:docMk/>
            <pc:sldMk cId="369819927" sldId="387"/>
            <ac:spMk id="10" creationId="{95595287-E4D6-987B-A41C-F22EF14B0172}"/>
          </ac:spMkLst>
        </pc:spChg>
        <pc:picChg chg="del">
          <ac:chgData name="Michal Jakub" userId="f55ad588-971d-4e0d-8bf8-3825d7ca8ece" providerId="ADAL" clId="{704899DD-9361-4E4F-9FCA-8A068B592ABE}" dt="2024-09-02T14:43:03.013" v="821" actId="478"/>
          <ac:picMkLst>
            <pc:docMk/>
            <pc:sldMk cId="369819927" sldId="387"/>
            <ac:picMk id="3" creationId="{6E0166EB-EAB8-C576-9C3C-BA6AAA241F0C}"/>
          </ac:picMkLst>
        </pc:picChg>
        <pc:picChg chg="add mod ord">
          <ac:chgData name="Michal Jakub" userId="f55ad588-971d-4e0d-8bf8-3825d7ca8ece" providerId="ADAL" clId="{704899DD-9361-4E4F-9FCA-8A068B592ABE}" dt="2024-09-02T14:44:58.231" v="853" actId="14100"/>
          <ac:picMkLst>
            <pc:docMk/>
            <pc:sldMk cId="369819927" sldId="387"/>
            <ac:picMk id="6" creationId="{9E8D6D39-C160-B78A-ACA3-061F0118C10F}"/>
          </ac:picMkLst>
        </pc:picChg>
        <pc:cxnChg chg="add mod">
          <ac:chgData name="Michal Jakub" userId="f55ad588-971d-4e0d-8bf8-3825d7ca8ece" providerId="ADAL" clId="{704899DD-9361-4E4F-9FCA-8A068B592ABE}" dt="2024-09-02T14:43:10.644" v="823"/>
          <ac:cxnSpMkLst>
            <pc:docMk/>
            <pc:sldMk cId="369819927" sldId="387"/>
            <ac:cxnSpMk id="5" creationId="{49C4BE9A-AD61-074B-17D4-3EB292F9230B}"/>
          </ac:cxnSpMkLst>
        </pc:cxnChg>
      </pc:sldChg>
      <pc:sldChg chg="modSp mod modShow">
        <pc:chgData name="Michal Jakub" userId="f55ad588-971d-4e0d-8bf8-3825d7ca8ece" providerId="ADAL" clId="{704899DD-9361-4E4F-9FCA-8A068B592ABE}" dt="2024-09-04T16:50:47.117" v="1081" actId="729"/>
        <pc:sldMkLst>
          <pc:docMk/>
          <pc:sldMk cId="3341598015" sldId="388"/>
        </pc:sldMkLst>
        <pc:spChg chg="mod">
          <ac:chgData name="Michal Jakub" userId="f55ad588-971d-4e0d-8bf8-3825d7ca8ece" providerId="ADAL" clId="{704899DD-9361-4E4F-9FCA-8A068B592ABE}" dt="2024-09-04T14:15:47.267" v="1075" actId="20577"/>
          <ac:spMkLst>
            <pc:docMk/>
            <pc:sldMk cId="3341598015" sldId="388"/>
            <ac:spMk id="2" creationId="{77F784A9-E0BD-9817-8D30-B3C3921DA335}"/>
          </ac:spMkLst>
        </pc:spChg>
      </pc:sldChg>
      <pc:sldChg chg="modSp mod modShow">
        <pc:chgData name="Michal Jakub" userId="f55ad588-971d-4e0d-8bf8-3825d7ca8ece" providerId="ADAL" clId="{704899DD-9361-4E4F-9FCA-8A068B592ABE}" dt="2024-09-04T16:51:02.048" v="1082" actId="729"/>
        <pc:sldMkLst>
          <pc:docMk/>
          <pc:sldMk cId="982784898" sldId="395"/>
        </pc:sldMkLst>
        <pc:spChg chg="mod">
          <ac:chgData name="Michal Jakub" userId="f55ad588-971d-4e0d-8bf8-3825d7ca8ece" providerId="ADAL" clId="{704899DD-9361-4E4F-9FCA-8A068B592ABE}" dt="2024-09-02T07:11:59.117" v="445" actId="20577"/>
          <ac:spMkLst>
            <pc:docMk/>
            <pc:sldMk cId="982784898" sldId="395"/>
            <ac:spMk id="7" creationId="{24B3056D-B52E-E826-6641-97393DB70AF2}"/>
          </ac:spMkLst>
        </pc:spChg>
      </pc:sldChg>
      <pc:sldChg chg="modSp mod">
        <pc:chgData name="Michal Jakub" userId="f55ad588-971d-4e0d-8bf8-3825d7ca8ece" providerId="ADAL" clId="{704899DD-9361-4E4F-9FCA-8A068B592ABE}" dt="2024-09-02T07:20:21.213" v="542" actId="20577"/>
        <pc:sldMkLst>
          <pc:docMk/>
          <pc:sldMk cId="2008864067" sldId="397"/>
        </pc:sldMkLst>
        <pc:spChg chg="mod">
          <ac:chgData name="Michal Jakub" userId="f55ad588-971d-4e0d-8bf8-3825d7ca8ece" providerId="ADAL" clId="{704899DD-9361-4E4F-9FCA-8A068B592ABE}" dt="2024-09-02T07:20:21.213" v="542" actId="20577"/>
          <ac:spMkLst>
            <pc:docMk/>
            <pc:sldMk cId="2008864067" sldId="397"/>
            <ac:spMk id="3" creationId="{99A6B502-7892-95D7-1EDE-4F6B8D2860ED}"/>
          </ac:spMkLst>
        </pc:spChg>
      </pc:sldChg>
      <pc:sldChg chg="modSp mod">
        <pc:chgData name="Michal Jakub" userId="f55ad588-971d-4e0d-8bf8-3825d7ca8ece" providerId="ADAL" clId="{704899DD-9361-4E4F-9FCA-8A068B592ABE}" dt="2024-09-02T07:20:41.462" v="560" actId="14100"/>
        <pc:sldMkLst>
          <pc:docMk/>
          <pc:sldMk cId="112354136" sldId="398"/>
        </pc:sldMkLst>
        <pc:spChg chg="mod">
          <ac:chgData name="Michal Jakub" userId="f55ad588-971d-4e0d-8bf8-3825d7ca8ece" providerId="ADAL" clId="{704899DD-9361-4E4F-9FCA-8A068B592ABE}" dt="2024-08-27T07:58:23.706" v="427" actId="6549"/>
          <ac:spMkLst>
            <pc:docMk/>
            <pc:sldMk cId="112354136" sldId="398"/>
            <ac:spMk id="3" creationId="{DEAC6F85-2A98-65EC-345E-F7E12C810E79}"/>
          </ac:spMkLst>
        </pc:spChg>
        <pc:spChg chg="mod">
          <ac:chgData name="Michal Jakub" userId="f55ad588-971d-4e0d-8bf8-3825d7ca8ece" providerId="ADAL" clId="{704899DD-9361-4E4F-9FCA-8A068B592ABE}" dt="2024-08-27T07:34:13.315" v="276" actId="1076"/>
          <ac:spMkLst>
            <pc:docMk/>
            <pc:sldMk cId="112354136" sldId="398"/>
            <ac:spMk id="4" creationId="{4198F441-BE3F-3B3E-7960-3D63AA051EB2}"/>
          </ac:spMkLst>
        </pc:spChg>
        <pc:spChg chg="mod">
          <ac:chgData name="Michal Jakub" userId="f55ad588-971d-4e0d-8bf8-3825d7ca8ece" providerId="ADAL" clId="{704899DD-9361-4E4F-9FCA-8A068B592ABE}" dt="2024-08-27T07:58:44.513" v="438" actId="1076"/>
          <ac:spMkLst>
            <pc:docMk/>
            <pc:sldMk cId="112354136" sldId="398"/>
            <ac:spMk id="5" creationId="{0CC9419E-370E-3D34-CAE2-9B5FE00F9EF4}"/>
          </ac:spMkLst>
        </pc:spChg>
        <pc:spChg chg="mod">
          <ac:chgData name="Michal Jakub" userId="f55ad588-971d-4e0d-8bf8-3825d7ca8ece" providerId="ADAL" clId="{704899DD-9361-4E4F-9FCA-8A068B592ABE}" dt="2024-09-02T07:20:41.462" v="560" actId="14100"/>
          <ac:spMkLst>
            <pc:docMk/>
            <pc:sldMk cId="112354136" sldId="398"/>
            <ac:spMk id="7" creationId="{3529EEED-612E-B07D-093A-F410B8688BD5}"/>
          </ac:spMkLst>
        </pc:spChg>
        <pc:spChg chg="mod">
          <ac:chgData name="Michal Jakub" userId="f55ad588-971d-4e0d-8bf8-3825d7ca8ece" providerId="ADAL" clId="{704899DD-9361-4E4F-9FCA-8A068B592ABE}" dt="2024-08-27T07:58:10.001" v="421"/>
          <ac:spMkLst>
            <pc:docMk/>
            <pc:sldMk cId="112354136" sldId="398"/>
            <ac:spMk id="8" creationId="{00259B25-95C2-00D7-E74A-196B7801FD4C}"/>
          </ac:spMkLst>
        </pc:spChg>
        <pc:spChg chg="mod">
          <ac:chgData name="Michal Jakub" userId="f55ad588-971d-4e0d-8bf8-3825d7ca8ece" providerId="ADAL" clId="{704899DD-9361-4E4F-9FCA-8A068B592ABE}" dt="2024-09-02T07:11:37.232" v="443" actId="113"/>
          <ac:spMkLst>
            <pc:docMk/>
            <pc:sldMk cId="112354136" sldId="398"/>
            <ac:spMk id="9" creationId="{415DC869-2036-6C91-9AB7-F4E5E451FC5C}"/>
          </ac:spMkLst>
        </pc:spChg>
      </pc:sldChg>
      <pc:sldChg chg="modSp mod">
        <pc:chgData name="Michal Jakub" userId="f55ad588-971d-4e0d-8bf8-3825d7ca8ece" providerId="ADAL" clId="{704899DD-9361-4E4F-9FCA-8A068B592ABE}" dt="2024-09-02T07:35:14.853" v="652" actId="255"/>
        <pc:sldMkLst>
          <pc:docMk/>
          <pc:sldMk cId="306420895" sldId="406"/>
        </pc:sldMkLst>
        <pc:spChg chg="mod">
          <ac:chgData name="Michal Jakub" userId="f55ad588-971d-4e0d-8bf8-3825d7ca8ece" providerId="ADAL" clId="{704899DD-9361-4E4F-9FCA-8A068B592ABE}" dt="2024-09-02T07:35:14.853" v="652" actId="255"/>
          <ac:spMkLst>
            <pc:docMk/>
            <pc:sldMk cId="306420895" sldId="406"/>
            <ac:spMk id="2" creationId="{00000000-0000-0000-0000-000000000000}"/>
          </ac:spMkLst>
        </pc:spChg>
      </pc:sldChg>
      <pc:sldChg chg="addSp delSp modSp mod modShow">
        <pc:chgData name="Michal Jakub" userId="f55ad588-971d-4e0d-8bf8-3825d7ca8ece" providerId="ADAL" clId="{704899DD-9361-4E4F-9FCA-8A068B592ABE}" dt="2024-09-04T16:51:09.560" v="1084" actId="729"/>
        <pc:sldMkLst>
          <pc:docMk/>
          <pc:sldMk cId="1152628402" sldId="409"/>
        </pc:sldMkLst>
        <pc:spChg chg="add del">
          <ac:chgData name="Michal Jakub" userId="f55ad588-971d-4e0d-8bf8-3825d7ca8ece" providerId="ADAL" clId="{704899DD-9361-4E4F-9FCA-8A068B592ABE}" dt="2024-09-02T07:33:03.210" v="640" actId="22"/>
          <ac:spMkLst>
            <pc:docMk/>
            <pc:sldMk cId="1152628402" sldId="409"/>
            <ac:spMk id="4" creationId="{494A2465-EB2F-6C33-B341-A4ED6F4CE323}"/>
          </ac:spMkLst>
        </pc:spChg>
        <pc:spChg chg="add del">
          <ac:chgData name="Michal Jakub" userId="f55ad588-971d-4e0d-8bf8-3825d7ca8ece" providerId="ADAL" clId="{704899DD-9361-4E4F-9FCA-8A068B592ABE}" dt="2024-09-02T07:32:56.777" v="635" actId="22"/>
          <ac:spMkLst>
            <pc:docMk/>
            <pc:sldMk cId="1152628402" sldId="409"/>
            <ac:spMk id="6" creationId="{FC0BB613-CCC2-F9B0-1408-07ADEE8FB724}"/>
          </ac:spMkLst>
        </pc:spChg>
        <pc:graphicFrameChg chg="modGraphic">
          <ac:chgData name="Michal Jakub" userId="f55ad588-971d-4e0d-8bf8-3825d7ca8ece" providerId="ADAL" clId="{704899DD-9361-4E4F-9FCA-8A068B592ABE}" dt="2024-08-27T07:42:09.637" v="279" actId="14734"/>
          <ac:graphicFrameMkLst>
            <pc:docMk/>
            <pc:sldMk cId="1152628402" sldId="409"/>
            <ac:graphicFrameMk id="9" creationId="{C71A17DD-FF35-F1F1-25E5-F5AEC4A86B91}"/>
          </ac:graphicFrameMkLst>
        </pc:graphicFrameChg>
      </pc:sldChg>
      <pc:sldChg chg="addSp delSp modSp mod">
        <pc:chgData name="Michal Jakub" userId="f55ad588-971d-4e0d-8bf8-3825d7ca8ece" providerId="ADAL" clId="{704899DD-9361-4E4F-9FCA-8A068B592ABE}" dt="2024-08-27T07:53:42.864" v="367" actId="1076"/>
        <pc:sldMkLst>
          <pc:docMk/>
          <pc:sldMk cId="1255233018" sldId="410"/>
        </pc:sldMkLst>
        <pc:spChg chg="add mod">
          <ac:chgData name="Michal Jakub" userId="f55ad588-971d-4e0d-8bf8-3825d7ca8ece" providerId="ADAL" clId="{704899DD-9361-4E4F-9FCA-8A068B592ABE}" dt="2024-08-27T07:53:39.440" v="366" actId="14100"/>
          <ac:spMkLst>
            <pc:docMk/>
            <pc:sldMk cId="1255233018" sldId="410"/>
            <ac:spMk id="3" creationId="{5ECD4B4B-C823-580E-9C19-46EA3A8C748F}"/>
          </ac:spMkLst>
        </pc:spChg>
        <pc:spChg chg="del mod">
          <ac:chgData name="Michal Jakub" userId="f55ad588-971d-4e0d-8bf8-3825d7ca8ece" providerId="ADAL" clId="{704899DD-9361-4E4F-9FCA-8A068B592ABE}" dt="2024-08-27T07:29:05.318" v="151" actId="478"/>
          <ac:spMkLst>
            <pc:docMk/>
            <pc:sldMk cId="1255233018" sldId="410"/>
            <ac:spMk id="4" creationId="{0CD1E2BE-7C2E-256B-A25A-DC86BFBF8327}"/>
          </ac:spMkLst>
        </pc:spChg>
        <pc:spChg chg="add mod">
          <ac:chgData name="Michal Jakub" userId="f55ad588-971d-4e0d-8bf8-3825d7ca8ece" providerId="ADAL" clId="{704899DD-9361-4E4F-9FCA-8A068B592ABE}" dt="2024-08-27T07:29:15.534" v="153"/>
          <ac:spMkLst>
            <pc:docMk/>
            <pc:sldMk cId="1255233018" sldId="410"/>
            <ac:spMk id="5" creationId="{C2FF2716-C6A9-2BC2-CF9E-938C1B93BB5B}"/>
          </ac:spMkLst>
        </pc:spChg>
        <pc:spChg chg="add del mod">
          <ac:chgData name="Michal Jakub" userId="f55ad588-971d-4e0d-8bf8-3825d7ca8ece" providerId="ADAL" clId="{704899DD-9361-4E4F-9FCA-8A068B592ABE}" dt="2024-08-27T07:50:03.681" v="347" actId="478"/>
          <ac:spMkLst>
            <pc:docMk/>
            <pc:sldMk cId="1255233018" sldId="410"/>
            <ac:spMk id="6" creationId="{761ECB09-A682-E9C1-96D7-13681D16B35F}"/>
          </ac:spMkLst>
        </pc:spChg>
        <pc:spChg chg="add mod">
          <ac:chgData name="Michal Jakub" userId="f55ad588-971d-4e0d-8bf8-3825d7ca8ece" providerId="ADAL" clId="{704899DD-9361-4E4F-9FCA-8A068B592ABE}" dt="2024-08-27T07:50:15.518" v="353" actId="1076"/>
          <ac:spMkLst>
            <pc:docMk/>
            <pc:sldMk cId="1255233018" sldId="410"/>
            <ac:spMk id="9" creationId="{56193A1E-DE18-0332-90F4-C313B7DF47E7}"/>
          </ac:spMkLst>
        </pc:spChg>
        <pc:spChg chg="del">
          <ac:chgData name="Michal Jakub" userId="f55ad588-971d-4e0d-8bf8-3825d7ca8ece" providerId="ADAL" clId="{704899DD-9361-4E4F-9FCA-8A068B592ABE}" dt="2024-08-27T07:27:45.890" v="79" actId="478"/>
          <ac:spMkLst>
            <pc:docMk/>
            <pc:sldMk cId="1255233018" sldId="410"/>
            <ac:spMk id="10" creationId="{95595287-E4D6-987B-A41C-F22EF14B0172}"/>
          </ac:spMkLst>
        </pc:spChg>
        <pc:picChg chg="add del mod">
          <ac:chgData name="Michal Jakub" userId="f55ad588-971d-4e0d-8bf8-3825d7ca8ece" providerId="ADAL" clId="{704899DD-9361-4E4F-9FCA-8A068B592ABE}" dt="2024-08-27T07:53:42.864" v="367" actId="1076"/>
          <ac:picMkLst>
            <pc:docMk/>
            <pc:sldMk cId="1255233018" sldId="410"/>
            <ac:picMk id="2" creationId="{C66E23CF-1175-EB3B-40FE-CB039C15E76C}"/>
          </ac:picMkLst>
        </pc:picChg>
        <pc:cxnChg chg="add del mod">
          <ac:chgData name="Michal Jakub" userId="f55ad588-971d-4e0d-8bf8-3825d7ca8ece" providerId="ADAL" clId="{704899DD-9361-4E4F-9FCA-8A068B592ABE}" dt="2024-08-27T07:50:02.748" v="346" actId="478"/>
          <ac:cxnSpMkLst>
            <pc:docMk/>
            <pc:sldMk cId="1255233018" sldId="410"/>
            <ac:cxnSpMk id="8" creationId="{D626E6FB-DCBF-EA31-5920-8ED8574B33CA}"/>
          </ac:cxnSpMkLst>
        </pc:cxnChg>
        <pc:cxnChg chg="add mod">
          <ac:chgData name="Michal Jakub" userId="f55ad588-971d-4e0d-8bf8-3825d7ca8ece" providerId="ADAL" clId="{704899DD-9361-4E4F-9FCA-8A068B592ABE}" dt="2024-08-27T07:50:15.518" v="353" actId="1076"/>
          <ac:cxnSpMkLst>
            <pc:docMk/>
            <pc:sldMk cId="1255233018" sldId="410"/>
            <ac:cxnSpMk id="11" creationId="{079793B7-63F4-62AB-E71F-25CC3EEC9097}"/>
          </ac:cxnSpMkLst>
        </pc:cxnChg>
      </pc:sldChg>
      <pc:sldChg chg="addSp delSp modSp mod">
        <pc:chgData name="Michal Jakub" userId="f55ad588-971d-4e0d-8bf8-3825d7ca8ece" providerId="ADAL" clId="{704899DD-9361-4E4F-9FCA-8A068B592ABE}" dt="2024-09-04T16:54:06.890" v="1184" actId="20577"/>
        <pc:sldMkLst>
          <pc:docMk/>
          <pc:sldMk cId="4268796133" sldId="411"/>
        </pc:sldMkLst>
        <pc:spChg chg="add del mod">
          <ac:chgData name="Michal Jakub" userId="f55ad588-971d-4e0d-8bf8-3825d7ca8ece" providerId="ADAL" clId="{704899DD-9361-4E4F-9FCA-8A068B592ABE}" dt="2024-08-27T07:49:31.339" v="334" actId="478"/>
          <ac:spMkLst>
            <pc:docMk/>
            <pc:sldMk cId="4268796133" sldId="411"/>
            <ac:spMk id="3" creationId="{62342C72-E929-F6C3-237A-9913CBE3EDB3}"/>
          </ac:spMkLst>
        </pc:spChg>
        <pc:spChg chg="mod">
          <ac:chgData name="Michal Jakub" userId="f55ad588-971d-4e0d-8bf8-3825d7ca8ece" providerId="ADAL" clId="{704899DD-9361-4E4F-9FCA-8A068B592ABE}" dt="2024-08-27T07:26:31.951" v="68" actId="14100"/>
          <ac:spMkLst>
            <pc:docMk/>
            <pc:sldMk cId="4268796133" sldId="411"/>
            <ac:spMk id="4" creationId="{B3FF42BD-1900-E6F5-D4B7-AB395C23537D}"/>
          </ac:spMkLst>
        </pc:spChg>
        <pc:spChg chg="add mod">
          <ac:chgData name="Michal Jakub" userId="f55ad588-971d-4e0d-8bf8-3825d7ca8ece" providerId="ADAL" clId="{704899DD-9361-4E4F-9FCA-8A068B592ABE}" dt="2024-09-04T14:50:39.651" v="1080" actId="1076"/>
          <ac:spMkLst>
            <pc:docMk/>
            <pc:sldMk cId="4268796133" sldId="411"/>
            <ac:spMk id="6" creationId="{40A6B574-F093-814F-DD95-F067D535BADA}"/>
          </ac:spMkLst>
        </pc:spChg>
        <pc:spChg chg="mod">
          <ac:chgData name="Michal Jakub" userId="f55ad588-971d-4e0d-8bf8-3825d7ca8ece" providerId="ADAL" clId="{704899DD-9361-4E4F-9FCA-8A068B592ABE}" dt="2024-09-04T16:54:06.890" v="1184" actId="20577"/>
          <ac:spMkLst>
            <pc:docMk/>
            <pc:sldMk cId="4268796133" sldId="411"/>
            <ac:spMk id="7" creationId="{3529EEED-612E-B07D-093A-F410B8688BD5}"/>
          </ac:spMkLst>
        </pc:spChg>
        <pc:picChg chg="mod">
          <ac:chgData name="Michal Jakub" userId="f55ad588-971d-4e0d-8bf8-3825d7ca8ece" providerId="ADAL" clId="{704899DD-9361-4E4F-9FCA-8A068B592ABE}" dt="2024-08-27T07:22:22.486" v="25" actId="1076"/>
          <ac:picMkLst>
            <pc:docMk/>
            <pc:sldMk cId="4268796133" sldId="411"/>
            <ac:picMk id="2" creationId="{5497D615-0F2D-0859-DC4F-E20A3ACF7390}"/>
          </ac:picMkLst>
        </pc:picChg>
        <pc:cxnChg chg="add del mod">
          <ac:chgData name="Michal Jakub" userId="f55ad588-971d-4e0d-8bf8-3825d7ca8ece" providerId="ADAL" clId="{704899DD-9361-4E4F-9FCA-8A068B592ABE}" dt="2024-08-27T07:49:28.887" v="332" actId="478"/>
          <ac:cxnSpMkLst>
            <pc:docMk/>
            <pc:sldMk cId="4268796133" sldId="411"/>
            <ac:cxnSpMk id="5" creationId="{630A5C95-31A7-7483-08B3-0B62EE0BB320}"/>
          </ac:cxnSpMkLst>
        </pc:cxnChg>
        <pc:cxnChg chg="add mod">
          <ac:chgData name="Michal Jakub" userId="f55ad588-971d-4e0d-8bf8-3825d7ca8ece" providerId="ADAL" clId="{704899DD-9361-4E4F-9FCA-8A068B592ABE}" dt="2024-09-04T14:50:39.651" v="1080" actId="1076"/>
          <ac:cxnSpMkLst>
            <pc:docMk/>
            <pc:sldMk cId="4268796133" sldId="411"/>
            <ac:cxnSpMk id="8" creationId="{B438BB45-DF2F-84D5-CB6C-3FAF670D36AD}"/>
          </ac:cxnSpMkLst>
        </pc:cxnChg>
      </pc:sldChg>
      <pc:sldChg chg="addSp modSp mod">
        <pc:chgData name="Michal Jakub" userId="f55ad588-971d-4e0d-8bf8-3825d7ca8ece" providerId="ADAL" clId="{704899DD-9361-4E4F-9FCA-8A068B592ABE}" dt="2024-08-27T07:59:20.682" v="442" actId="113"/>
        <pc:sldMkLst>
          <pc:docMk/>
          <pc:sldMk cId="3070439971" sldId="412"/>
        </pc:sldMkLst>
        <pc:spChg chg="add mod">
          <ac:chgData name="Michal Jakub" userId="f55ad588-971d-4e0d-8bf8-3825d7ca8ece" providerId="ADAL" clId="{704899DD-9361-4E4F-9FCA-8A068B592ABE}" dt="2024-08-27T07:50:47.628" v="359" actId="1076"/>
          <ac:spMkLst>
            <pc:docMk/>
            <pc:sldMk cId="3070439971" sldId="412"/>
            <ac:spMk id="2" creationId="{740FEA7A-9ECB-17B9-3EE6-1591930A1AA5}"/>
          </ac:spMkLst>
        </pc:spChg>
        <pc:spChg chg="mod">
          <ac:chgData name="Michal Jakub" userId="f55ad588-971d-4e0d-8bf8-3825d7ca8ece" providerId="ADAL" clId="{704899DD-9361-4E4F-9FCA-8A068B592ABE}" dt="2024-08-27T07:57:25.505" v="410" actId="403"/>
          <ac:spMkLst>
            <pc:docMk/>
            <pc:sldMk cId="3070439971" sldId="412"/>
            <ac:spMk id="8" creationId="{00259B25-95C2-00D7-E74A-196B7801FD4C}"/>
          </ac:spMkLst>
        </pc:spChg>
        <pc:spChg chg="mod">
          <ac:chgData name="Michal Jakub" userId="f55ad588-971d-4e0d-8bf8-3825d7ca8ece" providerId="ADAL" clId="{704899DD-9361-4E4F-9FCA-8A068B592ABE}" dt="2024-08-27T07:59:20.682" v="442" actId="113"/>
          <ac:spMkLst>
            <pc:docMk/>
            <pc:sldMk cId="3070439971" sldId="412"/>
            <ac:spMk id="9" creationId="{415DC869-2036-6C91-9AB7-F4E5E451FC5C}"/>
          </ac:spMkLst>
        </pc:spChg>
      </pc:sldChg>
      <pc:sldChg chg="modSp mod">
        <pc:chgData name="Michal Jakub" userId="f55ad588-971d-4e0d-8bf8-3825d7ca8ece" providerId="ADAL" clId="{704899DD-9361-4E4F-9FCA-8A068B592ABE}" dt="2024-09-02T07:19:16.936" v="525" actId="13926"/>
        <pc:sldMkLst>
          <pc:docMk/>
          <pc:sldMk cId="87174411" sldId="413"/>
        </pc:sldMkLst>
        <pc:spChg chg="mod">
          <ac:chgData name="Michal Jakub" userId="f55ad588-971d-4e0d-8bf8-3825d7ca8ece" providerId="ADAL" clId="{704899DD-9361-4E4F-9FCA-8A068B592ABE}" dt="2024-09-02T07:19:16.936" v="525" actId="13926"/>
          <ac:spMkLst>
            <pc:docMk/>
            <pc:sldMk cId="87174411" sldId="413"/>
            <ac:spMk id="8" creationId="{5CA04E9A-2419-41EF-937B-FBB87B213321}"/>
          </ac:spMkLst>
        </pc:spChg>
        <pc:spChg chg="mod">
          <ac:chgData name="Michal Jakub" userId="f55ad588-971d-4e0d-8bf8-3825d7ca8ece" providerId="ADAL" clId="{704899DD-9361-4E4F-9FCA-8A068B592ABE}" dt="2024-08-27T07:24:46.970" v="50" actId="1076"/>
          <ac:spMkLst>
            <pc:docMk/>
            <pc:sldMk cId="87174411" sldId="413"/>
            <ac:spMk id="13" creationId="{6068E50E-454E-23B5-C12C-78BFB9A81AE0}"/>
          </ac:spMkLst>
        </pc:spChg>
        <pc:spChg chg="mod">
          <ac:chgData name="Michal Jakub" userId="f55ad588-971d-4e0d-8bf8-3825d7ca8ece" providerId="ADAL" clId="{704899DD-9361-4E4F-9FCA-8A068B592ABE}" dt="2024-08-27T07:25:30.021" v="57" actId="1076"/>
          <ac:spMkLst>
            <pc:docMk/>
            <pc:sldMk cId="87174411" sldId="413"/>
            <ac:spMk id="14" creationId="{57CDC044-AD5F-9C02-2328-8DD425A3B89B}"/>
          </ac:spMkLst>
        </pc:spChg>
        <pc:spChg chg="mod">
          <ac:chgData name="Michal Jakub" userId="f55ad588-971d-4e0d-8bf8-3825d7ca8ece" providerId="ADAL" clId="{704899DD-9361-4E4F-9FCA-8A068B592ABE}" dt="2024-08-27T07:26:00.937" v="65" actId="20577"/>
          <ac:spMkLst>
            <pc:docMk/>
            <pc:sldMk cId="87174411" sldId="413"/>
            <ac:spMk id="19" creationId="{0E43DEED-51F4-950B-48A7-9751C9E4FF35}"/>
          </ac:spMkLst>
        </pc:spChg>
        <pc:spChg chg="mod">
          <ac:chgData name="Michal Jakub" userId="f55ad588-971d-4e0d-8bf8-3825d7ca8ece" providerId="ADAL" clId="{704899DD-9361-4E4F-9FCA-8A068B592ABE}" dt="2024-08-27T07:24:46.970" v="50" actId="1076"/>
          <ac:spMkLst>
            <pc:docMk/>
            <pc:sldMk cId="87174411" sldId="413"/>
            <ac:spMk id="27" creationId="{897B7F4C-356C-0C58-A615-D27BF20ADE86}"/>
          </ac:spMkLst>
        </pc:spChg>
        <pc:spChg chg="mod">
          <ac:chgData name="Michal Jakub" userId="f55ad588-971d-4e0d-8bf8-3825d7ca8ece" providerId="ADAL" clId="{704899DD-9361-4E4F-9FCA-8A068B592ABE}" dt="2024-08-27T07:26:04.174" v="67" actId="20577"/>
          <ac:spMkLst>
            <pc:docMk/>
            <pc:sldMk cId="87174411" sldId="413"/>
            <ac:spMk id="29" creationId="{24A9DF0A-AB75-4D7D-E21C-E21A0095F81A}"/>
          </ac:spMkLst>
        </pc:spChg>
        <pc:spChg chg="mod">
          <ac:chgData name="Michal Jakub" userId="f55ad588-971d-4e0d-8bf8-3825d7ca8ece" providerId="ADAL" clId="{704899DD-9361-4E4F-9FCA-8A068B592ABE}" dt="2024-08-27T07:24:11.484" v="46" actId="20577"/>
          <ac:spMkLst>
            <pc:docMk/>
            <pc:sldMk cId="87174411" sldId="413"/>
            <ac:spMk id="86" creationId="{E6DA9983-6AE2-B4DD-DAC0-E85585975BDC}"/>
          </ac:spMkLst>
        </pc:spChg>
        <pc:spChg chg="mod">
          <ac:chgData name="Michal Jakub" userId="f55ad588-971d-4e0d-8bf8-3825d7ca8ece" providerId="ADAL" clId="{704899DD-9361-4E4F-9FCA-8A068B592ABE}" dt="2024-08-27T07:24:07.997" v="44" actId="20577"/>
          <ac:spMkLst>
            <pc:docMk/>
            <pc:sldMk cId="87174411" sldId="413"/>
            <ac:spMk id="90" creationId="{970FB460-9035-D295-97F1-8064BF722300}"/>
          </ac:spMkLst>
        </pc:spChg>
        <pc:spChg chg="mod">
          <ac:chgData name="Michal Jakub" userId="f55ad588-971d-4e0d-8bf8-3825d7ca8ece" providerId="ADAL" clId="{704899DD-9361-4E4F-9FCA-8A068B592ABE}" dt="2024-08-27T07:25:08.572" v="54" actId="1076"/>
          <ac:spMkLst>
            <pc:docMk/>
            <pc:sldMk cId="87174411" sldId="413"/>
            <ac:spMk id="91" creationId="{F0FCBD96-E91B-D3BC-8526-558EF5B98467}"/>
          </ac:spMkLst>
        </pc:spChg>
        <pc:spChg chg="mod">
          <ac:chgData name="Michal Jakub" userId="f55ad588-971d-4e0d-8bf8-3825d7ca8ece" providerId="ADAL" clId="{704899DD-9361-4E4F-9FCA-8A068B592ABE}" dt="2024-08-27T07:25:42.705" v="59" actId="1076"/>
          <ac:spMkLst>
            <pc:docMk/>
            <pc:sldMk cId="87174411" sldId="413"/>
            <ac:spMk id="92" creationId="{8C12095B-20CC-32EC-14D6-ABF7A4EF6B26}"/>
          </ac:spMkLst>
        </pc:spChg>
        <pc:cxnChg chg="mod">
          <ac:chgData name="Michal Jakub" userId="f55ad588-971d-4e0d-8bf8-3825d7ca8ece" providerId="ADAL" clId="{704899DD-9361-4E4F-9FCA-8A068B592ABE}" dt="2024-08-27T07:24:46.970" v="50" actId="1076"/>
          <ac:cxnSpMkLst>
            <pc:docMk/>
            <pc:sldMk cId="87174411" sldId="413"/>
            <ac:cxnSpMk id="39" creationId="{14D866D8-7F7D-A994-5508-586D53FDBC2E}"/>
          </ac:cxnSpMkLst>
        </pc:cxnChg>
        <pc:cxnChg chg="mod">
          <ac:chgData name="Michal Jakub" userId="f55ad588-971d-4e0d-8bf8-3825d7ca8ece" providerId="ADAL" clId="{704899DD-9361-4E4F-9FCA-8A068B592ABE}" dt="2024-08-27T07:25:38.183" v="58" actId="1076"/>
          <ac:cxnSpMkLst>
            <pc:docMk/>
            <pc:sldMk cId="87174411" sldId="413"/>
            <ac:cxnSpMk id="40" creationId="{62664ADF-CFB7-4BCB-F1FA-C76D4FA49109}"/>
          </ac:cxnSpMkLst>
        </pc:cxnChg>
      </pc:sldChg>
      <pc:sldChg chg="addSp delSp modSp mod">
        <pc:chgData name="Michal Jakub" userId="f55ad588-971d-4e0d-8bf8-3825d7ca8ece" providerId="ADAL" clId="{704899DD-9361-4E4F-9FCA-8A068B592ABE}" dt="2024-09-02T07:22:55.359" v="614" actId="790"/>
        <pc:sldMkLst>
          <pc:docMk/>
          <pc:sldMk cId="116171957" sldId="414"/>
        </pc:sldMkLst>
        <pc:spChg chg="add mod">
          <ac:chgData name="Michal Jakub" userId="f55ad588-971d-4e0d-8bf8-3825d7ca8ece" providerId="ADAL" clId="{704899DD-9361-4E4F-9FCA-8A068B592ABE}" dt="2024-09-02T07:22:55.359" v="614" actId="790"/>
          <ac:spMkLst>
            <pc:docMk/>
            <pc:sldMk cId="116171957" sldId="414"/>
            <ac:spMk id="2" creationId="{6C34D1E5-68EA-3CE4-213A-B1A5E3EEB570}"/>
          </ac:spMkLst>
        </pc:spChg>
        <pc:spChg chg="add del mod">
          <ac:chgData name="Michal Jakub" userId="f55ad588-971d-4e0d-8bf8-3825d7ca8ece" providerId="ADAL" clId="{704899DD-9361-4E4F-9FCA-8A068B592ABE}" dt="2024-08-27T07:50:00.226" v="343" actId="478"/>
          <ac:spMkLst>
            <pc:docMk/>
            <pc:sldMk cId="116171957" sldId="414"/>
            <ac:spMk id="4" creationId="{7F4456F5-50E7-3C56-3D2A-90ED01829E1D}"/>
          </ac:spMkLst>
        </pc:spChg>
        <pc:spChg chg="del">
          <ac:chgData name="Michal Jakub" userId="f55ad588-971d-4e0d-8bf8-3825d7ca8ece" providerId="ADAL" clId="{704899DD-9361-4E4F-9FCA-8A068B592ABE}" dt="2024-08-27T07:29:41.207" v="157" actId="478"/>
          <ac:spMkLst>
            <pc:docMk/>
            <pc:sldMk cId="116171957" sldId="414"/>
            <ac:spMk id="5" creationId="{7A47DED2-A62F-C466-75B0-16387EDEB10E}"/>
          </ac:spMkLst>
        </pc:spChg>
        <pc:spChg chg="add mod">
          <ac:chgData name="Michal Jakub" userId="f55ad588-971d-4e0d-8bf8-3825d7ca8ece" providerId="ADAL" clId="{704899DD-9361-4E4F-9FCA-8A068B592ABE}" dt="2024-08-27T07:50:20.867" v="355" actId="1076"/>
          <ac:spMkLst>
            <pc:docMk/>
            <pc:sldMk cId="116171957" sldId="414"/>
            <ac:spMk id="8" creationId="{60876486-4376-9925-37AC-E53D301C0AB0}"/>
          </ac:spMkLst>
        </pc:spChg>
        <pc:spChg chg="del">
          <ac:chgData name="Michal Jakub" userId="f55ad588-971d-4e0d-8bf8-3825d7ca8ece" providerId="ADAL" clId="{704899DD-9361-4E4F-9FCA-8A068B592ABE}" dt="2024-08-27T07:27:48.138" v="80" actId="478"/>
          <ac:spMkLst>
            <pc:docMk/>
            <pc:sldMk cId="116171957" sldId="414"/>
            <ac:spMk id="10" creationId="{95595287-E4D6-987B-A41C-F22EF14B0172}"/>
          </ac:spMkLst>
        </pc:spChg>
        <pc:picChg chg="mod">
          <ac:chgData name="Michal Jakub" userId="f55ad588-971d-4e0d-8bf8-3825d7ca8ece" providerId="ADAL" clId="{704899DD-9361-4E4F-9FCA-8A068B592ABE}" dt="2024-08-27T07:34:34.988" v="277" actId="1076"/>
          <ac:picMkLst>
            <pc:docMk/>
            <pc:sldMk cId="116171957" sldId="414"/>
            <ac:picMk id="3" creationId="{57541E7E-A9F5-94BC-5E55-619A5E174338}"/>
          </ac:picMkLst>
        </pc:picChg>
        <pc:cxnChg chg="add del mod">
          <ac:chgData name="Michal Jakub" userId="f55ad588-971d-4e0d-8bf8-3825d7ca8ece" providerId="ADAL" clId="{704899DD-9361-4E4F-9FCA-8A068B592ABE}" dt="2024-08-27T07:50:00.827" v="344" actId="478"/>
          <ac:cxnSpMkLst>
            <pc:docMk/>
            <pc:sldMk cId="116171957" sldId="414"/>
            <ac:cxnSpMk id="6" creationId="{326DE89F-2D43-959E-1199-8C9ACC0F5D40}"/>
          </ac:cxnSpMkLst>
        </pc:cxnChg>
        <pc:cxnChg chg="add mod">
          <ac:chgData name="Michal Jakub" userId="f55ad588-971d-4e0d-8bf8-3825d7ca8ece" providerId="ADAL" clId="{704899DD-9361-4E4F-9FCA-8A068B592ABE}" dt="2024-08-27T07:50:20.867" v="355" actId="1076"/>
          <ac:cxnSpMkLst>
            <pc:docMk/>
            <pc:sldMk cId="116171957" sldId="414"/>
            <ac:cxnSpMk id="9" creationId="{3A783F5E-27CB-8D11-18C1-4723D3D2BD63}"/>
          </ac:cxnSpMkLst>
        </pc:cxnChg>
      </pc:sldChg>
      <pc:sldChg chg="addSp delSp modSp mod">
        <pc:chgData name="Michal Jakub" userId="f55ad588-971d-4e0d-8bf8-3825d7ca8ece" providerId="ADAL" clId="{704899DD-9361-4E4F-9FCA-8A068B592ABE}" dt="2024-08-27T07:53:04.932" v="364" actId="1076"/>
        <pc:sldMkLst>
          <pc:docMk/>
          <pc:sldMk cId="1567000993" sldId="415"/>
        </pc:sldMkLst>
        <pc:spChg chg="add mod">
          <ac:chgData name="Michal Jakub" userId="f55ad588-971d-4e0d-8bf8-3825d7ca8ece" providerId="ADAL" clId="{704899DD-9361-4E4F-9FCA-8A068B592ABE}" dt="2024-08-27T07:31:15.881" v="177" actId="1076"/>
          <ac:spMkLst>
            <pc:docMk/>
            <pc:sldMk cId="1567000993" sldId="415"/>
            <ac:spMk id="2" creationId="{6658F4B3-9A36-9666-B3D4-9186B47D43BF}"/>
          </ac:spMkLst>
        </pc:spChg>
        <pc:spChg chg="del mod">
          <ac:chgData name="Michal Jakub" userId="f55ad588-971d-4e0d-8bf8-3825d7ca8ece" providerId="ADAL" clId="{704899DD-9361-4E4F-9FCA-8A068B592ABE}" dt="2024-08-27T07:31:09.955" v="176" actId="478"/>
          <ac:spMkLst>
            <pc:docMk/>
            <pc:sldMk cId="1567000993" sldId="415"/>
            <ac:spMk id="4" creationId="{E11F0411-AD35-D6BB-95FE-C2286343FA8F}"/>
          </ac:spMkLst>
        </pc:spChg>
        <pc:spChg chg="add del mod">
          <ac:chgData name="Michal Jakub" userId="f55ad588-971d-4e0d-8bf8-3825d7ca8ece" providerId="ADAL" clId="{704899DD-9361-4E4F-9FCA-8A068B592ABE}" dt="2024-08-27T07:50:05.668" v="348" actId="478"/>
          <ac:spMkLst>
            <pc:docMk/>
            <pc:sldMk cId="1567000993" sldId="415"/>
            <ac:spMk id="5" creationId="{1CED9748-2CD6-BD98-1412-6A619E894A28}"/>
          </ac:spMkLst>
        </pc:spChg>
        <pc:spChg chg="add mod">
          <ac:chgData name="Michal Jakub" userId="f55ad588-971d-4e0d-8bf8-3825d7ca8ece" providerId="ADAL" clId="{704899DD-9361-4E4F-9FCA-8A068B592ABE}" dt="2024-08-27T07:50:29.731" v="358" actId="1076"/>
          <ac:spMkLst>
            <pc:docMk/>
            <pc:sldMk cId="1567000993" sldId="415"/>
            <ac:spMk id="8" creationId="{25F3524E-F3C9-540B-F136-4FF4C27FC956}"/>
          </ac:spMkLst>
        </pc:spChg>
        <pc:spChg chg="del">
          <ac:chgData name="Michal Jakub" userId="f55ad588-971d-4e0d-8bf8-3825d7ca8ece" providerId="ADAL" clId="{704899DD-9361-4E4F-9FCA-8A068B592ABE}" dt="2024-08-27T07:27:51.305" v="81" actId="478"/>
          <ac:spMkLst>
            <pc:docMk/>
            <pc:sldMk cId="1567000993" sldId="415"/>
            <ac:spMk id="10" creationId="{95595287-E4D6-987B-A41C-F22EF14B0172}"/>
          </ac:spMkLst>
        </pc:spChg>
        <pc:picChg chg="mod">
          <ac:chgData name="Michal Jakub" userId="f55ad588-971d-4e0d-8bf8-3825d7ca8ece" providerId="ADAL" clId="{704899DD-9361-4E4F-9FCA-8A068B592ABE}" dt="2024-08-27T07:53:04.932" v="364" actId="1076"/>
          <ac:picMkLst>
            <pc:docMk/>
            <pc:sldMk cId="1567000993" sldId="415"/>
            <ac:picMk id="3" creationId="{549B1628-1C46-69E6-FB92-1316AEE4F87C}"/>
          </ac:picMkLst>
        </pc:picChg>
        <pc:cxnChg chg="add del mod">
          <ac:chgData name="Michal Jakub" userId="f55ad588-971d-4e0d-8bf8-3825d7ca8ece" providerId="ADAL" clId="{704899DD-9361-4E4F-9FCA-8A068B592ABE}" dt="2024-08-27T07:50:06.137" v="349" actId="478"/>
          <ac:cxnSpMkLst>
            <pc:docMk/>
            <pc:sldMk cId="1567000993" sldId="415"/>
            <ac:cxnSpMk id="6" creationId="{5BD0DB5F-06AA-57E8-D981-B95B712995C0}"/>
          </ac:cxnSpMkLst>
        </pc:cxnChg>
        <pc:cxnChg chg="add mod">
          <ac:chgData name="Michal Jakub" userId="f55ad588-971d-4e0d-8bf8-3825d7ca8ece" providerId="ADAL" clId="{704899DD-9361-4E4F-9FCA-8A068B592ABE}" dt="2024-08-27T07:50:29.731" v="358" actId="1076"/>
          <ac:cxnSpMkLst>
            <pc:docMk/>
            <pc:sldMk cId="1567000993" sldId="415"/>
            <ac:cxnSpMk id="9" creationId="{DE97C4F8-8E71-8729-1164-B6B4B83187D6}"/>
          </ac:cxnSpMkLst>
        </pc:cxnChg>
      </pc:sldChg>
      <pc:sldChg chg="modSp mod">
        <pc:chgData name="Michal Jakub" userId="f55ad588-971d-4e0d-8bf8-3825d7ca8ece" providerId="ADAL" clId="{704899DD-9361-4E4F-9FCA-8A068B592ABE}" dt="2024-09-02T07:34:56.647" v="651" actId="255"/>
        <pc:sldMkLst>
          <pc:docMk/>
          <pc:sldMk cId="2725729021" sldId="416"/>
        </pc:sldMkLst>
        <pc:spChg chg="mod">
          <ac:chgData name="Michal Jakub" userId="f55ad588-971d-4e0d-8bf8-3825d7ca8ece" providerId="ADAL" clId="{704899DD-9361-4E4F-9FCA-8A068B592ABE}" dt="2024-09-02T07:34:56.647" v="651" actId="255"/>
          <ac:spMkLst>
            <pc:docMk/>
            <pc:sldMk cId="2725729021" sldId="416"/>
            <ac:spMk id="2" creationId="{00000000-0000-0000-0000-000000000000}"/>
          </ac:spMkLst>
        </pc:spChg>
      </pc:sldChg>
      <pc:sldChg chg="ord">
        <pc:chgData name="Michal Jakub" userId="f55ad588-971d-4e0d-8bf8-3825d7ca8ece" providerId="ADAL" clId="{704899DD-9361-4E4F-9FCA-8A068B592ABE}" dt="2024-09-05T07:52:15.820" v="5759"/>
        <pc:sldMkLst>
          <pc:docMk/>
          <pc:sldMk cId="2852635135" sldId="417"/>
        </pc:sldMkLst>
      </pc:sldChg>
      <pc:sldChg chg="addSp delSp modSp mod">
        <pc:chgData name="Michal Jakub" userId="f55ad588-971d-4e0d-8bf8-3825d7ca8ece" providerId="ADAL" clId="{704899DD-9361-4E4F-9FCA-8A068B592ABE}" dt="2024-08-27T07:53:13.049" v="365" actId="1076"/>
        <pc:sldMkLst>
          <pc:docMk/>
          <pc:sldMk cId="2252602967" sldId="418"/>
        </pc:sldMkLst>
        <pc:spChg chg="del mod">
          <ac:chgData name="Michal Jakub" userId="f55ad588-971d-4e0d-8bf8-3825d7ca8ece" providerId="ADAL" clId="{704899DD-9361-4E4F-9FCA-8A068B592ABE}" dt="2024-08-27T07:28:27.171" v="89" actId="478"/>
          <ac:spMkLst>
            <pc:docMk/>
            <pc:sldMk cId="2252602967" sldId="418"/>
            <ac:spMk id="2" creationId="{F385D9BA-6A7A-7F1B-3FB4-A8E2F4F14E8A}"/>
          </ac:spMkLst>
        </pc:spChg>
        <pc:spChg chg="del mod">
          <ac:chgData name="Michal Jakub" userId="f55ad588-971d-4e0d-8bf8-3825d7ca8ece" providerId="ADAL" clId="{704899DD-9361-4E4F-9FCA-8A068B592ABE}" dt="2024-08-27T07:27:41.535" v="76" actId="478"/>
          <ac:spMkLst>
            <pc:docMk/>
            <pc:sldMk cId="2252602967" sldId="418"/>
            <ac:spMk id="3" creationId="{0BAF73A3-9FA7-D3A4-3CD7-966E57387A87}"/>
          </ac:spMkLst>
        </pc:spChg>
        <pc:spChg chg="add mod">
          <ac:chgData name="Michal Jakub" userId="f55ad588-971d-4e0d-8bf8-3825d7ca8ece" providerId="ADAL" clId="{704899DD-9361-4E4F-9FCA-8A068B592ABE}" dt="2024-08-27T07:28:30.785" v="90" actId="1076"/>
          <ac:spMkLst>
            <pc:docMk/>
            <pc:sldMk cId="2252602967" sldId="418"/>
            <ac:spMk id="5" creationId="{2B769E5C-7226-DBFC-AA97-05904179448D}"/>
          </ac:spMkLst>
        </pc:spChg>
        <pc:spChg chg="add del mod">
          <ac:chgData name="Michal Jakub" userId="f55ad588-971d-4e0d-8bf8-3825d7ca8ece" providerId="ADAL" clId="{704899DD-9361-4E4F-9FCA-8A068B592ABE}" dt="2024-08-27T07:49:57.040" v="341" actId="478"/>
          <ac:spMkLst>
            <pc:docMk/>
            <pc:sldMk cId="2252602967" sldId="418"/>
            <ac:spMk id="6" creationId="{B1C4FFD7-8B6A-C32F-B107-6E822AF3ADF0}"/>
          </ac:spMkLst>
        </pc:spChg>
        <pc:spChg chg="add mod">
          <ac:chgData name="Michal Jakub" userId="f55ad588-971d-4e0d-8bf8-3825d7ca8ece" providerId="ADAL" clId="{704899DD-9361-4E4F-9FCA-8A068B592ABE}" dt="2024-08-27T07:50:11.493" v="351" actId="1076"/>
          <ac:spMkLst>
            <pc:docMk/>
            <pc:sldMk cId="2252602967" sldId="418"/>
            <ac:spMk id="9" creationId="{3ECECCD2-3AB9-4942-FB23-71F4CABB3EFC}"/>
          </ac:spMkLst>
        </pc:spChg>
        <pc:picChg chg="mod">
          <ac:chgData name="Michal Jakub" userId="f55ad588-971d-4e0d-8bf8-3825d7ca8ece" providerId="ADAL" clId="{704899DD-9361-4E4F-9FCA-8A068B592ABE}" dt="2024-08-27T07:53:13.049" v="365" actId="1076"/>
          <ac:picMkLst>
            <pc:docMk/>
            <pc:sldMk cId="2252602967" sldId="418"/>
            <ac:picMk id="4" creationId="{E24554A1-7F29-868B-4798-43E4FEDE9250}"/>
          </ac:picMkLst>
        </pc:picChg>
        <pc:cxnChg chg="add del mod">
          <ac:chgData name="Michal Jakub" userId="f55ad588-971d-4e0d-8bf8-3825d7ca8ece" providerId="ADAL" clId="{704899DD-9361-4E4F-9FCA-8A068B592ABE}" dt="2024-08-27T07:49:57.572" v="342" actId="478"/>
          <ac:cxnSpMkLst>
            <pc:docMk/>
            <pc:sldMk cId="2252602967" sldId="418"/>
            <ac:cxnSpMk id="8" creationId="{4F7B15D0-22FF-7735-E2E1-57B387938C52}"/>
          </ac:cxnSpMkLst>
        </pc:cxnChg>
        <pc:cxnChg chg="add mod">
          <ac:chgData name="Michal Jakub" userId="f55ad588-971d-4e0d-8bf8-3825d7ca8ece" providerId="ADAL" clId="{704899DD-9361-4E4F-9FCA-8A068B592ABE}" dt="2024-08-27T07:50:11.493" v="351" actId="1076"/>
          <ac:cxnSpMkLst>
            <pc:docMk/>
            <pc:sldMk cId="2252602967" sldId="418"/>
            <ac:cxnSpMk id="10" creationId="{F5FFF279-EDD1-0134-0881-5C501EC6CDEB}"/>
          </ac:cxnSpMkLst>
        </pc:cxnChg>
      </pc:sldChg>
      <pc:sldChg chg="addSp delSp modSp mod">
        <pc:chgData name="Michal Jakub" userId="f55ad588-971d-4e0d-8bf8-3825d7ca8ece" providerId="ADAL" clId="{704899DD-9361-4E4F-9FCA-8A068B592ABE}" dt="2024-09-04T16:54:03.236" v="1182" actId="20577"/>
        <pc:sldMkLst>
          <pc:docMk/>
          <pc:sldMk cId="142344879" sldId="419"/>
        </pc:sldMkLst>
        <pc:spChg chg="add del mod">
          <ac:chgData name="Michal Jakub" userId="f55ad588-971d-4e0d-8bf8-3825d7ca8ece" providerId="ADAL" clId="{704899DD-9361-4E4F-9FCA-8A068B592ABE}" dt="2024-08-27T07:49:00.845" v="329" actId="478"/>
          <ac:spMkLst>
            <pc:docMk/>
            <pc:sldMk cId="142344879" sldId="419"/>
            <ac:spMk id="3" creationId="{CCCFBF10-59BB-F3C7-D4A6-CED5AF9A0293}"/>
          </ac:spMkLst>
        </pc:spChg>
        <pc:spChg chg="mod">
          <ac:chgData name="Michal Jakub" userId="f55ad588-971d-4e0d-8bf8-3825d7ca8ece" providerId="ADAL" clId="{704899DD-9361-4E4F-9FCA-8A068B592ABE}" dt="2024-08-27T07:22:18.547" v="23" actId="14100"/>
          <ac:spMkLst>
            <pc:docMk/>
            <pc:sldMk cId="142344879" sldId="419"/>
            <ac:spMk id="5" creationId="{53739857-6AAB-62E9-F234-9082D80F3FCE}"/>
          </ac:spMkLst>
        </pc:spChg>
        <pc:spChg chg="mod">
          <ac:chgData name="Michal Jakub" userId="f55ad588-971d-4e0d-8bf8-3825d7ca8ece" providerId="ADAL" clId="{704899DD-9361-4E4F-9FCA-8A068B592ABE}" dt="2024-09-04T16:54:03.236" v="1182" actId="20577"/>
          <ac:spMkLst>
            <pc:docMk/>
            <pc:sldMk cId="142344879" sldId="419"/>
            <ac:spMk id="7" creationId="{3529EEED-612E-B07D-093A-F410B8688BD5}"/>
          </ac:spMkLst>
        </pc:spChg>
        <pc:spChg chg="add mod">
          <ac:chgData name="Michal Jakub" userId="f55ad588-971d-4e0d-8bf8-3825d7ca8ece" providerId="ADAL" clId="{704899DD-9361-4E4F-9FCA-8A068B592ABE}" dt="2024-08-27T07:49:10.880" v="331" actId="1076"/>
          <ac:spMkLst>
            <pc:docMk/>
            <pc:sldMk cId="142344879" sldId="419"/>
            <ac:spMk id="8" creationId="{F2632F86-6953-7C66-B5EE-2EDB98411C4F}"/>
          </ac:spMkLst>
        </pc:spChg>
        <pc:picChg chg="mod">
          <ac:chgData name="Michal Jakub" userId="f55ad588-971d-4e0d-8bf8-3825d7ca8ece" providerId="ADAL" clId="{704899DD-9361-4E4F-9FCA-8A068B592ABE}" dt="2024-08-27T07:22:11.852" v="21" actId="1076"/>
          <ac:picMkLst>
            <pc:docMk/>
            <pc:sldMk cId="142344879" sldId="419"/>
            <ac:picMk id="2" creationId="{06A6996E-0A76-1D3F-0ECD-287A52BA5086}"/>
          </ac:picMkLst>
        </pc:picChg>
        <pc:cxnChg chg="add del mod">
          <ac:chgData name="Michal Jakub" userId="f55ad588-971d-4e0d-8bf8-3825d7ca8ece" providerId="ADAL" clId="{704899DD-9361-4E4F-9FCA-8A068B592ABE}" dt="2024-08-27T07:48:59.341" v="328" actId="478"/>
          <ac:cxnSpMkLst>
            <pc:docMk/>
            <pc:sldMk cId="142344879" sldId="419"/>
            <ac:cxnSpMk id="4" creationId="{7B618ED2-B227-58D9-7BFD-EC1B48BF4A4B}"/>
          </ac:cxnSpMkLst>
        </pc:cxnChg>
        <pc:cxnChg chg="add mod">
          <ac:chgData name="Michal Jakub" userId="f55ad588-971d-4e0d-8bf8-3825d7ca8ece" providerId="ADAL" clId="{704899DD-9361-4E4F-9FCA-8A068B592ABE}" dt="2024-08-27T07:49:10.880" v="331" actId="1076"/>
          <ac:cxnSpMkLst>
            <pc:docMk/>
            <pc:sldMk cId="142344879" sldId="419"/>
            <ac:cxnSpMk id="9" creationId="{2A9BF68F-8144-6258-B002-CC3E0A7827C0}"/>
          </ac:cxnSpMkLst>
        </pc:cxnChg>
      </pc:sldChg>
      <pc:sldChg chg="addSp delSp modSp mod">
        <pc:chgData name="Michal Jakub" userId="f55ad588-971d-4e0d-8bf8-3825d7ca8ece" providerId="ADAL" clId="{704899DD-9361-4E4F-9FCA-8A068B592ABE}" dt="2024-09-04T16:54:10.782" v="1186" actId="20577"/>
        <pc:sldMkLst>
          <pc:docMk/>
          <pc:sldMk cId="16632625" sldId="420"/>
        </pc:sldMkLst>
        <pc:spChg chg="add mod">
          <ac:chgData name="Michal Jakub" userId="f55ad588-971d-4e0d-8bf8-3825d7ca8ece" providerId="ADAL" clId="{704899DD-9361-4E4F-9FCA-8A068B592ABE}" dt="2024-08-27T07:26:37.962" v="69" actId="14100"/>
          <ac:spMkLst>
            <pc:docMk/>
            <pc:sldMk cId="16632625" sldId="420"/>
            <ac:spMk id="2" creationId="{E64D15F4-EB95-7308-DB61-0EEE3A6533C5}"/>
          </ac:spMkLst>
        </pc:spChg>
        <pc:spChg chg="add del mod">
          <ac:chgData name="Michal Jakub" userId="f55ad588-971d-4e0d-8bf8-3825d7ca8ece" providerId="ADAL" clId="{704899DD-9361-4E4F-9FCA-8A068B592ABE}" dt="2024-08-27T07:49:45.102" v="337" actId="478"/>
          <ac:spMkLst>
            <pc:docMk/>
            <pc:sldMk cId="16632625" sldId="420"/>
            <ac:spMk id="4" creationId="{B5D74C01-691A-2C38-C676-7E88C6C4CFFB}"/>
          </ac:spMkLst>
        </pc:spChg>
        <pc:spChg chg="add mod">
          <ac:chgData name="Michal Jakub" userId="f55ad588-971d-4e0d-8bf8-3825d7ca8ece" providerId="ADAL" clId="{704899DD-9361-4E4F-9FCA-8A068B592ABE}" dt="2024-08-27T07:49:50.730" v="340" actId="1076"/>
          <ac:spMkLst>
            <pc:docMk/>
            <pc:sldMk cId="16632625" sldId="420"/>
            <ac:spMk id="6" creationId="{2868720D-2915-A6E2-E6C1-F60C13EC790E}"/>
          </ac:spMkLst>
        </pc:spChg>
        <pc:spChg chg="mod">
          <ac:chgData name="Michal Jakub" userId="f55ad588-971d-4e0d-8bf8-3825d7ca8ece" providerId="ADAL" clId="{704899DD-9361-4E4F-9FCA-8A068B592ABE}" dt="2024-09-04T16:54:10.782" v="1186" actId="20577"/>
          <ac:spMkLst>
            <pc:docMk/>
            <pc:sldMk cId="16632625" sldId="420"/>
            <ac:spMk id="7" creationId="{3529EEED-612E-B07D-093A-F410B8688BD5}"/>
          </ac:spMkLst>
        </pc:spChg>
        <pc:spChg chg="del mod">
          <ac:chgData name="Michal Jakub" userId="f55ad588-971d-4e0d-8bf8-3825d7ca8ece" providerId="ADAL" clId="{704899DD-9361-4E4F-9FCA-8A068B592ABE}" dt="2024-08-27T07:21:12.792" v="10" actId="478"/>
          <ac:spMkLst>
            <pc:docMk/>
            <pc:sldMk cId="16632625" sldId="420"/>
            <ac:spMk id="8" creationId="{1FEC4642-3422-9E5D-F0F4-10F39D7C8346}"/>
          </ac:spMkLst>
        </pc:spChg>
        <pc:picChg chg="mod">
          <ac:chgData name="Michal Jakub" userId="f55ad588-971d-4e0d-8bf8-3825d7ca8ece" providerId="ADAL" clId="{704899DD-9361-4E4F-9FCA-8A068B592ABE}" dt="2024-08-27T07:22:29.944" v="28" actId="1076"/>
          <ac:picMkLst>
            <pc:docMk/>
            <pc:sldMk cId="16632625" sldId="420"/>
            <ac:picMk id="3" creationId="{77619C43-D31F-6261-487D-D1CFE4619C36}"/>
          </ac:picMkLst>
        </pc:picChg>
        <pc:cxnChg chg="add del mod">
          <ac:chgData name="Michal Jakub" userId="f55ad588-971d-4e0d-8bf8-3825d7ca8ece" providerId="ADAL" clId="{704899DD-9361-4E4F-9FCA-8A068B592ABE}" dt="2024-08-27T07:49:45.552" v="338" actId="478"/>
          <ac:cxnSpMkLst>
            <pc:docMk/>
            <pc:sldMk cId="16632625" sldId="420"/>
            <ac:cxnSpMk id="5" creationId="{41C3BFF5-06FF-5009-B81D-6A5814C93E18}"/>
          </ac:cxnSpMkLst>
        </pc:cxnChg>
        <pc:cxnChg chg="add mod">
          <ac:chgData name="Michal Jakub" userId="f55ad588-971d-4e0d-8bf8-3825d7ca8ece" providerId="ADAL" clId="{704899DD-9361-4E4F-9FCA-8A068B592ABE}" dt="2024-08-27T07:49:50.730" v="340" actId="1076"/>
          <ac:cxnSpMkLst>
            <pc:docMk/>
            <pc:sldMk cId="16632625" sldId="420"/>
            <ac:cxnSpMk id="9" creationId="{F6BE13A4-3C68-E02E-8D83-53DC398B62A3}"/>
          </ac:cxnSpMkLst>
        </pc:cxnChg>
      </pc:sldChg>
      <pc:sldChg chg="addSp delSp modSp mod">
        <pc:chgData name="Michal Jakub" userId="f55ad588-971d-4e0d-8bf8-3825d7ca8ece" providerId="ADAL" clId="{704899DD-9361-4E4F-9FCA-8A068B592ABE}" dt="2024-08-27T07:48:49.125" v="327"/>
        <pc:sldMkLst>
          <pc:docMk/>
          <pc:sldMk cId="4056441408" sldId="423"/>
        </pc:sldMkLst>
        <pc:spChg chg="add mod">
          <ac:chgData name="Michal Jakub" userId="f55ad588-971d-4e0d-8bf8-3825d7ca8ece" providerId="ADAL" clId="{704899DD-9361-4E4F-9FCA-8A068B592ABE}" dt="2024-08-27T07:48:34.745" v="323"/>
          <ac:spMkLst>
            <pc:docMk/>
            <pc:sldMk cId="4056441408" sldId="423"/>
            <ac:spMk id="2" creationId="{06DE2E88-DFA8-96E6-0025-57991897B44F}"/>
          </ac:spMkLst>
        </pc:spChg>
        <pc:spChg chg="del">
          <ac:chgData name="Michal Jakub" userId="f55ad588-971d-4e0d-8bf8-3825d7ca8ece" providerId="ADAL" clId="{704899DD-9361-4E4F-9FCA-8A068B592ABE}" dt="2024-08-27T07:48:48.872" v="326" actId="478"/>
          <ac:spMkLst>
            <pc:docMk/>
            <pc:sldMk cId="4056441408" sldId="423"/>
            <ac:spMk id="3" creationId="{0BAF73A3-9FA7-D3A4-3CD7-966E57387A87}"/>
          </ac:spMkLst>
        </pc:spChg>
        <pc:spChg chg="add mod">
          <ac:chgData name="Michal Jakub" userId="f55ad588-971d-4e0d-8bf8-3825d7ca8ece" providerId="ADAL" clId="{704899DD-9361-4E4F-9FCA-8A068B592ABE}" dt="2024-08-27T07:48:44.831" v="325"/>
          <ac:spMkLst>
            <pc:docMk/>
            <pc:sldMk cId="4056441408" sldId="423"/>
            <ac:spMk id="9" creationId="{8C1B3CCB-13AD-997D-24F6-684A8336143D}"/>
          </ac:spMkLst>
        </pc:spChg>
        <pc:spChg chg="add mod">
          <ac:chgData name="Michal Jakub" userId="f55ad588-971d-4e0d-8bf8-3825d7ca8ece" providerId="ADAL" clId="{704899DD-9361-4E4F-9FCA-8A068B592ABE}" dt="2024-08-27T07:48:49.125" v="327"/>
          <ac:spMkLst>
            <pc:docMk/>
            <pc:sldMk cId="4056441408" sldId="423"/>
            <ac:spMk id="11" creationId="{1A6D8155-CDB3-F25A-5D66-A9F8D5655B70}"/>
          </ac:spMkLst>
        </pc:spChg>
        <pc:cxnChg chg="del mod">
          <ac:chgData name="Michal Jakub" userId="f55ad588-971d-4e0d-8bf8-3825d7ca8ece" providerId="ADAL" clId="{704899DD-9361-4E4F-9FCA-8A068B592ABE}" dt="2024-08-27T07:48:42.775" v="324" actId="478"/>
          <ac:cxnSpMkLst>
            <pc:docMk/>
            <pc:sldMk cId="4056441408" sldId="423"/>
            <ac:cxnSpMk id="5" creationId="{B37A514C-0931-F830-B093-03B3F035AEE7}"/>
          </ac:cxnSpMkLst>
        </pc:cxnChg>
        <pc:cxnChg chg="add mod">
          <ac:chgData name="Michal Jakub" userId="f55ad588-971d-4e0d-8bf8-3825d7ca8ece" providerId="ADAL" clId="{704899DD-9361-4E4F-9FCA-8A068B592ABE}" dt="2024-08-27T07:48:34.745" v="323"/>
          <ac:cxnSpMkLst>
            <pc:docMk/>
            <pc:sldMk cId="4056441408" sldId="423"/>
            <ac:cxnSpMk id="8" creationId="{69E7E235-1E5F-5CD5-975E-1D129A3EA40C}"/>
          </ac:cxnSpMkLst>
        </pc:cxnChg>
        <pc:cxnChg chg="add mod">
          <ac:chgData name="Michal Jakub" userId="f55ad588-971d-4e0d-8bf8-3825d7ca8ece" providerId="ADAL" clId="{704899DD-9361-4E4F-9FCA-8A068B592ABE}" dt="2024-08-27T07:48:44.831" v="325"/>
          <ac:cxnSpMkLst>
            <pc:docMk/>
            <pc:sldMk cId="4056441408" sldId="423"/>
            <ac:cxnSpMk id="10" creationId="{82D5E453-3083-624C-43CD-D1F5436EDB71}"/>
          </ac:cxnSpMkLst>
        </pc:cxnChg>
        <pc:cxnChg chg="add mod">
          <ac:chgData name="Michal Jakub" userId="f55ad588-971d-4e0d-8bf8-3825d7ca8ece" providerId="ADAL" clId="{704899DD-9361-4E4F-9FCA-8A068B592ABE}" dt="2024-08-27T07:48:49.125" v="327"/>
          <ac:cxnSpMkLst>
            <pc:docMk/>
            <pc:sldMk cId="4056441408" sldId="423"/>
            <ac:cxnSpMk id="12" creationId="{590AA906-1D03-A81C-C0B4-CBAD289178EF}"/>
          </ac:cxnSpMkLst>
        </pc:cxnChg>
      </pc:sldChg>
      <pc:sldChg chg="modSp mod">
        <pc:chgData name="Michal Jakub" userId="f55ad588-971d-4e0d-8bf8-3825d7ca8ece" providerId="ADAL" clId="{704899DD-9361-4E4F-9FCA-8A068B592ABE}" dt="2024-08-27T07:48:24.928" v="322" actId="1076"/>
        <pc:sldMkLst>
          <pc:docMk/>
          <pc:sldMk cId="3071813338" sldId="424"/>
        </pc:sldMkLst>
        <pc:spChg chg="mod">
          <ac:chgData name="Michal Jakub" userId="f55ad588-971d-4e0d-8bf8-3825d7ca8ece" providerId="ADAL" clId="{704899DD-9361-4E4F-9FCA-8A068B592ABE}" dt="2024-08-27T07:48:17.055" v="320" actId="6549"/>
          <ac:spMkLst>
            <pc:docMk/>
            <pc:sldMk cId="3071813338" sldId="424"/>
            <ac:spMk id="3" creationId="{0BAF73A3-9FA7-D3A4-3CD7-966E57387A87}"/>
          </ac:spMkLst>
        </pc:spChg>
        <pc:cxnChg chg="mod">
          <ac:chgData name="Michal Jakub" userId="f55ad588-971d-4e0d-8bf8-3825d7ca8ece" providerId="ADAL" clId="{704899DD-9361-4E4F-9FCA-8A068B592ABE}" dt="2024-08-27T07:48:24.928" v="322" actId="1076"/>
          <ac:cxnSpMkLst>
            <pc:docMk/>
            <pc:sldMk cId="3071813338" sldId="424"/>
            <ac:cxnSpMk id="5" creationId="{B37A514C-0931-F830-B093-03B3F035AEE7}"/>
          </ac:cxnSpMkLst>
        </pc:cxnChg>
      </pc:sldChg>
      <pc:sldChg chg="modSp mod">
        <pc:chgData name="Michal Jakub" userId="f55ad588-971d-4e0d-8bf8-3825d7ca8ece" providerId="ADAL" clId="{704899DD-9361-4E4F-9FCA-8A068B592ABE}" dt="2024-09-02T07:33:00.237" v="638" actId="108"/>
        <pc:sldMkLst>
          <pc:docMk/>
          <pc:sldMk cId="3309797836" sldId="425"/>
        </pc:sldMkLst>
        <pc:spChg chg="mod">
          <ac:chgData name="Michal Jakub" userId="f55ad588-971d-4e0d-8bf8-3825d7ca8ece" providerId="ADAL" clId="{704899DD-9361-4E4F-9FCA-8A068B592ABE}" dt="2024-08-27T07:34:01.657" v="274" actId="1076"/>
          <ac:spMkLst>
            <pc:docMk/>
            <pc:sldMk cId="3309797836" sldId="425"/>
            <ac:spMk id="3" creationId="{AEA3223E-34E4-9094-0C89-1D1C49CDD56E}"/>
          </ac:spMkLst>
        </pc:spChg>
        <pc:spChg chg="mod">
          <ac:chgData name="Michal Jakub" userId="f55ad588-971d-4e0d-8bf8-3825d7ca8ece" providerId="ADAL" clId="{704899DD-9361-4E4F-9FCA-8A068B592ABE}" dt="2024-08-27T07:32:32.675" v="191" actId="14100"/>
          <ac:spMkLst>
            <pc:docMk/>
            <pc:sldMk cId="3309797836" sldId="425"/>
            <ac:spMk id="7" creationId="{3529EEED-612E-B07D-093A-F410B8688BD5}"/>
          </ac:spMkLst>
        </pc:spChg>
        <pc:spChg chg="mod">
          <ac:chgData name="Michal Jakub" userId="f55ad588-971d-4e0d-8bf8-3825d7ca8ece" providerId="ADAL" clId="{704899DD-9361-4E4F-9FCA-8A068B592ABE}" dt="2024-09-02T07:29:54.338" v="631" actId="108"/>
          <ac:spMkLst>
            <pc:docMk/>
            <pc:sldMk cId="3309797836" sldId="425"/>
            <ac:spMk id="8" creationId="{00259B25-95C2-00D7-E74A-196B7801FD4C}"/>
          </ac:spMkLst>
        </pc:spChg>
        <pc:spChg chg="mod">
          <ac:chgData name="Michal Jakub" userId="f55ad588-971d-4e0d-8bf8-3825d7ca8ece" providerId="ADAL" clId="{704899DD-9361-4E4F-9FCA-8A068B592ABE}" dt="2024-09-02T07:33:00.237" v="638" actId="108"/>
          <ac:spMkLst>
            <pc:docMk/>
            <pc:sldMk cId="3309797836" sldId="425"/>
            <ac:spMk id="9" creationId="{415DC869-2036-6C91-9AB7-F4E5E451FC5C}"/>
          </ac:spMkLst>
        </pc:spChg>
      </pc:sldChg>
      <pc:sldChg chg="modSp mod modShow modCm">
        <pc:chgData name="Michal Jakub" userId="f55ad588-971d-4e0d-8bf8-3825d7ca8ece" providerId="ADAL" clId="{704899DD-9361-4E4F-9FCA-8A068B592ABE}" dt="2024-09-04T16:51:02.048" v="1082" actId="729"/>
        <pc:sldMkLst>
          <pc:docMk/>
          <pc:sldMk cId="3666592691" sldId="426"/>
        </pc:sldMkLst>
        <pc:spChg chg="mod">
          <ac:chgData name="Michal Jakub" userId="f55ad588-971d-4e0d-8bf8-3825d7ca8ece" providerId="ADAL" clId="{704899DD-9361-4E4F-9FCA-8A068B592ABE}" dt="2024-09-02T07:20:50.997" v="577" actId="20577"/>
          <ac:spMkLst>
            <pc:docMk/>
            <pc:sldMk cId="3666592691" sldId="426"/>
            <ac:spMk id="2" creationId="{77F784A9-E0BD-9817-8D30-B3C3921DA335}"/>
          </ac:spMkLst>
        </pc:spChg>
        <pc:spChg chg="mod">
          <ac:chgData name="Michal Jakub" userId="f55ad588-971d-4e0d-8bf8-3825d7ca8ece" providerId="ADAL" clId="{704899DD-9361-4E4F-9FCA-8A068B592ABE}" dt="2024-09-02T07:21:01.733" v="602" actId="20577"/>
          <ac:spMkLst>
            <pc:docMk/>
            <pc:sldMk cId="3666592691" sldId="426"/>
            <ac:spMk id="4" creationId="{0F52B1D7-6DA4-8221-4D8D-A6CC6C8BA89C}"/>
          </ac:spMkLst>
        </pc:spChg>
        <pc:extLst>
          <p:ext xmlns:p="http://schemas.openxmlformats.org/presentationml/2006/main" uri="{D6D511B9-2390-475A-947B-AFAB55BFBCF1}">
            <pc226:cmChg xmlns:pc226="http://schemas.microsoft.com/office/powerpoint/2022/06/main/command" chg="mod">
              <pc226:chgData name="Michal Jakub" userId="f55ad588-971d-4e0d-8bf8-3825d7ca8ece" providerId="ADAL" clId="{704899DD-9361-4E4F-9FCA-8A068B592ABE}" dt="2024-09-02T07:21:01.733" v="602" actId="20577"/>
              <pc2:cmMkLst xmlns:pc2="http://schemas.microsoft.com/office/powerpoint/2019/9/main/command">
                <pc:docMk/>
                <pc:sldMk cId="3666592691" sldId="426"/>
                <pc2:cmMk id="{E08A7F1F-8B8C-455E-B5D7-761993CD025A}"/>
              </pc2:cmMkLst>
            </pc226:cmChg>
          </p:ext>
        </pc:extLst>
      </pc:sldChg>
      <pc:sldChg chg="addSp delSp mod">
        <pc:chgData name="Michal Jakub" userId="f55ad588-971d-4e0d-8bf8-3825d7ca8ece" providerId="ADAL" clId="{704899DD-9361-4E4F-9FCA-8A068B592ABE}" dt="2024-08-27T07:32:23.380" v="190" actId="478"/>
        <pc:sldMkLst>
          <pc:docMk/>
          <pc:sldMk cId="2980829880" sldId="427"/>
        </pc:sldMkLst>
        <pc:graphicFrameChg chg="add del">
          <ac:chgData name="Michal Jakub" userId="f55ad588-971d-4e0d-8bf8-3825d7ca8ece" providerId="ADAL" clId="{704899DD-9361-4E4F-9FCA-8A068B592ABE}" dt="2024-08-27T07:32:23.380" v="190" actId="478"/>
          <ac:graphicFrameMkLst>
            <pc:docMk/>
            <pc:sldMk cId="2980829880" sldId="427"/>
            <ac:graphicFrameMk id="9" creationId="{C71A17DD-FF35-F1F1-25E5-F5AEC4A86B91}"/>
          </ac:graphicFrameMkLst>
        </pc:graphicFrameChg>
      </pc:sldChg>
      <pc:sldChg chg="delSp modSp mod">
        <pc:chgData name="Michal Jakub" userId="f55ad588-971d-4e0d-8bf8-3825d7ca8ece" providerId="ADAL" clId="{704899DD-9361-4E4F-9FCA-8A068B592ABE}" dt="2024-09-02T14:58:17.545" v="1001" actId="14100"/>
        <pc:sldMkLst>
          <pc:docMk/>
          <pc:sldMk cId="4113238653" sldId="428"/>
        </pc:sldMkLst>
        <pc:spChg chg="mod">
          <ac:chgData name="Michal Jakub" userId="f55ad588-971d-4e0d-8bf8-3825d7ca8ece" providerId="ADAL" clId="{704899DD-9361-4E4F-9FCA-8A068B592ABE}" dt="2024-09-02T14:58:17.545" v="1001" actId="14100"/>
          <ac:spMkLst>
            <pc:docMk/>
            <pc:sldMk cId="4113238653" sldId="428"/>
            <ac:spMk id="3" creationId="{DEAC6F85-2A98-65EC-345E-F7E12C810E79}"/>
          </ac:spMkLst>
        </pc:spChg>
        <pc:spChg chg="del mod">
          <ac:chgData name="Michal Jakub" userId="f55ad588-971d-4e0d-8bf8-3825d7ca8ece" providerId="ADAL" clId="{704899DD-9361-4E4F-9FCA-8A068B592ABE}" dt="2024-09-02T14:53:38.115" v="961" actId="478"/>
          <ac:spMkLst>
            <pc:docMk/>
            <pc:sldMk cId="4113238653" sldId="428"/>
            <ac:spMk id="4" creationId="{4198F441-BE3F-3B3E-7960-3D63AA051EB2}"/>
          </ac:spMkLst>
        </pc:spChg>
        <pc:spChg chg="mod">
          <ac:chgData name="Michal Jakub" userId="f55ad588-971d-4e0d-8bf8-3825d7ca8ece" providerId="ADAL" clId="{704899DD-9361-4E4F-9FCA-8A068B592ABE}" dt="2024-09-02T14:57:02.455" v="993" actId="14100"/>
          <ac:spMkLst>
            <pc:docMk/>
            <pc:sldMk cId="4113238653" sldId="428"/>
            <ac:spMk id="5" creationId="{0CC9419E-370E-3D34-CAE2-9B5FE00F9EF4}"/>
          </ac:spMkLst>
        </pc:spChg>
        <pc:spChg chg="mod">
          <ac:chgData name="Michal Jakub" userId="f55ad588-971d-4e0d-8bf8-3825d7ca8ece" providerId="ADAL" clId="{704899DD-9361-4E4F-9FCA-8A068B592ABE}" dt="2024-09-02T07:41:19.281" v="744" actId="14100"/>
          <ac:spMkLst>
            <pc:docMk/>
            <pc:sldMk cId="4113238653" sldId="428"/>
            <ac:spMk id="7" creationId="{3529EEED-612E-B07D-093A-F410B8688BD5}"/>
          </ac:spMkLst>
        </pc:spChg>
        <pc:spChg chg="mod">
          <ac:chgData name="Michal Jakub" userId="f55ad588-971d-4e0d-8bf8-3825d7ca8ece" providerId="ADAL" clId="{704899DD-9361-4E4F-9FCA-8A068B592ABE}" dt="2024-09-02T14:57:11.005" v="994" actId="14100"/>
          <ac:spMkLst>
            <pc:docMk/>
            <pc:sldMk cId="4113238653" sldId="428"/>
            <ac:spMk id="8" creationId="{00259B25-95C2-00D7-E74A-196B7801FD4C}"/>
          </ac:spMkLst>
        </pc:spChg>
        <pc:spChg chg="mod">
          <ac:chgData name="Michal Jakub" userId="f55ad588-971d-4e0d-8bf8-3825d7ca8ece" providerId="ADAL" clId="{704899DD-9361-4E4F-9FCA-8A068B592ABE}" dt="2024-09-02T14:56:51.281" v="991" actId="14100"/>
          <ac:spMkLst>
            <pc:docMk/>
            <pc:sldMk cId="4113238653" sldId="428"/>
            <ac:spMk id="9" creationId="{415DC869-2036-6C91-9AB7-F4E5E451FC5C}"/>
          </ac:spMkLst>
        </pc:spChg>
      </pc:sldChg>
      <pc:sldChg chg="modSp mod modShow">
        <pc:chgData name="Michal Jakub" userId="f55ad588-971d-4e0d-8bf8-3825d7ca8ece" providerId="ADAL" clId="{704899DD-9361-4E4F-9FCA-8A068B592ABE}" dt="2024-09-04T16:51:05.901" v="1083" actId="729"/>
        <pc:sldMkLst>
          <pc:docMk/>
          <pc:sldMk cId="1684158831" sldId="429"/>
        </pc:sldMkLst>
        <pc:graphicFrameChg chg="mod modGraphic">
          <ac:chgData name="Michal Jakub" userId="f55ad588-971d-4e0d-8bf8-3825d7ca8ece" providerId="ADAL" clId="{704899DD-9361-4E4F-9FCA-8A068B592ABE}" dt="2024-09-02T07:22:11.668" v="613" actId="14734"/>
          <ac:graphicFrameMkLst>
            <pc:docMk/>
            <pc:sldMk cId="1684158831" sldId="429"/>
            <ac:graphicFrameMk id="4" creationId="{16EEC1AD-CEC5-7F85-39FD-F6C65E4FBBEA}"/>
          </ac:graphicFrameMkLst>
        </pc:graphicFrameChg>
        <pc:graphicFrameChg chg="mod modGraphic">
          <ac:chgData name="Michal Jakub" userId="f55ad588-971d-4e0d-8bf8-3825d7ca8ece" providerId="ADAL" clId="{704899DD-9361-4E4F-9FCA-8A068B592ABE}" dt="2024-09-02T07:22:04.254" v="611" actId="14100"/>
          <ac:graphicFrameMkLst>
            <pc:docMk/>
            <pc:sldMk cId="1684158831" sldId="429"/>
            <ac:graphicFrameMk id="9" creationId="{C71A17DD-FF35-F1F1-25E5-F5AEC4A86B91}"/>
          </ac:graphicFrameMkLst>
        </pc:graphicFrameChg>
      </pc:sldChg>
      <pc:sldChg chg="modSp mod">
        <pc:chgData name="Michal Jakub" userId="f55ad588-971d-4e0d-8bf8-3825d7ca8ece" providerId="ADAL" clId="{704899DD-9361-4E4F-9FCA-8A068B592ABE}" dt="2024-09-02T07:35:26.571" v="654" actId="404"/>
        <pc:sldMkLst>
          <pc:docMk/>
          <pc:sldMk cId="219264238" sldId="430"/>
        </pc:sldMkLst>
        <pc:spChg chg="mod">
          <ac:chgData name="Michal Jakub" userId="f55ad588-971d-4e0d-8bf8-3825d7ca8ece" providerId="ADAL" clId="{704899DD-9361-4E4F-9FCA-8A068B592ABE}" dt="2024-09-02T07:35:26.571" v="654" actId="404"/>
          <ac:spMkLst>
            <pc:docMk/>
            <pc:sldMk cId="219264238" sldId="430"/>
            <ac:spMk id="2" creationId="{00000000-0000-0000-0000-000000000000}"/>
          </ac:spMkLst>
        </pc:spChg>
      </pc:sldChg>
      <pc:sldChg chg="modSp add del mod ord">
        <pc:chgData name="Michal Jakub" userId="f55ad588-971d-4e0d-8bf8-3825d7ca8ece" providerId="ADAL" clId="{704899DD-9361-4E4F-9FCA-8A068B592ABE}" dt="2024-09-04T16:53:05.918" v="1180" actId="6549"/>
        <pc:sldMkLst>
          <pc:docMk/>
          <pc:sldMk cId="0" sldId="431"/>
        </pc:sldMkLst>
        <pc:spChg chg="mod">
          <ac:chgData name="Michal Jakub" userId="f55ad588-971d-4e0d-8bf8-3825d7ca8ece" providerId="ADAL" clId="{704899DD-9361-4E4F-9FCA-8A068B592ABE}" dt="2024-09-04T16:53:05.918" v="1180" actId="6549"/>
          <ac:spMkLst>
            <pc:docMk/>
            <pc:sldMk cId="0" sldId="431"/>
            <ac:spMk id="2" creationId="{0C783F28-8DA3-42DC-A90F-2AF4818E1AE3}"/>
          </ac:spMkLst>
        </pc:spChg>
      </pc:sldChg>
      <pc:sldChg chg="modSp add mod">
        <pc:chgData name="Michal Jakub" userId="f55ad588-971d-4e0d-8bf8-3825d7ca8ece" providerId="ADAL" clId="{704899DD-9361-4E4F-9FCA-8A068B592ABE}" dt="2024-09-02T07:37:25.506" v="692" actId="20577"/>
        <pc:sldMkLst>
          <pc:docMk/>
          <pc:sldMk cId="256127846" sldId="432"/>
        </pc:sldMkLst>
        <pc:spChg chg="mod">
          <ac:chgData name="Michal Jakub" userId="f55ad588-971d-4e0d-8bf8-3825d7ca8ece" providerId="ADAL" clId="{704899DD-9361-4E4F-9FCA-8A068B592ABE}" dt="2024-09-02T07:37:25.506" v="692" actId="20577"/>
          <ac:spMkLst>
            <pc:docMk/>
            <pc:sldMk cId="256127846" sldId="432"/>
            <ac:spMk id="2" creationId="{00000000-0000-0000-0000-000000000000}"/>
          </ac:spMkLst>
        </pc:spChg>
      </pc:sldChg>
      <pc:sldChg chg="add ord">
        <pc:chgData name="Michal Jakub" userId="f55ad588-971d-4e0d-8bf8-3825d7ca8ece" providerId="ADAL" clId="{704899DD-9361-4E4F-9FCA-8A068B592ABE}" dt="2024-09-02T14:38:22.476" v="750"/>
        <pc:sldMkLst>
          <pc:docMk/>
          <pc:sldMk cId="3684007833" sldId="433"/>
        </pc:sldMkLst>
      </pc:sldChg>
      <pc:sldChg chg="addSp delSp modSp add mod">
        <pc:chgData name="Michal Jakub" userId="f55ad588-971d-4e0d-8bf8-3825d7ca8ece" providerId="ADAL" clId="{704899DD-9361-4E4F-9FCA-8A068B592ABE}" dt="2024-09-02T14:47:46.313" v="872" actId="13926"/>
        <pc:sldMkLst>
          <pc:docMk/>
          <pc:sldMk cId="1043952573" sldId="434"/>
        </pc:sldMkLst>
        <pc:spChg chg="mod">
          <ac:chgData name="Michal Jakub" userId="f55ad588-971d-4e0d-8bf8-3825d7ca8ece" providerId="ADAL" clId="{704899DD-9361-4E4F-9FCA-8A068B592ABE}" dt="2024-09-02T14:44:42.387" v="849"/>
          <ac:spMkLst>
            <pc:docMk/>
            <pc:sldMk cId="1043952573" sldId="434"/>
            <ac:spMk id="2" creationId="{3B150F50-BCFA-0F59-B501-E2B59E648477}"/>
          </ac:spMkLst>
        </pc:spChg>
        <pc:spChg chg="mod">
          <ac:chgData name="Michal Jakub" userId="f55ad588-971d-4e0d-8bf8-3825d7ca8ece" providerId="ADAL" clId="{704899DD-9361-4E4F-9FCA-8A068B592ABE}" dt="2024-09-02T14:47:46.313" v="872" actId="13926"/>
          <ac:spMkLst>
            <pc:docMk/>
            <pc:sldMk cId="1043952573" sldId="434"/>
            <ac:spMk id="7" creationId="{3529EEED-612E-B07D-093A-F410B8688BD5}"/>
          </ac:spMkLst>
        </pc:spChg>
        <pc:picChg chg="add mod ord">
          <ac:chgData name="Michal Jakub" userId="f55ad588-971d-4e0d-8bf8-3825d7ca8ece" providerId="ADAL" clId="{704899DD-9361-4E4F-9FCA-8A068B592ABE}" dt="2024-09-02T14:44:52.081" v="851" actId="14100"/>
          <ac:picMkLst>
            <pc:docMk/>
            <pc:sldMk cId="1043952573" sldId="434"/>
            <ac:picMk id="3" creationId="{632C297E-2DFF-28BB-690F-946551C98EEF}"/>
          </ac:picMkLst>
        </pc:picChg>
        <pc:picChg chg="del">
          <ac:chgData name="Michal Jakub" userId="f55ad588-971d-4e0d-8bf8-3825d7ca8ece" providerId="ADAL" clId="{704899DD-9361-4E4F-9FCA-8A068B592ABE}" dt="2024-09-02T14:44:22.869" v="840" actId="478"/>
          <ac:picMkLst>
            <pc:docMk/>
            <pc:sldMk cId="1043952573" sldId="434"/>
            <ac:picMk id="6" creationId="{9E8D6D39-C160-B78A-ACA3-061F0118C10F}"/>
          </ac:picMkLst>
        </pc:picChg>
      </pc:sldChg>
      <pc:sldChg chg="addSp delSp modSp add mod">
        <pc:chgData name="Michal Jakub" userId="f55ad588-971d-4e0d-8bf8-3825d7ca8ece" providerId="ADAL" clId="{704899DD-9361-4E4F-9FCA-8A068B592ABE}" dt="2024-09-02T14:58:26.139" v="1004" actId="14100"/>
        <pc:sldMkLst>
          <pc:docMk/>
          <pc:sldMk cId="3532460316" sldId="435"/>
        </pc:sldMkLst>
        <pc:spChg chg="mod">
          <ac:chgData name="Michal Jakub" userId="f55ad588-971d-4e0d-8bf8-3825d7ca8ece" providerId="ADAL" clId="{704899DD-9361-4E4F-9FCA-8A068B592ABE}" dt="2024-09-02T14:58:26.139" v="1004" actId="14100"/>
          <ac:spMkLst>
            <pc:docMk/>
            <pc:sldMk cId="3532460316" sldId="435"/>
            <ac:spMk id="2" creationId="{3B150F50-BCFA-0F59-B501-E2B59E648477}"/>
          </ac:spMkLst>
        </pc:spChg>
        <pc:spChg chg="mod">
          <ac:chgData name="Michal Jakub" userId="f55ad588-971d-4e0d-8bf8-3825d7ca8ece" providerId="ADAL" clId="{704899DD-9361-4E4F-9FCA-8A068B592ABE}" dt="2024-09-02T14:46:14.890" v="869" actId="1076"/>
          <ac:spMkLst>
            <pc:docMk/>
            <pc:sldMk cId="3532460316" sldId="435"/>
            <ac:spMk id="4" creationId="{00E52F1C-436E-644C-3262-53C1F7729082}"/>
          </ac:spMkLst>
        </pc:spChg>
        <pc:spChg chg="mod">
          <ac:chgData name="Michal Jakub" userId="f55ad588-971d-4e0d-8bf8-3825d7ca8ece" providerId="ADAL" clId="{704899DD-9361-4E4F-9FCA-8A068B592ABE}" dt="2024-09-02T14:47:42.636" v="871" actId="13926"/>
          <ac:spMkLst>
            <pc:docMk/>
            <pc:sldMk cId="3532460316" sldId="435"/>
            <ac:spMk id="7" creationId="{3529EEED-612E-B07D-093A-F410B8688BD5}"/>
          </ac:spMkLst>
        </pc:spChg>
        <pc:picChg chg="add mod ord">
          <ac:chgData name="Michal Jakub" userId="f55ad588-971d-4e0d-8bf8-3825d7ca8ece" providerId="ADAL" clId="{704899DD-9361-4E4F-9FCA-8A068B592ABE}" dt="2024-09-02T14:58:15.319" v="998" actId="1076"/>
          <ac:picMkLst>
            <pc:docMk/>
            <pc:sldMk cId="3532460316" sldId="435"/>
            <ac:picMk id="3" creationId="{25279BC8-0C9A-B44F-3461-8D26441A0700}"/>
          </ac:picMkLst>
        </pc:picChg>
        <pc:picChg chg="del mod ord">
          <ac:chgData name="Michal Jakub" userId="f55ad588-971d-4e0d-8bf8-3825d7ca8ece" providerId="ADAL" clId="{704899DD-9361-4E4F-9FCA-8A068B592ABE}" dt="2024-09-02T14:45:19.887" v="856" actId="478"/>
          <ac:picMkLst>
            <pc:docMk/>
            <pc:sldMk cId="3532460316" sldId="435"/>
            <ac:picMk id="6" creationId="{9E8D6D39-C160-B78A-ACA3-061F0118C10F}"/>
          </ac:picMkLst>
        </pc:picChg>
        <pc:cxnChg chg="mod">
          <ac:chgData name="Michal Jakub" userId="f55ad588-971d-4e0d-8bf8-3825d7ca8ece" providerId="ADAL" clId="{704899DD-9361-4E4F-9FCA-8A068B592ABE}" dt="2024-09-02T14:46:14.890" v="869" actId="1076"/>
          <ac:cxnSpMkLst>
            <pc:docMk/>
            <pc:sldMk cId="3532460316" sldId="435"/>
            <ac:cxnSpMk id="5" creationId="{49C4BE9A-AD61-074B-17D4-3EB292F9230B}"/>
          </ac:cxnSpMkLst>
        </pc:cxnChg>
      </pc:sldChg>
      <pc:sldChg chg="modSp mod modShow">
        <pc:chgData name="Michal Jakub" userId="f55ad588-971d-4e0d-8bf8-3825d7ca8ece" providerId="ADAL" clId="{704899DD-9361-4E4F-9FCA-8A068B592ABE}" dt="2024-09-04T16:50:47.117" v="1081" actId="729"/>
        <pc:sldMkLst>
          <pc:docMk/>
          <pc:sldMk cId="3615782127" sldId="436"/>
        </pc:sldMkLst>
        <pc:spChg chg="mod">
          <ac:chgData name="Michal Jakub" userId="f55ad588-971d-4e0d-8bf8-3825d7ca8ece" providerId="ADAL" clId="{704899DD-9361-4E4F-9FCA-8A068B592ABE}" dt="2024-09-03T07:59:40.263" v="1007" actId="6549"/>
          <ac:spMkLst>
            <pc:docMk/>
            <pc:sldMk cId="3615782127" sldId="436"/>
            <ac:spMk id="2" creationId="{77F784A9-E0BD-9817-8D30-B3C3921DA335}"/>
          </ac:spMkLst>
        </pc:spChg>
      </pc:sldChg>
      <pc:sldChg chg="modSp del mod">
        <pc:chgData name="Michal Jakub" userId="f55ad588-971d-4e0d-8bf8-3825d7ca8ece" providerId="ADAL" clId="{704899DD-9361-4E4F-9FCA-8A068B592ABE}" dt="2024-09-04T14:01:57.457" v="1019" actId="47"/>
        <pc:sldMkLst>
          <pc:docMk/>
          <pc:sldMk cId="635372092" sldId="437"/>
        </pc:sldMkLst>
        <pc:spChg chg="mod">
          <ac:chgData name="Michal Jakub" userId="f55ad588-971d-4e0d-8bf8-3825d7ca8ece" providerId="ADAL" clId="{704899DD-9361-4E4F-9FCA-8A068B592ABE}" dt="2024-09-03T07:59:26.373" v="1006" actId="6549"/>
          <ac:spMkLst>
            <pc:docMk/>
            <pc:sldMk cId="635372092" sldId="437"/>
            <ac:spMk id="2" creationId="{77F784A9-E0BD-9817-8D30-B3C3921DA335}"/>
          </ac:spMkLst>
        </pc:spChg>
      </pc:sldChg>
      <pc:sldChg chg="modSp mod modShow">
        <pc:chgData name="Michal Jakub" userId="f55ad588-971d-4e0d-8bf8-3825d7ca8ece" providerId="ADAL" clId="{704899DD-9361-4E4F-9FCA-8A068B592ABE}" dt="2024-09-04T16:50:47.117" v="1081" actId="729"/>
        <pc:sldMkLst>
          <pc:docMk/>
          <pc:sldMk cId="539316734" sldId="438"/>
        </pc:sldMkLst>
        <pc:spChg chg="mod">
          <ac:chgData name="Michal Jakub" userId="f55ad588-971d-4e0d-8bf8-3825d7ca8ece" providerId="ADAL" clId="{704899DD-9361-4E4F-9FCA-8A068B592ABE}" dt="2024-09-04T14:15:36.551" v="1047" actId="20577"/>
          <ac:spMkLst>
            <pc:docMk/>
            <pc:sldMk cId="539316734" sldId="438"/>
            <ac:spMk id="2" creationId="{77F784A9-E0BD-9817-8D30-B3C3921DA335}"/>
          </ac:spMkLst>
        </pc:spChg>
      </pc:sldChg>
      <pc:sldChg chg="mod modShow">
        <pc:chgData name="Michal Jakub" userId="f55ad588-971d-4e0d-8bf8-3825d7ca8ece" providerId="ADAL" clId="{704899DD-9361-4E4F-9FCA-8A068B592ABE}" dt="2024-09-04T16:50:47.117" v="1081" actId="729"/>
        <pc:sldMkLst>
          <pc:docMk/>
          <pc:sldMk cId="2434391724" sldId="440"/>
        </pc:sldMkLst>
      </pc:sldChg>
      <pc:sldChg chg="mod modShow">
        <pc:chgData name="Michal Jakub" userId="f55ad588-971d-4e0d-8bf8-3825d7ca8ece" providerId="ADAL" clId="{704899DD-9361-4E4F-9FCA-8A068B592ABE}" dt="2024-09-04T16:50:47.117" v="1081" actId="729"/>
        <pc:sldMkLst>
          <pc:docMk/>
          <pc:sldMk cId="3662572002" sldId="441"/>
        </pc:sldMkLst>
      </pc:sldChg>
      <pc:sldChg chg="mod modShow">
        <pc:chgData name="Michal Jakub" userId="f55ad588-971d-4e0d-8bf8-3825d7ca8ece" providerId="ADAL" clId="{704899DD-9361-4E4F-9FCA-8A068B592ABE}" dt="2024-09-04T16:50:47.117" v="1081" actId="729"/>
        <pc:sldMkLst>
          <pc:docMk/>
          <pc:sldMk cId="3535435476" sldId="443"/>
        </pc:sldMkLst>
      </pc:sldChg>
      <pc:sldChg chg="add del">
        <pc:chgData name="Michal Jakub" userId="f55ad588-971d-4e0d-8bf8-3825d7ca8ece" providerId="ADAL" clId="{704899DD-9361-4E4F-9FCA-8A068B592ABE}" dt="2024-09-04T16:51:25.252" v="1089" actId="47"/>
        <pc:sldMkLst>
          <pc:docMk/>
          <pc:sldMk cId="3277705106" sldId="444"/>
        </pc:sldMkLst>
      </pc:sldChg>
      <pc:sldChg chg="add">
        <pc:chgData name="Michal Jakub" userId="f55ad588-971d-4e0d-8bf8-3825d7ca8ece" providerId="ADAL" clId="{704899DD-9361-4E4F-9FCA-8A068B592ABE}" dt="2024-09-04T16:51:21.826" v="1086" actId="2890"/>
        <pc:sldMkLst>
          <pc:docMk/>
          <pc:sldMk cId="3547537999" sldId="445"/>
        </pc:sldMkLst>
      </pc:sldChg>
      <pc:sldChg chg="addSp delSp modSp add mod ord">
        <pc:chgData name="Michal Jakub" userId="f55ad588-971d-4e0d-8bf8-3825d7ca8ece" providerId="ADAL" clId="{704899DD-9361-4E4F-9FCA-8A068B592ABE}" dt="2024-09-04T17:49:49.936" v="5753" actId="20577"/>
        <pc:sldMkLst>
          <pc:docMk/>
          <pc:sldMk cId="1011568089" sldId="446"/>
        </pc:sldMkLst>
        <pc:spChg chg="del">
          <ac:chgData name="Michal Jakub" userId="f55ad588-971d-4e0d-8bf8-3825d7ca8ece" providerId="ADAL" clId="{704899DD-9361-4E4F-9FCA-8A068B592ABE}" dt="2024-09-04T16:57:05.102" v="1188" actId="478"/>
          <ac:spMkLst>
            <pc:docMk/>
            <pc:sldMk cId="1011568089" sldId="446"/>
            <ac:spMk id="3" creationId="{DEAC6F85-2A98-65EC-345E-F7E12C810E79}"/>
          </ac:spMkLst>
        </pc:spChg>
        <pc:spChg chg="add mod">
          <ac:chgData name="Michal Jakub" userId="f55ad588-971d-4e0d-8bf8-3825d7ca8ece" providerId="ADAL" clId="{704899DD-9361-4E4F-9FCA-8A068B592ABE}" dt="2024-09-04T17:14:43.119" v="2817" actId="1076"/>
          <ac:spMkLst>
            <pc:docMk/>
            <pc:sldMk cId="1011568089" sldId="446"/>
            <ac:spMk id="4" creationId="{419D93F0-41B2-781B-AE02-4FB954E17C7C}"/>
          </ac:spMkLst>
        </pc:spChg>
        <pc:spChg chg="del">
          <ac:chgData name="Michal Jakub" userId="f55ad588-971d-4e0d-8bf8-3825d7ca8ece" providerId="ADAL" clId="{704899DD-9361-4E4F-9FCA-8A068B592ABE}" dt="2024-09-04T16:57:03.552" v="1187" actId="478"/>
          <ac:spMkLst>
            <pc:docMk/>
            <pc:sldMk cId="1011568089" sldId="446"/>
            <ac:spMk id="5" creationId="{0CC9419E-370E-3D34-CAE2-9B5FE00F9EF4}"/>
          </ac:spMkLst>
        </pc:spChg>
        <pc:spChg chg="mod">
          <ac:chgData name="Michal Jakub" userId="f55ad588-971d-4e0d-8bf8-3825d7ca8ece" providerId="ADAL" clId="{704899DD-9361-4E4F-9FCA-8A068B592ABE}" dt="2024-09-04T17:06:16.596" v="2102"/>
          <ac:spMkLst>
            <pc:docMk/>
            <pc:sldMk cId="1011568089" sldId="446"/>
            <ac:spMk id="7" creationId="{3529EEED-612E-B07D-093A-F410B8688BD5}"/>
          </ac:spMkLst>
        </pc:spChg>
        <pc:spChg chg="mod">
          <ac:chgData name="Michal Jakub" userId="f55ad588-971d-4e0d-8bf8-3825d7ca8ece" providerId="ADAL" clId="{704899DD-9361-4E4F-9FCA-8A068B592ABE}" dt="2024-09-04T17:49:49.936" v="5753" actId="20577"/>
          <ac:spMkLst>
            <pc:docMk/>
            <pc:sldMk cId="1011568089" sldId="446"/>
            <ac:spMk id="8" creationId="{00259B25-95C2-00D7-E74A-196B7801FD4C}"/>
          </ac:spMkLst>
        </pc:spChg>
        <pc:spChg chg="del">
          <ac:chgData name="Michal Jakub" userId="f55ad588-971d-4e0d-8bf8-3825d7ca8ece" providerId="ADAL" clId="{704899DD-9361-4E4F-9FCA-8A068B592ABE}" dt="2024-09-04T16:57:06.558" v="1189" actId="478"/>
          <ac:spMkLst>
            <pc:docMk/>
            <pc:sldMk cId="1011568089" sldId="446"/>
            <ac:spMk id="9" creationId="{415DC869-2036-6C91-9AB7-F4E5E451FC5C}"/>
          </ac:spMkLst>
        </pc:spChg>
      </pc:sldChg>
      <pc:sldChg chg="add del">
        <pc:chgData name="Michal Jakub" userId="f55ad588-971d-4e0d-8bf8-3825d7ca8ece" providerId="ADAL" clId="{704899DD-9361-4E4F-9FCA-8A068B592ABE}" dt="2024-09-04T16:52:19.322" v="1151" actId="47"/>
        <pc:sldMkLst>
          <pc:docMk/>
          <pc:sldMk cId="4198462751" sldId="446"/>
        </pc:sldMkLst>
      </pc:sldChg>
      <pc:sldChg chg="modSp add mod ord">
        <pc:chgData name="Michal Jakub" userId="f55ad588-971d-4e0d-8bf8-3825d7ca8ece" providerId="ADAL" clId="{704899DD-9361-4E4F-9FCA-8A068B592ABE}" dt="2024-09-05T07:54:18.326" v="5871" actId="20577"/>
        <pc:sldMkLst>
          <pc:docMk/>
          <pc:sldMk cId="2423736492" sldId="447"/>
        </pc:sldMkLst>
        <pc:spChg chg="mod">
          <ac:chgData name="Michal Jakub" userId="f55ad588-971d-4e0d-8bf8-3825d7ca8ece" providerId="ADAL" clId="{704899DD-9361-4E4F-9FCA-8A068B592ABE}" dt="2024-09-05T07:54:18.326" v="5871" actId="20577"/>
          <ac:spMkLst>
            <pc:docMk/>
            <pc:sldMk cId="2423736492" sldId="447"/>
            <ac:spMk id="2" creationId="{00000000-0000-0000-0000-000000000000}"/>
          </ac:spMkLst>
        </pc:spChg>
      </pc:sldChg>
      <pc:sldChg chg="addSp delSp modSp add mod ord chgLayout">
        <pc:chgData name="Michal Jakub" userId="f55ad588-971d-4e0d-8bf8-3825d7ca8ece" providerId="ADAL" clId="{704899DD-9361-4E4F-9FCA-8A068B592ABE}" dt="2024-09-05T07:54:29.450" v="5876" actId="1076"/>
        <pc:sldMkLst>
          <pc:docMk/>
          <pc:sldMk cId="1817207456" sldId="448"/>
        </pc:sldMkLst>
        <pc:spChg chg="add del mod">
          <ac:chgData name="Michal Jakub" userId="f55ad588-971d-4e0d-8bf8-3825d7ca8ece" providerId="ADAL" clId="{704899DD-9361-4E4F-9FCA-8A068B592ABE}" dt="2024-09-05T07:52:21.390" v="5762" actId="6264"/>
          <ac:spMkLst>
            <pc:docMk/>
            <pc:sldMk cId="1817207456" sldId="448"/>
            <ac:spMk id="2" creationId="{17015747-093A-16F2-6AB5-700680ABD4C2}"/>
          </ac:spMkLst>
        </pc:spChg>
        <pc:spChg chg="del mod ord">
          <ac:chgData name="Michal Jakub" userId="f55ad588-971d-4e0d-8bf8-3825d7ca8ece" providerId="ADAL" clId="{704899DD-9361-4E4F-9FCA-8A068B592ABE}" dt="2024-09-05T07:54:21.666" v="5872" actId="478"/>
          <ac:spMkLst>
            <pc:docMk/>
            <pc:sldMk cId="1817207456" sldId="448"/>
            <ac:spMk id="3" creationId="{8A298E9E-4618-A65D-4721-331FACCE3BA4}"/>
          </ac:spMkLst>
        </pc:spChg>
        <pc:spChg chg="add del mod ord">
          <ac:chgData name="Michal Jakub" userId="f55ad588-971d-4e0d-8bf8-3825d7ca8ece" providerId="ADAL" clId="{704899DD-9361-4E4F-9FCA-8A068B592ABE}" dt="2024-09-05T07:52:26.850" v="5765" actId="478"/>
          <ac:spMkLst>
            <pc:docMk/>
            <pc:sldMk cId="1817207456" sldId="448"/>
            <ac:spMk id="4" creationId="{371C9103-90EE-3EB2-ABB0-11DDF4FC597E}"/>
          </ac:spMkLst>
        </pc:spChg>
        <pc:spChg chg="add del mod">
          <ac:chgData name="Michal Jakub" userId="f55ad588-971d-4e0d-8bf8-3825d7ca8ece" providerId="ADAL" clId="{704899DD-9361-4E4F-9FCA-8A068B592ABE}" dt="2024-09-05T07:52:25.917" v="5764" actId="478"/>
          <ac:spMkLst>
            <pc:docMk/>
            <pc:sldMk cId="1817207456" sldId="448"/>
            <ac:spMk id="5" creationId="{B358A1CC-CD9C-2BA4-93F4-0C67B98C29F5}"/>
          </ac:spMkLst>
        </pc:spChg>
        <pc:spChg chg="add mod">
          <ac:chgData name="Michal Jakub" userId="f55ad588-971d-4e0d-8bf8-3825d7ca8ece" providerId="ADAL" clId="{704899DD-9361-4E4F-9FCA-8A068B592ABE}" dt="2024-09-05T07:54:21.666" v="5872" actId="478"/>
          <ac:spMkLst>
            <pc:docMk/>
            <pc:sldMk cId="1817207456" sldId="448"/>
            <ac:spMk id="11" creationId="{29792F41-3217-0AEF-7FF2-F9D2DE6226CB}"/>
          </ac:spMkLst>
        </pc:spChg>
        <pc:graphicFrameChg chg="del">
          <ac:chgData name="Michal Jakub" userId="f55ad588-971d-4e0d-8bf8-3825d7ca8ece" providerId="ADAL" clId="{704899DD-9361-4E4F-9FCA-8A068B592ABE}" dt="2024-09-05T07:52:24.378" v="5763" actId="478"/>
          <ac:graphicFrameMkLst>
            <pc:docMk/>
            <pc:sldMk cId="1817207456" sldId="448"/>
            <ac:graphicFrameMk id="9" creationId="{C71A17DD-FF35-F1F1-25E5-F5AEC4A86B91}"/>
          </ac:graphicFrameMkLst>
        </pc:graphicFrameChg>
        <pc:picChg chg="add del mod">
          <ac:chgData name="Michal Jakub" userId="f55ad588-971d-4e0d-8bf8-3825d7ca8ece" providerId="ADAL" clId="{704899DD-9361-4E4F-9FCA-8A068B592ABE}" dt="2024-09-05T07:53:46.087" v="5849" actId="478"/>
          <ac:picMkLst>
            <pc:docMk/>
            <pc:sldMk cId="1817207456" sldId="448"/>
            <ac:picMk id="6" creationId="{B08E2061-9747-7F0D-F68F-C00339123809}"/>
          </ac:picMkLst>
        </pc:picChg>
        <pc:picChg chg="add mod">
          <ac:chgData name="Michal Jakub" userId="f55ad588-971d-4e0d-8bf8-3825d7ca8ece" providerId="ADAL" clId="{704899DD-9361-4E4F-9FCA-8A068B592ABE}" dt="2024-09-05T07:54:29.450" v="5876" actId="1076"/>
          <ac:picMkLst>
            <pc:docMk/>
            <pc:sldMk cId="1817207456" sldId="448"/>
            <ac:picMk id="8" creationId="{3D95E088-41E5-C0FC-7D5D-E8C0DC889DDF}"/>
          </ac:picMkLst>
        </pc:picChg>
      </pc:sldChg>
      <pc:sldChg chg="del">
        <pc:chgData name="Michal Jakub" userId="f55ad588-971d-4e0d-8bf8-3825d7ca8ece" providerId="ADAL" clId="{704899DD-9361-4E4F-9FCA-8A068B592ABE}" dt="2024-09-10T11:50:05.500" v="5877" actId="47"/>
        <pc:sldMkLst>
          <pc:docMk/>
          <pc:sldMk cId="1998540093" sldId="449"/>
        </pc:sldMkLst>
      </pc:sldChg>
      <pc:sldMasterChg chg="delSldLayout">
        <pc:chgData name="Michal Jakub" userId="f55ad588-971d-4e0d-8bf8-3825d7ca8ece" providerId="ADAL" clId="{704899DD-9361-4E4F-9FCA-8A068B592ABE}" dt="2024-09-04T16:52:19.322" v="1151" actId="47"/>
        <pc:sldMasterMkLst>
          <pc:docMk/>
          <pc:sldMasterMk cId="0" sldId="2147483648"/>
        </pc:sldMasterMkLst>
        <pc:sldLayoutChg chg="del">
          <pc:chgData name="Michal Jakub" userId="f55ad588-971d-4e0d-8bf8-3825d7ca8ece" providerId="ADAL" clId="{704899DD-9361-4E4F-9FCA-8A068B592ABE}" dt="2024-09-04T16:52:19.322" v="1151" actId="47"/>
          <pc:sldLayoutMkLst>
            <pc:docMk/>
            <pc:sldMasterMk cId="0" sldId="2147483648"/>
            <pc:sldLayoutMk cId="1154661178" sldId="2147483704"/>
          </pc:sldLayoutMkLst>
        </pc:sldLayoutChg>
      </pc:sldMasterChg>
      <pc:sldMasterChg chg="delSldLayout">
        <pc:chgData name="Michal Jakub" userId="f55ad588-971d-4e0d-8bf8-3825d7ca8ece" providerId="ADAL" clId="{704899DD-9361-4E4F-9FCA-8A068B592ABE}" dt="2024-09-04T16:51:25.252" v="1089" actId="47"/>
        <pc:sldMasterMkLst>
          <pc:docMk/>
          <pc:sldMasterMk cId="0" sldId="2147483652"/>
        </pc:sldMasterMkLst>
        <pc:sldLayoutChg chg="del">
          <pc:chgData name="Michal Jakub" userId="f55ad588-971d-4e0d-8bf8-3825d7ca8ece" providerId="ADAL" clId="{704899DD-9361-4E4F-9FCA-8A068B592ABE}" dt="2024-09-02T07:33:20.954" v="644" actId="47"/>
          <pc:sldLayoutMkLst>
            <pc:docMk/>
            <pc:sldMasterMk cId="0" sldId="2147483652"/>
            <pc:sldLayoutMk cId="3004086594" sldId="2147483704"/>
          </pc:sldLayoutMkLst>
        </pc:sldLayoutChg>
        <pc:sldLayoutChg chg="del">
          <pc:chgData name="Michal Jakub" userId="f55ad588-971d-4e0d-8bf8-3825d7ca8ece" providerId="ADAL" clId="{704899DD-9361-4E4F-9FCA-8A068B592ABE}" dt="2024-09-04T16:51:25.252" v="1089" actId="47"/>
          <pc:sldLayoutMkLst>
            <pc:docMk/>
            <pc:sldMasterMk cId="0" sldId="2147483652"/>
            <pc:sldLayoutMk cId="3195082260" sldId="2147483704"/>
          </pc:sldLayoutMkLst>
        </pc:sldLayoutChg>
      </pc:sldMasterChg>
    </pc:docChg>
  </pc:docChgLst>
  <pc:docChgLst>
    <pc:chgData name="Páleniková Veronika" userId="S::veronika.palenikova@vlada.gov.sk::64563ab2-28c9-447a-a271-7a5af406c295" providerId="AD" clId="Web-{B24DCE8A-82B4-FA2F-5F46-235B2B65DE3B}"/>
    <pc:docChg chg="mod addSld delSld modSld">
      <pc:chgData name="Páleniková Veronika" userId="S::veronika.palenikova@vlada.gov.sk::64563ab2-28c9-447a-a271-7a5af406c295" providerId="AD" clId="Web-{B24DCE8A-82B4-FA2F-5F46-235B2B65DE3B}" dt="2024-09-04T07:23:21.986" v="795" actId="1076"/>
      <pc:docMkLst>
        <pc:docMk/>
      </pc:docMkLst>
      <pc:sldChg chg="del">
        <pc:chgData name="Páleniková Veronika" userId="S::veronika.palenikova@vlada.gov.sk::64563ab2-28c9-447a-a271-7a5af406c295" providerId="AD" clId="Web-{B24DCE8A-82B4-FA2F-5F46-235B2B65DE3B}" dt="2024-08-26T07:59:19.809" v="542"/>
        <pc:sldMkLst>
          <pc:docMk/>
          <pc:sldMk cId="710716026" sldId="408"/>
        </pc:sldMkLst>
      </pc:sldChg>
      <pc:sldChg chg="addSp delSp modSp">
        <pc:chgData name="Páleniková Veronika" userId="S::veronika.palenikova@vlada.gov.sk::64563ab2-28c9-447a-a271-7a5af406c295" providerId="AD" clId="Web-{B24DCE8A-82B4-FA2F-5F46-235B2B65DE3B}" dt="2024-08-26T08:06:31.686" v="640"/>
        <pc:sldMkLst>
          <pc:docMk/>
          <pc:sldMk cId="1152628402" sldId="409"/>
        </pc:sldMkLst>
        <pc:spChg chg="del mod">
          <ac:chgData name="Páleniková Veronika" userId="S::veronika.palenikova@vlada.gov.sk::64563ab2-28c9-447a-a271-7a5af406c295" providerId="AD" clId="Web-{B24DCE8A-82B4-FA2F-5F46-235B2B65DE3B}" dt="2024-08-26T07:36:43.792" v="90"/>
          <ac:spMkLst>
            <pc:docMk/>
            <pc:sldMk cId="1152628402" sldId="409"/>
            <ac:spMk id="2" creationId="{77F784A9-E0BD-9817-8D30-B3C3921DA335}"/>
          </ac:spMkLst>
        </pc:spChg>
        <pc:spChg chg="mod">
          <ac:chgData name="Páleniková Veronika" userId="S::veronika.palenikova@vlada.gov.sk::64563ab2-28c9-447a-a271-7a5af406c295" providerId="AD" clId="Web-{B24DCE8A-82B4-FA2F-5F46-235B2B65DE3B}" dt="2024-08-26T08:00:59.891" v="582" actId="1076"/>
          <ac:spMkLst>
            <pc:docMk/>
            <pc:sldMk cId="1152628402" sldId="409"/>
            <ac:spMk id="3" creationId="{8A298E9E-4618-A65D-4721-331FACCE3BA4}"/>
          </ac:spMkLst>
        </pc:spChg>
        <pc:spChg chg="del mod">
          <ac:chgData name="Páleniková Veronika" userId="S::veronika.palenikova@vlada.gov.sk::64563ab2-28c9-447a-a271-7a5af406c295" providerId="AD" clId="Web-{B24DCE8A-82B4-FA2F-5F46-235B2B65DE3B}" dt="2024-08-26T07:36:47.417" v="91"/>
          <ac:spMkLst>
            <pc:docMk/>
            <pc:sldMk cId="1152628402" sldId="409"/>
            <ac:spMk id="4" creationId="{0F52B1D7-6DA4-8221-4D8D-A6CC6C8BA89C}"/>
          </ac:spMkLst>
        </pc:spChg>
        <pc:graphicFrameChg chg="add del mod modGraphic">
          <ac:chgData name="Páleniková Veronika" userId="S::veronika.palenikova@vlada.gov.sk::64563ab2-28c9-447a-a271-7a5af406c295" providerId="AD" clId="Web-{B24DCE8A-82B4-FA2F-5F46-235B2B65DE3B}" dt="2024-08-26T07:38:09.373" v="97"/>
          <ac:graphicFrameMkLst>
            <pc:docMk/>
            <pc:sldMk cId="1152628402" sldId="409"/>
            <ac:graphicFrameMk id="6" creationId="{9F29EB38-3B8A-CE05-A1EE-B68CCA4D5D37}"/>
          </ac:graphicFrameMkLst>
        </pc:graphicFrameChg>
        <pc:graphicFrameChg chg="add del mod modGraphic">
          <ac:chgData name="Páleniková Veronika" userId="S::veronika.palenikova@vlada.gov.sk::64563ab2-28c9-447a-a271-7a5af406c295" providerId="AD" clId="Web-{B24DCE8A-82B4-FA2F-5F46-235B2B65DE3B}" dt="2024-08-26T07:41:49.193" v="102"/>
          <ac:graphicFrameMkLst>
            <pc:docMk/>
            <pc:sldMk cId="1152628402" sldId="409"/>
            <ac:graphicFrameMk id="8" creationId="{0CA93496-BBD4-B985-5C6C-A9E2E6EEED19}"/>
          </ac:graphicFrameMkLst>
        </pc:graphicFrameChg>
        <pc:graphicFrameChg chg="add mod modGraphic">
          <ac:chgData name="Páleniková Veronika" userId="S::veronika.palenikova@vlada.gov.sk::64563ab2-28c9-447a-a271-7a5af406c295" providerId="AD" clId="Web-{B24DCE8A-82B4-FA2F-5F46-235B2B65DE3B}" dt="2024-08-26T08:06:31.686" v="640"/>
          <ac:graphicFrameMkLst>
            <pc:docMk/>
            <pc:sldMk cId="1152628402" sldId="409"/>
            <ac:graphicFrameMk id="9" creationId="{C71A17DD-FF35-F1F1-25E5-F5AEC4A86B91}"/>
          </ac:graphicFrameMkLst>
        </pc:graphicFrameChg>
      </pc:sldChg>
      <pc:sldChg chg="modSp">
        <pc:chgData name="Páleniková Veronika" userId="S::veronika.palenikova@vlada.gov.sk::64563ab2-28c9-447a-a271-7a5af406c295" providerId="AD" clId="Web-{B24DCE8A-82B4-FA2F-5F46-235B2B65DE3B}" dt="2024-08-26T07:34:45.038" v="87" actId="1076"/>
        <pc:sldMkLst>
          <pc:docMk/>
          <pc:sldMk cId="116171957" sldId="414"/>
        </pc:sldMkLst>
        <pc:spChg chg="mod">
          <ac:chgData name="Páleniková Veronika" userId="S::veronika.palenikova@vlada.gov.sk::64563ab2-28c9-447a-a271-7a5af406c295" providerId="AD" clId="Web-{B24DCE8A-82B4-FA2F-5F46-235B2B65DE3B}" dt="2024-08-26T07:34:45.038" v="87" actId="1076"/>
          <ac:spMkLst>
            <pc:docMk/>
            <pc:sldMk cId="116171957" sldId="414"/>
            <ac:spMk id="5" creationId="{7A47DED2-A62F-C466-75B0-16387EDEB10E}"/>
          </ac:spMkLst>
        </pc:spChg>
      </pc:sldChg>
      <pc:sldChg chg="modSp">
        <pc:chgData name="Páleniková Veronika" userId="S::veronika.palenikova@vlada.gov.sk::64563ab2-28c9-447a-a271-7a5af406c295" providerId="AD" clId="Web-{B24DCE8A-82B4-FA2F-5F46-235B2B65DE3B}" dt="2024-08-26T08:25:13.967" v="769" actId="1076"/>
        <pc:sldMkLst>
          <pc:docMk/>
          <pc:sldMk cId="2725729021" sldId="416"/>
        </pc:sldMkLst>
        <pc:spChg chg="mod">
          <ac:chgData name="Páleniková Veronika" userId="S::veronika.palenikova@vlada.gov.sk::64563ab2-28c9-447a-a271-7a5af406c295" providerId="AD" clId="Web-{B24DCE8A-82B4-FA2F-5F46-235B2B65DE3B}" dt="2024-08-26T08:25:13.967" v="769" actId="1076"/>
          <ac:spMkLst>
            <pc:docMk/>
            <pc:sldMk cId="2725729021" sldId="416"/>
            <ac:spMk id="2" creationId="{00000000-0000-0000-0000-000000000000}"/>
          </ac:spMkLst>
        </pc:spChg>
      </pc:sldChg>
      <pc:sldChg chg="addSp delSp modSp">
        <pc:chgData name="Páleniková Veronika" userId="S::veronika.palenikova@vlada.gov.sk::64563ab2-28c9-447a-a271-7a5af406c295" providerId="AD" clId="Web-{B24DCE8A-82B4-FA2F-5F46-235B2B65DE3B}" dt="2024-08-26T08:24:42.872" v="765" actId="1076"/>
        <pc:sldMkLst>
          <pc:docMk/>
          <pc:sldMk cId="2852635135" sldId="417"/>
        </pc:sldMkLst>
        <pc:spChg chg="add mod">
          <ac:chgData name="Páleniková Veronika" userId="S::veronika.palenikova@vlada.gov.sk::64563ab2-28c9-447a-a271-7a5af406c295" providerId="AD" clId="Web-{B24DCE8A-82B4-FA2F-5F46-235B2B65DE3B}" dt="2024-08-26T08:22:41.742" v="716" actId="20577"/>
          <ac:spMkLst>
            <pc:docMk/>
            <pc:sldMk cId="2852635135" sldId="417"/>
            <ac:spMk id="6" creationId="{10273C25-03BD-DD26-949F-6C85108E68B4}"/>
          </ac:spMkLst>
        </pc:spChg>
        <pc:spChg chg="mod">
          <ac:chgData name="Páleniková Veronika" userId="S::veronika.palenikova@vlada.gov.sk::64563ab2-28c9-447a-a271-7a5af406c295" providerId="AD" clId="Web-{B24DCE8A-82B4-FA2F-5F46-235B2B65DE3B}" dt="2024-08-26T08:24:42.872" v="765" actId="1076"/>
          <ac:spMkLst>
            <pc:docMk/>
            <pc:sldMk cId="2852635135" sldId="417"/>
            <ac:spMk id="8" creationId="{5CA04E9A-2419-41EF-937B-FBB87B213321}"/>
          </ac:spMkLst>
        </pc:spChg>
        <pc:spChg chg="mod">
          <ac:chgData name="Páleniková Veronika" userId="S::veronika.palenikova@vlada.gov.sk::64563ab2-28c9-447a-a271-7a5af406c295" providerId="AD" clId="Web-{B24DCE8A-82B4-FA2F-5F46-235B2B65DE3B}" dt="2024-08-26T08:22:55.898" v="718" actId="1076"/>
          <ac:spMkLst>
            <pc:docMk/>
            <pc:sldMk cId="2852635135" sldId="417"/>
            <ac:spMk id="11" creationId="{271E307D-4C82-14CF-45D3-AA5D7571F05A}"/>
          </ac:spMkLst>
        </pc:spChg>
        <pc:spChg chg="del mod">
          <ac:chgData name="Páleniková Veronika" userId="S::veronika.palenikova@vlada.gov.sk::64563ab2-28c9-447a-a271-7a5af406c295" providerId="AD" clId="Web-{B24DCE8A-82B4-FA2F-5F46-235B2B65DE3B}" dt="2024-08-26T08:23:45.541" v="726"/>
          <ac:spMkLst>
            <pc:docMk/>
            <pc:sldMk cId="2852635135" sldId="417"/>
            <ac:spMk id="22" creationId="{BDC0B8FD-3294-2116-677D-C036379D648E}"/>
          </ac:spMkLst>
        </pc:spChg>
        <pc:spChg chg="del mod">
          <ac:chgData name="Páleniková Veronika" userId="S::veronika.palenikova@vlada.gov.sk::64563ab2-28c9-447a-a271-7a5af406c295" providerId="AD" clId="Web-{B24DCE8A-82B4-FA2F-5F46-235B2B65DE3B}" dt="2024-08-26T08:23:21.196" v="722"/>
          <ac:spMkLst>
            <pc:docMk/>
            <pc:sldMk cId="2852635135" sldId="417"/>
            <ac:spMk id="26" creationId="{799AAF54-D48E-DACA-2565-DB5D4CCFDFFD}"/>
          </ac:spMkLst>
        </pc:spChg>
        <pc:spChg chg="del mod">
          <ac:chgData name="Páleniková Veronika" userId="S::veronika.palenikova@vlada.gov.sk::64563ab2-28c9-447a-a271-7a5af406c295" providerId="AD" clId="Web-{B24DCE8A-82B4-FA2F-5F46-235B2B65DE3B}" dt="2024-08-26T08:23:32.181" v="725"/>
          <ac:spMkLst>
            <pc:docMk/>
            <pc:sldMk cId="2852635135" sldId="417"/>
            <ac:spMk id="28" creationId="{F5B8A091-60B0-AB6E-694D-F39E7AFAAFA9}"/>
          </ac:spMkLst>
        </pc:spChg>
        <pc:spChg chg="mod">
          <ac:chgData name="Páleniková Veronika" userId="S::veronika.palenikova@vlada.gov.sk::64563ab2-28c9-447a-a271-7a5af406c295" providerId="AD" clId="Web-{B24DCE8A-82B4-FA2F-5F46-235B2B65DE3B}" dt="2024-08-26T08:22:16.975" v="713" actId="1076"/>
          <ac:spMkLst>
            <pc:docMk/>
            <pc:sldMk cId="2852635135" sldId="417"/>
            <ac:spMk id="86" creationId="{E6DA9983-6AE2-B4DD-DAC0-E85585975BDC}"/>
          </ac:spMkLst>
        </pc:spChg>
        <pc:spChg chg="del mod">
          <ac:chgData name="Páleniková Veronika" userId="S::veronika.palenikova@vlada.gov.sk::64563ab2-28c9-447a-a271-7a5af406c295" providerId="AD" clId="Web-{B24DCE8A-82B4-FA2F-5F46-235B2B65DE3B}" dt="2024-08-26T08:19:03.514" v="705"/>
          <ac:spMkLst>
            <pc:docMk/>
            <pc:sldMk cId="2852635135" sldId="417"/>
            <ac:spMk id="88" creationId="{B1EDD16D-4495-D7CD-5A16-26A8C3E81D90}"/>
          </ac:spMkLst>
        </pc:spChg>
        <pc:spChg chg="mod">
          <ac:chgData name="Páleniková Veronika" userId="S::veronika.palenikova@vlada.gov.sk::64563ab2-28c9-447a-a271-7a5af406c295" providerId="AD" clId="Web-{B24DCE8A-82B4-FA2F-5F46-235B2B65DE3B}" dt="2024-08-26T08:19:11.967" v="711" actId="20577"/>
          <ac:spMkLst>
            <pc:docMk/>
            <pc:sldMk cId="2852635135" sldId="417"/>
            <ac:spMk id="92" creationId="{8C12095B-20CC-32EC-14D6-ABF7A4EF6B26}"/>
          </ac:spMkLst>
        </pc:spChg>
        <pc:cxnChg chg="mod">
          <ac:chgData name="Páleniková Veronika" userId="S::veronika.palenikova@vlada.gov.sk::64563ab2-28c9-447a-a271-7a5af406c295" providerId="AD" clId="Web-{B24DCE8A-82B4-FA2F-5F46-235B2B65DE3B}" dt="2024-08-26T08:24:39.012" v="764" actId="1076"/>
          <ac:cxnSpMkLst>
            <pc:docMk/>
            <pc:sldMk cId="2852635135" sldId="417"/>
            <ac:cxnSpMk id="5" creationId="{2A4ECFEA-BA51-B3AC-0978-68422E3E4CF6}"/>
          </ac:cxnSpMkLst>
        </pc:cxnChg>
        <pc:cxnChg chg="mod">
          <ac:chgData name="Páleniková Veronika" userId="S::veronika.palenikova@vlada.gov.sk::64563ab2-28c9-447a-a271-7a5af406c295" providerId="AD" clId="Web-{B24DCE8A-82B4-FA2F-5F46-235B2B65DE3B}" dt="2024-08-26T08:22:48.476" v="717" actId="1076"/>
          <ac:cxnSpMkLst>
            <pc:docMk/>
            <pc:sldMk cId="2852635135" sldId="417"/>
            <ac:cxnSpMk id="36" creationId="{A91C5EC2-61E9-2B6F-85DA-22CAE46B0008}"/>
          </ac:cxnSpMkLst>
        </pc:cxnChg>
        <pc:cxnChg chg="mod">
          <ac:chgData name="Páleniková Veronika" userId="S::veronika.palenikova@vlada.gov.sk::64563ab2-28c9-447a-a271-7a5af406c295" providerId="AD" clId="Web-{B24DCE8A-82B4-FA2F-5F46-235B2B65DE3B}" dt="2024-08-26T08:23:21.196" v="722"/>
          <ac:cxnSpMkLst>
            <pc:docMk/>
            <pc:sldMk cId="2852635135" sldId="417"/>
            <ac:cxnSpMk id="38" creationId="{F21C4760-4396-0716-F635-05A9F1E91566}"/>
          </ac:cxnSpMkLst>
        </pc:cxnChg>
      </pc:sldChg>
      <pc:sldChg chg="addSp delSp modSp new">
        <pc:chgData name="Páleniková Veronika" userId="S::veronika.palenikova@vlada.gov.sk::64563ab2-28c9-447a-a271-7a5af406c295" providerId="AD" clId="Web-{B24DCE8A-82B4-FA2F-5F46-235B2B65DE3B}" dt="2024-09-04T07:23:21.986" v="795" actId="1076"/>
        <pc:sldMkLst>
          <pc:docMk/>
          <pc:sldMk cId="188185318" sldId="442"/>
        </pc:sldMkLst>
        <pc:spChg chg="del">
          <ac:chgData name="Páleniková Veronika" userId="S::veronika.palenikova@vlada.gov.sk::64563ab2-28c9-447a-a271-7a5af406c295" providerId="AD" clId="Web-{B24DCE8A-82B4-FA2F-5F46-235B2B65DE3B}" dt="2024-09-04T07:20:29.667" v="772"/>
          <ac:spMkLst>
            <pc:docMk/>
            <pc:sldMk cId="188185318" sldId="442"/>
            <ac:spMk id="2" creationId="{AE007521-3AFC-E3D4-F385-D5C8EA9C767A}"/>
          </ac:spMkLst>
        </pc:spChg>
        <pc:spChg chg="mod">
          <ac:chgData name="Páleniková Veronika" userId="S::veronika.palenikova@vlada.gov.sk::64563ab2-28c9-447a-a271-7a5af406c295" providerId="AD" clId="Web-{B24DCE8A-82B4-FA2F-5F46-235B2B65DE3B}" dt="2024-09-04T07:21:58.264" v="792" actId="20577"/>
          <ac:spMkLst>
            <pc:docMk/>
            <pc:sldMk cId="188185318" sldId="442"/>
            <ac:spMk id="3" creationId="{3123FF70-77FB-FE2D-3710-62E390F430C0}"/>
          </ac:spMkLst>
        </pc:spChg>
        <pc:spChg chg="del">
          <ac:chgData name="Páleniková Veronika" userId="S::veronika.palenikova@vlada.gov.sk::64563ab2-28c9-447a-a271-7a5af406c295" providerId="AD" clId="Web-{B24DCE8A-82B4-FA2F-5F46-235B2B65DE3B}" dt="2024-09-04T07:20:35.105" v="773"/>
          <ac:spMkLst>
            <pc:docMk/>
            <pc:sldMk cId="188185318" sldId="442"/>
            <ac:spMk id="4" creationId="{409081F5-19A8-A10B-FA48-436A363E5DB9}"/>
          </ac:spMkLst>
        </pc:spChg>
        <pc:picChg chg="add mod">
          <ac:chgData name="Páleniková Veronika" userId="S::veronika.palenikova@vlada.gov.sk::64563ab2-28c9-447a-a271-7a5af406c295" providerId="AD" clId="Web-{B24DCE8A-82B4-FA2F-5F46-235B2B65DE3B}" dt="2024-09-04T07:23:21.986" v="795" actId="1076"/>
          <ac:picMkLst>
            <pc:docMk/>
            <pc:sldMk cId="188185318" sldId="442"/>
            <ac:picMk id="5" creationId="{BEB963FF-90EB-25F4-2749-00110CC7E32B}"/>
          </ac:picMkLst>
        </pc:picChg>
      </pc:sldChg>
    </pc:docChg>
  </pc:docChgLst>
  <pc:docChgLst>
    <pc:chgData name="Blaško Ronald" userId="66795a5b-f274-446c-97cc-c03d6c2e407a" providerId="ADAL" clId="{16D90066-8F6F-4AAF-B5A6-C536370E560E}"/>
    <pc:docChg chg="undo redo custSel addSld delSld modSld sldOrd">
      <pc:chgData name="Blaško Ronald" userId="66795a5b-f274-446c-97cc-c03d6c2e407a" providerId="ADAL" clId="{16D90066-8F6F-4AAF-B5A6-C536370E560E}" dt="2024-09-04T14:46:45.196" v="4612" actId="20577"/>
      <pc:docMkLst>
        <pc:docMk/>
      </pc:docMkLst>
      <pc:sldChg chg="add del">
        <pc:chgData name="Blaško Ronald" userId="66795a5b-f274-446c-97cc-c03d6c2e407a" providerId="ADAL" clId="{16D90066-8F6F-4AAF-B5A6-C536370E560E}" dt="2024-09-02T15:19:11.158" v="1664" actId="2696"/>
        <pc:sldMkLst>
          <pc:docMk/>
          <pc:sldMk cId="3563555486" sldId="294"/>
        </pc:sldMkLst>
      </pc:sldChg>
      <pc:sldChg chg="addSp delSp modSp mod">
        <pc:chgData name="Blaško Ronald" userId="66795a5b-f274-446c-97cc-c03d6c2e407a" providerId="ADAL" clId="{16D90066-8F6F-4AAF-B5A6-C536370E560E}" dt="2024-09-03T09:05:59.002" v="4482" actId="1038"/>
        <pc:sldMkLst>
          <pc:docMk/>
          <pc:sldMk cId="1873921023" sldId="386"/>
        </pc:sldMkLst>
        <pc:spChg chg="mod">
          <ac:chgData name="Blaško Ronald" userId="66795a5b-f274-446c-97cc-c03d6c2e407a" providerId="ADAL" clId="{16D90066-8F6F-4AAF-B5A6-C536370E560E}" dt="2024-09-03T07:52:29.858" v="4370" actId="6549"/>
          <ac:spMkLst>
            <pc:docMk/>
            <pc:sldMk cId="1873921023" sldId="386"/>
            <ac:spMk id="3" creationId="{0BAF73A3-9FA7-D3A4-3CD7-966E57387A87}"/>
          </ac:spMkLst>
        </pc:spChg>
        <pc:picChg chg="del">
          <ac:chgData name="Blaško Ronald" userId="66795a5b-f274-446c-97cc-c03d6c2e407a" providerId="ADAL" clId="{16D90066-8F6F-4AAF-B5A6-C536370E560E}" dt="2024-09-03T09:04:12.844" v="4371" actId="21"/>
          <ac:picMkLst>
            <pc:docMk/>
            <pc:sldMk cId="1873921023" sldId="386"/>
            <ac:picMk id="4" creationId="{766B8870-CEA5-786B-7035-B04E86D5BD96}"/>
          </ac:picMkLst>
        </pc:picChg>
        <pc:picChg chg="add mod ord">
          <ac:chgData name="Blaško Ronald" userId="66795a5b-f274-446c-97cc-c03d6c2e407a" providerId="ADAL" clId="{16D90066-8F6F-4AAF-B5A6-C536370E560E}" dt="2024-09-03T09:05:59.002" v="4482" actId="1038"/>
          <ac:picMkLst>
            <pc:docMk/>
            <pc:sldMk cId="1873921023" sldId="386"/>
            <ac:picMk id="8" creationId="{7CC09EA5-E92D-10C7-BEFD-3E0D5CB78832}"/>
          </ac:picMkLst>
        </pc:picChg>
      </pc:sldChg>
      <pc:sldChg chg="modSp mod">
        <pc:chgData name="Blaško Ronald" userId="66795a5b-f274-446c-97cc-c03d6c2e407a" providerId="ADAL" clId="{16D90066-8F6F-4AAF-B5A6-C536370E560E}" dt="2024-09-02T19:33:54.784" v="2474" actId="13926"/>
        <pc:sldMkLst>
          <pc:docMk/>
          <pc:sldMk cId="3341598015" sldId="388"/>
        </pc:sldMkLst>
        <pc:spChg chg="mod">
          <ac:chgData name="Blaško Ronald" userId="66795a5b-f274-446c-97cc-c03d6c2e407a" providerId="ADAL" clId="{16D90066-8F6F-4AAF-B5A6-C536370E560E}" dt="2024-09-02T19:33:48.268" v="2473" actId="13926"/>
          <ac:spMkLst>
            <pc:docMk/>
            <pc:sldMk cId="3341598015" sldId="388"/>
            <ac:spMk id="2" creationId="{77F784A9-E0BD-9817-8D30-B3C3921DA335}"/>
          </ac:spMkLst>
        </pc:spChg>
        <pc:spChg chg="mod">
          <ac:chgData name="Blaško Ronald" userId="66795a5b-f274-446c-97cc-c03d6c2e407a" providerId="ADAL" clId="{16D90066-8F6F-4AAF-B5A6-C536370E560E}" dt="2024-09-02T19:33:33.143" v="2470" actId="13926"/>
          <ac:spMkLst>
            <pc:docMk/>
            <pc:sldMk cId="3341598015" sldId="388"/>
            <ac:spMk id="3" creationId="{8A298E9E-4618-A65D-4721-331FACCE3BA4}"/>
          </ac:spMkLst>
        </pc:spChg>
        <pc:spChg chg="mod">
          <ac:chgData name="Blaško Ronald" userId="66795a5b-f274-446c-97cc-c03d6c2e407a" providerId="ADAL" clId="{16D90066-8F6F-4AAF-B5A6-C536370E560E}" dt="2024-09-02T19:33:54.784" v="2474" actId="13926"/>
          <ac:spMkLst>
            <pc:docMk/>
            <pc:sldMk cId="3341598015" sldId="388"/>
            <ac:spMk id="4" creationId="{0F52B1D7-6DA4-8221-4D8D-A6CC6C8BA89C}"/>
          </ac:spMkLst>
        </pc:spChg>
      </pc:sldChg>
      <pc:sldChg chg="del">
        <pc:chgData name="Blaško Ronald" userId="66795a5b-f274-446c-97cc-c03d6c2e407a" providerId="ADAL" clId="{16D90066-8F6F-4AAF-B5A6-C536370E560E}" dt="2024-09-02T19:34:58.794" v="2522" actId="2696"/>
        <pc:sldMkLst>
          <pc:docMk/>
          <pc:sldMk cId="806941781" sldId="389"/>
        </pc:sldMkLst>
      </pc:sldChg>
      <pc:sldChg chg="modSp mod">
        <pc:chgData name="Blaško Ronald" userId="66795a5b-f274-446c-97cc-c03d6c2e407a" providerId="ADAL" clId="{16D90066-8F6F-4AAF-B5A6-C536370E560E}" dt="2024-09-02T19:20:35.736" v="1667" actId="207"/>
        <pc:sldMkLst>
          <pc:docMk/>
          <pc:sldMk cId="4056441408" sldId="423"/>
        </pc:sldMkLst>
        <pc:spChg chg="mod">
          <ac:chgData name="Blaško Ronald" userId="66795a5b-f274-446c-97cc-c03d6c2e407a" providerId="ADAL" clId="{16D90066-8F6F-4AAF-B5A6-C536370E560E}" dt="2024-09-02T19:20:35.736" v="1667" actId="207"/>
          <ac:spMkLst>
            <pc:docMk/>
            <pc:sldMk cId="4056441408" sldId="423"/>
            <ac:spMk id="7" creationId="{3529EEED-612E-B07D-093A-F410B8688BD5}"/>
          </ac:spMkLst>
        </pc:spChg>
      </pc:sldChg>
      <pc:sldChg chg="addSp delSp modSp mod">
        <pc:chgData name="Blaško Ronald" userId="66795a5b-f274-446c-97cc-c03d6c2e407a" providerId="ADAL" clId="{16D90066-8F6F-4AAF-B5A6-C536370E560E}" dt="2024-09-02T15:18:44.231" v="1663" actId="20577"/>
        <pc:sldMkLst>
          <pc:docMk/>
          <pc:sldMk cId="3684007833" sldId="433"/>
        </pc:sldMkLst>
        <pc:spChg chg="add mod">
          <ac:chgData name="Blaško Ronald" userId="66795a5b-f274-446c-97cc-c03d6c2e407a" providerId="ADAL" clId="{16D90066-8F6F-4AAF-B5A6-C536370E560E}" dt="2024-09-02T15:06:45.801" v="1016" actId="1037"/>
          <ac:spMkLst>
            <pc:docMk/>
            <pc:sldMk cId="3684007833" sldId="433"/>
            <ac:spMk id="2" creationId="{1B118BE3-008F-F94F-CDA0-B3E89A265241}"/>
          </ac:spMkLst>
        </pc:spChg>
        <pc:spChg chg="mod">
          <ac:chgData name="Blaško Ronald" userId="66795a5b-f274-446c-97cc-c03d6c2e407a" providerId="ADAL" clId="{16D90066-8F6F-4AAF-B5A6-C536370E560E}" dt="2024-09-02T14:39:47.973" v="30" actId="20577"/>
          <ac:spMkLst>
            <pc:docMk/>
            <pc:sldMk cId="3684007833" sldId="433"/>
            <ac:spMk id="3" creationId="{99A6B502-7892-95D7-1EDE-4F6B8D2860ED}"/>
          </ac:spMkLst>
        </pc:spChg>
        <pc:spChg chg="add mod">
          <ac:chgData name="Blaško Ronald" userId="66795a5b-f274-446c-97cc-c03d6c2e407a" providerId="ADAL" clId="{16D90066-8F6F-4AAF-B5A6-C536370E560E}" dt="2024-09-02T15:15:29.690" v="1451" actId="1037"/>
          <ac:spMkLst>
            <pc:docMk/>
            <pc:sldMk cId="3684007833" sldId="433"/>
            <ac:spMk id="6" creationId="{5ABBEBF3-6340-F81C-1B56-5C864730DA78}"/>
          </ac:spMkLst>
        </pc:spChg>
        <pc:spChg chg="mod">
          <ac:chgData name="Blaško Ronald" userId="66795a5b-f274-446c-97cc-c03d6c2e407a" providerId="ADAL" clId="{16D90066-8F6F-4AAF-B5A6-C536370E560E}" dt="2024-09-02T15:17:50.962" v="1652" actId="20577"/>
          <ac:spMkLst>
            <pc:docMk/>
            <pc:sldMk cId="3684007833" sldId="433"/>
            <ac:spMk id="8" creationId="{5CA04E9A-2419-41EF-937B-FBB87B213321}"/>
          </ac:spMkLst>
        </pc:spChg>
        <pc:spChg chg="mod">
          <ac:chgData name="Blaško Ronald" userId="66795a5b-f274-446c-97cc-c03d6c2e407a" providerId="ADAL" clId="{16D90066-8F6F-4AAF-B5A6-C536370E560E}" dt="2024-09-02T15:13:14.991" v="1247" actId="1037"/>
          <ac:spMkLst>
            <pc:docMk/>
            <pc:sldMk cId="3684007833" sldId="433"/>
            <ac:spMk id="9" creationId="{9D9F2D5C-A8C9-4C62-34A2-2EBD6DC04BF5}"/>
          </ac:spMkLst>
        </pc:spChg>
        <pc:spChg chg="mod">
          <ac:chgData name="Blaško Ronald" userId="66795a5b-f274-446c-97cc-c03d6c2e407a" providerId="ADAL" clId="{16D90066-8F6F-4AAF-B5A6-C536370E560E}" dt="2024-09-02T15:06:27.664" v="985" actId="1037"/>
          <ac:spMkLst>
            <pc:docMk/>
            <pc:sldMk cId="3684007833" sldId="433"/>
            <ac:spMk id="10" creationId="{309952E4-0C19-2D98-E510-19D7381FB963}"/>
          </ac:spMkLst>
        </pc:spChg>
        <pc:spChg chg="mod">
          <ac:chgData name="Blaško Ronald" userId="66795a5b-f274-446c-97cc-c03d6c2e407a" providerId="ADAL" clId="{16D90066-8F6F-4AAF-B5A6-C536370E560E}" dt="2024-09-02T15:05:22.700" v="843" actId="1037"/>
          <ac:spMkLst>
            <pc:docMk/>
            <pc:sldMk cId="3684007833" sldId="433"/>
            <ac:spMk id="11" creationId="{271E307D-4C82-14CF-45D3-AA5D7571F05A}"/>
          </ac:spMkLst>
        </pc:spChg>
        <pc:spChg chg="mod">
          <ac:chgData name="Blaško Ronald" userId="66795a5b-f274-446c-97cc-c03d6c2e407a" providerId="ADAL" clId="{16D90066-8F6F-4AAF-B5A6-C536370E560E}" dt="2024-09-02T15:05:53.072" v="914" actId="1037"/>
          <ac:spMkLst>
            <pc:docMk/>
            <pc:sldMk cId="3684007833" sldId="433"/>
            <ac:spMk id="12" creationId="{A0062979-119D-26E0-133A-7DEF0C559F3D}"/>
          </ac:spMkLst>
        </pc:spChg>
        <pc:spChg chg="mod">
          <ac:chgData name="Blaško Ronald" userId="66795a5b-f274-446c-97cc-c03d6c2e407a" providerId="ADAL" clId="{16D90066-8F6F-4AAF-B5A6-C536370E560E}" dt="2024-09-02T15:06:58.026" v="1041" actId="1038"/>
          <ac:spMkLst>
            <pc:docMk/>
            <pc:sldMk cId="3684007833" sldId="433"/>
            <ac:spMk id="13" creationId="{6068E50E-454E-23B5-C12C-78BFB9A81AE0}"/>
          </ac:spMkLst>
        </pc:spChg>
        <pc:spChg chg="mod">
          <ac:chgData name="Blaško Ronald" userId="66795a5b-f274-446c-97cc-c03d6c2e407a" providerId="ADAL" clId="{16D90066-8F6F-4AAF-B5A6-C536370E560E}" dt="2024-09-02T15:12:32.224" v="1139" actId="1037"/>
          <ac:spMkLst>
            <pc:docMk/>
            <pc:sldMk cId="3684007833" sldId="433"/>
            <ac:spMk id="14" creationId="{57CDC044-AD5F-9C02-2328-8DD425A3B89B}"/>
          </ac:spMkLst>
        </pc:spChg>
        <pc:spChg chg="add mod">
          <ac:chgData name="Blaško Ronald" userId="66795a5b-f274-446c-97cc-c03d6c2e407a" providerId="ADAL" clId="{16D90066-8F6F-4AAF-B5A6-C536370E560E}" dt="2024-09-02T15:18:44.231" v="1663" actId="20577"/>
          <ac:spMkLst>
            <pc:docMk/>
            <pc:sldMk cId="3684007833" sldId="433"/>
            <ac:spMk id="15" creationId="{BA171A43-7FFD-7B70-1296-97722F4E026F}"/>
          </ac:spMkLst>
        </pc:spChg>
        <pc:spChg chg="add mod">
          <ac:chgData name="Blaško Ronald" userId="66795a5b-f274-446c-97cc-c03d6c2e407a" providerId="ADAL" clId="{16D90066-8F6F-4AAF-B5A6-C536370E560E}" dt="2024-09-02T15:16:55.568" v="1610" actId="1076"/>
          <ac:spMkLst>
            <pc:docMk/>
            <pc:sldMk cId="3684007833" sldId="433"/>
            <ac:spMk id="17" creationId="{09FE301C-6EC1-A0BA-B780-E0531ED7BAD4}"/>
          </ac:spMkLst>
        </pc:spChg>
        <pc:spChg chg="mod">
          <ac:chgData name="Blaško Ronald" userId="66795a5b-f274-446c-97cc-c03d6c2e407a" providerId="ADAL" clId="{16D90066-8F6F-4AAF-B5A6-C536370E560E}" dt="2024-09-02T15:05:11.625" v="806" actId="1038"/>
          <ac:spMkLst>
            <pc:docMk/>
            <pc:sldMk cId="3684007833" sldId="433"/>
            <ac:spMk id="22" creationId="{BDC0B8FD-3294-2116-677D-C036379D648E}"/>
          </ac:spMkLst>
        </pc:spChg>
        <pc:spChg chg="mod">
          <ac:chgData name="Blaško Ronald" userId="66795a5b-f274-446c-97cc-c03d6c2e407a" providerId="ADAL" clId="{16D90066-8F6F-4AAF-B5A6-C536370E560E}" dt="2024-09-02T15:07:15.121" v="1074" actId="20577"/>
          <ac:spMkLst>
            <pc:docMk/>
            <pc:sldMk cId="3684007833" sldId="433"/>
            <ac:spMk id="23" creationId="{ED865C73-7A4B-6032-3106-84F74150496D}"/>
          </ac:spMkLst>
        </pc:spChg>
        <pc:spChg chg="mod">
          <ac:chgData name="Blaško Ronald" userId="66795a5b-f274-446c-97cc-c03d6c2e407a" providerId="ADAL" clId="{16D90066-8F6F-4AAF-B5A6-C536370E560E}" dt="2024-09-02T15:06:35.727" v="1000" actId="1037"/>
          <ac:spMkLst>
            <pc:docMk/>
            <pc:sldMk cId="3684007833" sldId="433"/>
            <ac:spMk id="26" creationId="{799AAF54-D48E-DACA-2565-DB5D4CCFDFFD}"/>
          </ac:spMkLst>
        </pc:spChg>
        <pc:spChg chg="mod">
          <ac:chgData name="Blaško Ronald" userId="66795a5b-f274-446c-97cc-c03d6c2e407a" providerId="ADAL" clId="{16D90066-8F6F-4AAF-B5A6-C536370E560E}" dt="2024-09-02T15:07:06.111" v="1071" actId="1038"/>
          <ac:spMkLst>
            <pc:docMk/>
            <pc:sldMk cId="3684007833" sldId="433"/>
            <ac:spMk id="27" creationId="{897B7F4C-356C-0C58-A615-D27BF20ADE86}"/>
          </ac:spMkLst>
        </pc:spChg>
        <pc:spChg chg="mod">
          <ac:chgData name="Blaško Ronald" userId="66795a5b-f274-446c-97cc-c03d6c2e407a" providerId="ADAL" clId="{16D90066-8F6F-4AAF-B5A6-C536370E560E}" dt="2024-09-02T15:14:08.779" v="1302" actId="1038"/>
          <ac:spMkLst>
            <pc:docMk/>
            <pc:sldMk cId="3684007833" sldId="433"/>
            <ac:spMk id="28" creationId="{F5B8A091-60B0-AB6E-694D-F39E7AFAAFA9}"/>
          </ac:spMkLst>
        </pc:spChg>
        <pc:spChg chg="mod">
          <ac:chgData name="Blaško Ronald" userId="66795a5b-f274-446c-97cc-c03d6c2e407a" providerId="ADAL" clId="{16D90066-8F6F-4AAF-B5A6-C536370E560E}" dt="2024-09-02T15:13:48.605" v="1300" actId="20577"/>
          <ac:spMkLst>
            <pc:docMk/>
            <pc:sldMk cId="3684007833" sldId="433"/>
            <ac:spMk id="29" creationId="{24A9DF0A-AB75-4D7D-E21C-E21A0095F81A}"/>
          </ac:spMkLst>
        </pc:spChg>
        <pc:spChg chg="mod">
          <ac:chgData name="Blaško Ronald" userId="66795a5b-f274-446c-97cc-c03d6c2e407a" providerId="ADAL" clId="{16D90066-8F6F-4AAF-B5A6-C536370E560E}" dt="2024-09-02T15:05:00.542" v="782" actId="1037"/>
          <ac:spMkLst>
            <pc:docMk/>
            <pc:sldMk cId="3684007833" sldId="433"/>
            <ac:spMk id="86" creationId="{E6DA9983-6AE2-B4DD-DAC0-E85585975BDC}"/>
          </ac:spMkLst>
        </pc:spChg>
        <pc:spChg chg="mod">
          <ac:chgData name="Blaško Ronald" userId="66795a5b-f274-446c-97cc-c03d6c2e407a" providerId="ADAL" clId="{16D90066-8F6F-4AAF-B5A6-C536370E560E}" dt="2024-09-02T15:05:38.190" v="865" actId="1037"/>
          <ac:spMkLst>
            <pc:docMk/>
            <pc:sldMk cId="3684007833" sldId="433"/>
            <ac:spMk id="88" creationId="{B1EDD16D-4495-D7CD-5A16-26A8C3E81D90}"/>
          </ac:spMkLst>
        </pc:spChg>
        <pc:spChg chg="mod">
          <ac:chgData name="Blaško Ronald" userId="66795a5b-f274-446c-97cc-c03d6c2e407a" providerId="ADAL" clId="{16D90066-8F6F-4AAF-B5A6-C536370E560E}" dt="2024-09-02T15:06:13.734" v="970" actId="1037"/>
          <ac:spMkLst>
            <pc:docMk/>
            <pc:sldMk cId="3684007833" sldId="433"/>
            <ac:spMk id="90" creationId="{970FB460-9035-D295-97F1-8064BF722300}"/>
          </ac:spMkLst>
        </pc:spChg>
        <pc:spChg chg="del">
          <ac:chgData name="Blaško Ronald" userId="66795a5b-f274-446c-97cc-c03d6c2e407a" providerId="ADAL" clId="{16D90066-8F6F-4AAF-B5A6-C536370E560E}" dt="2024-09-02T14:40:46.790" v="54" actId="478"/>
          <ac:spMkLst>
            <pc:docMk/>
            <pc:sldMk cId="3684007833" sldId="433"/>
            <ac:spMk id="91" creationId="{F0FCBD96-E91B-D3BC-8526-558EF5B98467}"/>
          </ac:spMkLst>
        </pc:spChg>
        <pc:spChg chg="mod">
          <ac:chgData name="Blaško Ronald" userId="66795a5b-f274-446c-97cc-c03d6c2e407a" providerId="ADAL" clId="{16D90066-8F6F-4AAF-B5A6-C536370E560E}" dt="2024-09-02T15:12:27.640" v="1124" actId="1037"/>
          <ac:spMkLst>
            <pc:docMk/>
            <pc:sldMk cId="3684007833" sldId="433"/>
            <ac:spMk id="92" creationId="{8C12095B-20CC-32EC-14D6-ABF7A4EF6B26}"/>
          </ac:spMkLst>
        </pc:spChg>
        <pc:spChg chg="mod">
          <ac:chgData name="Blaško Ronald" userId="66795a5b-f274-446c-97cc-c03d6c2e407a" providerId="ADAL" clId="{16D90066-8F6F-4AAF-B5A6-C536370E560E}" dt="2024-09-02T15:13:58.572" v="1301" actId="1038"/>
          <ac:spMkLst>
            <pc:docMk/>
            <pc:sldMk cId="3684007833" sldId="433"/>
            <ac:spMk id="95" creationId="{8E519172-2790-8A76-9057-BDD2D92360E4}"/>
          </ac:spMkLst>
        </pc:spChg>
        <pc:cxnChg chg="add del mod">
          <ac:chgData name="Blaško Ronald" userId="66795a5b-f274-446c-97cc-c03d6c2e407a" providerId="ADAL" clId="{16D90066-8F6F-4AAF-B5A6-C536370E560E}" dt="2024-09-02T15:17:11.129" v="1623" actId="1037"/>
          <ac:cxnSpMkLst>
            <pc:docMk/>
            <pc:sldMk cId="3684007833" sldId="433"/>
            <ac:cxnSpMk id="16" creationId="{52F06308-0A96-DAD3-BD26-BF327F594562}"/>
          </ac:cxnSpMkLst>
        </pc:cxnChg>
        <pc:cxnChg chg="mod">
          <ac:chgData name="Blaško Ronald" userId="66795a5b-f274-446c-97cc-c03d6c2e407a" providerId="ADAL" clId="{16D90066-8F6F-4AAF-B5A6-C536370E560E}" dt="2024-09-02T15:05:22.700" v="843" actId="1037"/>
          <ac:cxnSpMkLst>
            <pc:docMk/>
            <pc:sldMk cId="3684007833" sldId="433"/>
            <ac:cxnSpMk id="36" creationId="{A91C5EC2-61E9-2B6F-85DA-22CAE46B0008}"/>
          </ac:cxnSpMkLst>
        </pc:cxnChg>
        <pc:cxnChg chg="mod">
          <ac:chgData name="Blaško Ronald" userId="66795a5b-f274-446c-97cc-c03d6c2e407a" providerId="ADAL" clId="{16D90066-8F6F-4AAF-B5A6-C536370E560E}" dt="2024-09-02T15:06:05.801" v="947" actId="1038"/>
          <ac:cxnSpMkLst>
            <pc:docMk/>
            <pc:sldMk cId="3684007833" sldId="433"/>
            <ac:cxnSpMk id="37" creationId="{123FF950-7841-EC21-CCB4-BE7D27802F7E}"/>
          </ac:cxnSpMkLst>
        </pc:cxnChg>
        <pc:cxnChg chg="mod">
          <ac:chgData name="Blaško Ronald" userId="66795a5b-f274-446c-97cc-c03d6c2e407a" providerId="ADAL" clId="{16D90066-8F6F-4AAF-B5A6-C536370E560E}" dt="2024-09-02T15:06:35.727" v="1000" actId="1037"/>
          <ac:cxnSpMkLst>
            <pc:docMk/>
            <pc:sldMk cId="3684007833" sldId="433"/>
            <ac:cxnSpMk id="38" creationId="{F21C4760-4396-0716-F635-05A9F1E91566}"/>
          </ac:cxnSpMkLst>
        </pc:cxnChg>
        <pc:cxnChg chg="mod">
          <ac:chgData name="Blaško Ronald" userId="66795a5b-f274-446c-97cc-c03d6c2e407a" providerId="ADAL" clId="{16D90066-8F6F-4AAF-B5A6-C536370E560E}" dt="2024-09-02T15:07:06.111" v="1071" actId="1038"/>
          <ac:cxnSpMkLst>
            <pc:docMk/>
            <pc:sldMk cId="3684007833" sldId="433"/>
            <ac:cxnSpMk id="39" creationId="{14D866D8-7F7D-A994-5508-586D53FDBC2E}"/>
          </ac:cxnSpMkLst>
        </pc:cxnChg>
        <pc:cxnChg chg="mod">
          <ac:chgData name="Blaško Ronald" userId="66795a5b-f274-446c-97cc-c03d6c2e407a" providerId="ADAL" clId="{16D90066-8F6F-4AAF-B5A6-C536370E560E}" dt="2024-09-02T15:14:08.779" v="1302" actId="1038"/>
          <ac:cxnSpMkLst>
            <pc:docMk/>
            <pc:sldMk cId="3684007833" sldId="433"/>
            <ac:cxnSpMk id="40" creationId="{62664ADF-CFB7-4BCB-F1FA-C76D4FA49109}"/>
          </ac:cxnSpMkLst>
        </pc:cxnChg>
        <pc:cxnChg chg="mod">
          <ac:chgData name="Blaško Ronald" userId="66795a5b-f274-446c-97cc-c03d6c2e407a" providerId="ADAL" clId="{16D90066-8F6F-4AAF-B5A6-C536370E560E}" dt="2024-09-02T15:13:14.991" v="1247" actId="1037"/>
          <ac:cxnSpMkLst>
            <pc:docMk/>
            <pc:sldMk cId="3684007833" sldId="433"/>
            <ac:cxnSpMk id="41" creationId="{D79BD026-70BE-D44C-B6D4-590E0BDA36CA}"/>
          </ac:cxnSpMkLst>
        </pc:cxnChg>
      </pc:sldChg>
      <pc:sldChg chg="modSp add mod">
        <pc:chgData name="Blaško Ronald" userId="66795a5b-f274-446c-97cc-c03d6c2e407a" providerId="ADAL" clId="{16D90066-8F6F-4AAF-B5A6-C536370E560E}" dt="2024-09-03T07:29:25.211" v="4141" actId="13926"/>
        <pc:sldMkLst>
          <pc:docMk/>
          <pc:sldMk cId="3615782127" sldId="436"/>
        </pc:sldMkLst>
        <pc:spChg chg="mod">
          <ac:chgData name="Blaško Ronald" userId="66795a5b-f274-446c-97cc-c03d6c2e407a" providerId="ADAL" clId="{16D90066-8F6F-4AAF-B5A6-C536370E560E}" dt="2024-09-03T07:29:25.211" v="4141" actId="13926"/>
          <ac:spMkLst>
            <pc:docMk/>
            <pc:sldMk cId="3615782127" sldId="436"/>
            <ac:spMk id="2" creationId="{77F784A9-E0BD-9817-8D30-B3C3921DA335}"/>
          </ac:spMkLst>
        </pc:spChg>
        <pc:spChg chg="mod">
          <ac:chgData name="Blaško Ronald" userId="66795a5b-f274-446c-97cc-c03d6c2e407a" providerId="ADAL" clId="{16D90066-8F6F-4AAF-B5A6-C536370E560E}" dt="2024-09-02T19:34:54.183" v="2521" actId="20577"/>
          <ac:spMkLst>
            <pc:docMk/>
            <pc:sldMk cId="3615782127" sldId="436"/>
            <ac:spMk id="3" creationId="{8A298E9E-4618-A65D-4721-331FACCE3BA4}"/>
          </ac:spMkLst>
        </pc:spChg>
        <pc:spChg chg="mod">
          <ac:chgData name="Blaško Ronald" userId="66795a5b-f274-446c-97cc-c03d6c2e407a" providerId="ADAL" clId="{16D90066-8F6F-4AAF-B5A6-C536370E560E}" dt="2024-09-03T07:29:20.031" v="4140" actId="13926"/>
          <ac:spMkLst>
            <pc:docMk/>
            <pc:sldMk cId="3615782127" sldId="436"/>
            <ac:spMk id="4" creationId="{0F52B1D7-6DA4-8221-4D8D-A6CC6C8BA89C}"/>
          </ac:spMkLst>
        </pc:spChg>
      </pc:sldChg>
      <pc:sldChg chg="modSp add mod">
        <pc:chgData name="Blaško Ronald" userId="66795a5b-f274-446c-97cc-c03d6c2e407a" providerId="ADAL" clId="{16D90066-8F6F-4AAF-B5A6-C536370E560E}" dt="2024-09-03T07:51:11.573" v="4363" actId="13926"/>
        <pc:sldMkLst>
          <pc:docMk/>
          <pc:sldMk cId="635372092" sldId="437"/>
        </pc:sldMkLst>
        <pc:spChg chg="mod">
          <ac:chgData name="Blaško Ronald" userId="66795a5b-f274-446c-97cc-c03d6c2e407a" providerId="ADAL" clId="{16D90066-8F6F-4AAF-B5A6-C536370E560E}" dt="2024-09-03T07:51:11.573" v="4363" actId="13926"/>
          <ac:spMkLst>
            <pc:docMk/>
            <pc:sldMk cId="635372092" sldId="437"/>
            <ac:spMk id="2" creationId="{77F784A9-E0BD-9817-8D30-B3C3921DA335}"/>
          </ac:spMkLst>
        </pc:spChg>
        <pc:spChg chg="mod">
          <ac:chgData name="Blaško Ronald" userId="66795a5b-f274-446c-97cc-c03d6c2e407a" providerId="ADAL" clId="{16D90066-8F6F-4AAF-B5A6-C536370E560E}" dt="2024-09-03T07:51:07.511" v="4362" actId="13926"/>
          <ac:spMkLst>
            <pc:docMk/>
            <pc:sldMk cId="635372092" sldId="437"/>
            <ac:spMk id="4" creationId="{0F52B1D7-6DA4-8221-4D8D-A6CC6C8BA89C}"/>
          </ac:spMkLst>
        </pc:spChg>
      </pc:sldChg>
      <pc:sldChg chg="modSp add mod">
        <pc:chgData name="Blaško Ronald" userId="66795a5b-f274-446c-97cc-c03d6c2e407a" providerId="ADAL" clId="{16D90066-8F6F-4AAF-B5A6-C536370E560E}" dt="2024-09-04T14:46:45.196" v="4612" actId="20577"/>
        <pc:sldMkLst>
          <pc:docMk/>
          <pc:sldMk cId="539316734" sldId="438"/>
        </pc:sldMkLst>
        <pc:spChg chg="mod">
          <ac:chgData name="Blaško Ronald" userId="66795a5b-f274-446c-97cc-c03d6c2e407a" providerId="ADAL" clId="{16D90066-8F6F-4AAF-B5A6-C536370E560E}" dt="2024-09-04T14:44:06.663" v="4542" actId="13926"/>
          <ac:spMkLst>
            <pc:docMk/>
            <pc:sldMk cId="539316734" sldId="438"/>
            <ac:spMk id="2" creationId="{77F784A9-E0BD-9817-8D30-B3C3921DA335}"/>
          </ac:spMkLst>
        </pc:spChg>
        <pc:spChg chg="mod">
          <ac:chgData name="Blaško Ronald" userId="66795a5b-f274-446c-97cc-c03d6c2e407a" providerId="ADAL" clId="{16D90066-8F6F-4AAF-B5A6-C536370E560E}" dt="2024-09-04T14:46:45.196" v="4612" actId="20577"/>
          <ac:spMkLst>
            <pc:docMk/>
            <pc:sldMk cId="539316734" sldId="438"/>
            <ac:spMk id="3" creationId="{8A298E9E-4618-A65D-4721-331FACCE3BA4}"/>
          </ac:spMkLst>
        </pc:spChg>
        <pc:spChg chg="mod">
          <ac:chgData name="Blaško Ronald" userId="66795a5b-f274-446c-97cc-c03d6c2e407a" providerId="ADAL" clId="{16D90066-8F6F-4AAF-B5A6-C536370E560E}" dt="2024-09-04T14:44:49.697" v="4546" actId="20577"/>
          <ac:spMkLst>
            <pc:docMk/>
            <pc:sldMk cId="539316734" sldId="438"/>
            <ac:spMk id="4" creationId="{0F52B1D7-6DA4-8221-4D8D-A6CC6C8BA89C}"/>
          </ac:spMkLst>
        </pc:spChg>
      </pc:sldChg>
      <pc:sldChg chg="modSp add del mod">
        <pc:chgData name="Blaško Ronald" userId="66795a5b-f274-446c-97cc-c03d6c2e407a" providerId="ADAL" clId="{16D90066-8F6F-4AAF-B5A6-C536370E560E}" dt="2024-09-04T14:41:52.580" v="4500" actId="47"/>
        <pc:sldMkLst>
          <pc:docMk/>
          <pc:sldMk cId="2412432179" sldId="439"/>
        </pc:sldMkLst>
        <pc:spChg chg="mod">
          <ac:chgData name="Blaško Ronald" userId="66795a5b-f274-446c-97cc-c03d6c2e407a" providerId="ADAL" clId="{16D90066-8F6F-4AAF-B5A6-C536370E560E}" dt="2024-09-03T07:33:39.389" v="4146" actId="13926"/>
          <ac:spMkLst>
            <pc:docMk/>
            <pc:sldMk cId="2412432179" sldId="439"/>
            <ac:spMk id="2" creationId="{77F784A9-E0BD-9817-8D30-B3C3921DA335}"/>
          </ac:spMkLst>
        </pc:spChg>
        <pc:spChg chg="mod">
          <ac:chgData name="Blaško Ronald" userId="66795a5b-f274-446c-97cc-c03d6c2e407a" providerId="ADAL" clId="{16D90066-8F6F-4AAF-B5A6-C536370E560E}" dt="2024-09-02T19:49:49.872" v="3515" actId="20577"/>
          <ac:spMkLst>
            <pc:docMk/>
            <pc:sldMk cId="2412432179" sldId="439"/>
            <ac:spMk id="3" creationId="{8A298E9E-4618-A65D-4721-331FACCE3BA4}"/>
          </ac:spMkLst>
        </pc:spChg>
        <pc:spChg chg="mod">
          <ac:chgData name="Blaško Ronald" userId="66795a5b-f274-446c-97cc-c03d6c2e407a" providerId="ADAL" clId="{16D90066-8F6F-4AAF-B5A6-C536370E560E}" dt="2024-09-03T07:34:10.920" v="4152"/>
          <ac:spMkLst>
            <pc:docMk/>
            <pc:sldMk cId="2412432179" sldId="439"/>
            <ac:spMk id="4" creationId="{0F52B1D7-6DA4-8221-4D8D-A6CC6C8BA89C}"/>
          </ac:spMkLst>
        </pc:spChg>
      </pc:sldChg>
      <pc:sldChg chg="modSp add mod">
        <pc:chgData name="Blaško Ronald" userId="66795a5b-f274-446c-97cc-c03d6c2e407a" providerId="ADAL" clId="{16D90066-8F6F-4AAF-B5A6-C536370E560E}" dt="2024-09-02T19:55:57.862" v="4073" actId="20577"/>
        <pc:sldMkLst>
          <pc:docMk/>
          <pc:sldMk cId="2434391724" sldId="440"/>
        </pc:sldMkLst>
        <pc:spChg chg="mod">
          <ac:chgData name="Blaško Ronald" userId="66795a5b-f274-446c-97cc-c03d6c2e407a" providerId="ADAL" clId="{16D90066-8F6F-4AAF-B5A6-C536370E560E}" dt="2024-09-02T19:55:57.862" v="4073" actId="20577"/>
          <ac:spMkLst>
            <pc:docMk/>
            <pc:sldMk cId="2434391724" sldId="440"/>
            <ac:spMk id="2" creationId="{77F784A9-E0BD-9817-8D30-B3C3921DA335}"/>
          </ac:spMkLst>
        </pc:spChg>
        <pc:spChg chg="mod">
          <ac:chgData name="Blaško Ronald" userId="66795a5b-f274-446c-97cc-c03d6c2e407a" providerId="ADAL" clId="{16D90066-8F6F-4AAF-B5A6-C536370E560E}" dt="2024-09-02T19:53:06.322" v="3801" actId="20577"/>
          <ac:spMkLst>
            <pc:docMk/>
            <pc:sldMk cId="2434391724" sldId="440"/>
            <ac:spMk id="4" creationId="{0F52B1D7-6DA4-8221-4D8D-A6CC6C8BA89C}"/>
          </ac:spMkLst>
        </pc:spChg>
      </pc:sldChg>
      <pc:sldChg chg="modSp add mod">
        <pc:chgData name="Blaško Ronald" userId="66795a5b-f274-446c-97cc-c03d6c2e407a" providerId="ADAL" clId="{16D90066-8F6F-4AAF-B5A6-C536370E560E}" dt="2024-09-03T07:37:02.037" v="4156" actId="13926"/>
        <pc:sldMkLst>
          <pc:docMk/>
          <pc:sldMk cId="3662572002" sldId="441"/>
        </pc:sldMkLst>
        <pc:spChg chg="mod">
          <ac:chgData name="Blaško Ronald" userId="66795a5b-f274-446c-97cc-c03d6c2e407a" providerId="ADAL" clId="{16D90066-8F6F-4AAF-B5A6-C536370E560E}" dt="2024-09-03T07:36:53.618" v="4155" actId="13926"/>
          <ac:spMkLst>
            <pc:docMk/>
            <pc:sldMk cId="3662572002" sldId="441"/>
            <ac:spMk id="2" creationId="{77F784A9-E0BD-9817-8D30-B3C3921DA335}"/>
          </ac:spMkLst>
        </pc:spChg>
        <pc:spChg chg="mod">
          <ac:chgData name="Blaško Ronald" userId="66795a5b-f274-446c-97cc-c03d6c2e407a" providerId="ADAL" clId="{16D90066-8F6F-4AAF-B5A6-C536370E560E}" dt="2024-09-02T19:59:22.388" v="4133" actId="20577"/>
          <ac:spMkLst>
            <pc:docMk/>
            <pc:sldMk cId="3662572002" sldId="441"/>
            <ac:spMk id="3" creationId="{8A298E9E-4618-A65D-4721-331FACCE3BA4}"/>
          </ac:spMkLst>
        </pc:spChg>
        <pc:spChg chg="mod">
          <ac:chgData name="Blaško Ronald" userId="66795a5b-f274-446c-97cc-c03d6c2e407a" providerId="ADAL" clId="{16D90066-8F6F-4AAF-B5A6-C536370E560E}" dt="2024-09-03T07:37:02.037" v="4156" actId="13926"/>
          <ac:spMkLst>
            <pc:docMk/>
            <pc:sldMk cId="3662572002" sldId="441"/>
            <ac:spMk id="4" creationId="{0F52B1D7-6DA4-8221-4D8D-A6CC6C8BA89C}"/>
          </ac:spMkLst>
        </pc:spChg>
      </pc:sldChg>
      <pc:sldChg chg="modSp add mod ord">
        <pc:chgData name="Blaško Ronald" userId="66795a5b-f274-446c-97cc-c03d6c2e407a" providerId="ADAL" clId="{16D90066-8F6F-4AAF-B5A6-C536370E560E}" dt="2024-09-04T14:46:31.592" v="4580" actId="20577"/>
        <pc:sldMkLst>
          <pc:docMk/>
          <pc:sldMk cId="3535435476" sldId="443"/>
        </pc:sldMkLst>
        <pc:spChg chg="mod">
          <ac:chgData name="Blaško Ronald" userId="66795a5b-f274-446c-97cc-c03d6c2e407a" providerId="ADAL" clId="{16D90066-8F6F-4AAF-B5A6-C536370E560E}" dt="2024-09-04T14:46:31.592" v="4580" actId="20577"/>
          <ac:spMkLst>
            <pc:docMk/>
            <pc:sldMk cId="3535435476" sldId="443"/>
            <ac:spMk id="3" creationId="{8A298E9E-4618-A65D-4721-331FACCE3BA4}"/>
          </ac:spMkLst>
        </pc:spChg>
      </pc:sldChg>
    </pc:docChg>
  </pc:docChgLst>
  <pc:docChgLst>
    <pc:chgData name="Blaško Ronald" userId="S::ronald.blasko@vlada.gov.sk::66795a5b-f274-446c-97cc-c03d6c2e407a" providerId="AD" clId="Web-{7D6DBBBB-1E23-4675-714B-F887E5A3E046}"/>
    <pc:docChg chg="modSld">
      <pc:chgData name="Blaško Ronald" userId="S::ronald.blasko@vlada.gov.sk::66795a5b-f274-446c-97cc-c03d6c2e407a" providerId="AD" clId="Web-{7D6DBBBB-1E23-4675-714B-F887E5A3E046}" dt="2024-09-02T14:37:20.556" v="110" actId="20577"/>
      <pc:docMkLst>
        <pc:docMk/>
      </pc:docMkLst>
      <pc:sldChg chg="delSp modSp">
        <pc:chgData name="Blaško Ronald" userId="S::ronald.blasko@vlada.gov.sk::66795a5b-f274-446c-97cc-c03d6c2e407a" providerId="AD" clId="Web-{7D6DBBBB-1E23-4675-714B-F887E5A3E046}" dt="2024-09-02T14:37:20.556" v="110" actId="20577"/>
        <pc:sldMkLst>
          <pc:docMk/>
          <pc:sldMk cId="3563555486" sldId="294"/>
        </pc:sldMkLst>
        <pc:spChg chg="mod">
          <ac:chgData name="Blaško Ronald" userId="S::ronald.blasko@vlada.gov.sk::66795a5b-f274-446c-97cc-c03d6c2e407a" providerId="AD" clId="Web-{7D6DBBBB-1E23-4675-714B-F887E5A3E046}" dt="2024-09-02T14:37:20.556" v="110" actId="20577"/>
          <ac:spMkLst>
            <pc:docMk/>
            <pc:sldMk cId="3563555486" sldId="294"/>
            <ac:spMk id="3" creationId="{99A6B502-7892-95D7-1EDE-4F6B8D2860ED}"/>
          </ac:spMkLst>
        </pc:spChg>
        <pc:spChg chg="mod">
          <ac:chgData name="Blaško Ronald" userId="S::ronald.blasko@vlada.gov.sk::66795a5b-f274-446c-97cc-c03d6c2e407a" providerId="AD" clId="Web-{7D6DBBBB-1E23-4675-714B-F887E5A3E046}" dt="2024-09-02T14:27:30.003" v="12" actId="20577"/>
          <ac:spMkLst>
            <pc:docMk/>
            <pc:sldMk cId="3563555486" sldId="294"/>
            <ac:spMk id="19" creationId="{0E43DEED-51F4-950B-48A7-9751C9E4FF35}"/>
          </ac:spMkLst>
        </pc:spChg>
        <pc:spChg chg="mod">
          <ac:chgData name="Blaško Ronald" userId="S::ronald.blasko@vlada.gov.sk::66795a5b-f274-446c-97cc-c03d6c2e407a" providerId="AD" clId="Web-{7D6DBBBB-1E23-4675-714B-F887E5A3E046}" dt="2024-09-02T14:29:37.648" v="27" actId="20577"/>
          <ac:spMkLst>
            <pc:docMk/>
            <pc:sldMk cId="3563555486" sldId="294"/>
            <ac:spMk id="22" creationId="{BDC0B8FD-3294-2116-677D-C036379D648E}"/>
          </ac:spMkLst>
        </pc:spChg>
        <pc:spChg chg="mod">
          <ac:chgData name="Blaško Ronald" userId="S::ronald.blasko@vlada.gov.sk::66795a5b-f274-446c-97cc-c03d6c2e407a" providerId="AD" clId="Web-{7D6DBBBB-1E23-4675-714B-F887E5A3E046}" dt="2024-09-02T14:36:33.445" v="108" actId="20577"/>
          <ac:spMkLst>
            <pc:docMk/>
            <pc:sldMk cId="3563555486" sldId="294"/>
            <ac:spMk id="23" creationId="{ED865C73-7A4B-6032-3106-84F74150496D}"/>
          </ac:spMkLst>
        </pc:spChg>
        <pc:cxnChg chg="del">
          <ac:chgData name="Blaško Ronald" userId="S::ronald.blasko@vlada.gov.sk::66795a5b-f274-446c-97cc-c03d6c2e407a" providerId="AD" clId="Web-{7D6DBBBB-1E23-4675-714B-F887E5A3E046}" dt="2024-09-02T14:30:05.430" v="34"/>
          <ac:cxnSpMkLst>
            <pc:docMk/>
            <pc:sldMk cId="3563555486" sldId="294"/>
            <ac:cxnSpMk id="4" creationId="{5DA39BE0-4049-136D-8C1B-D8E9F5595AE7}"/>
          </ac:cxnSpMkLst>
        </pc:cxnChg>
        <pc:cxnChg chg="mod">
          <ac:chgData name="Blaško Ronald" userId="S::ronald.blasko@vlada.gov.sk::66795a5b-f274-446c-97cc-c03d6c2e407a" providerId="AD" clId="Web-{7D6DBBBB-1E23-4675-714B-F887E5A3E046}" dt="2024-09-02T14:32:06.138" v="50" actId="20577"/>
          <ac:cxnSpMkLst>
            <pc:docMk/>
            <pc:sldMk cId="3563555486" sldId="294"/>
            <ac:cxnSpMk id="37" creationId="{123FF950-7841-EC21-CCB4-BE7D27802F7E}"/>
          </ac:cxnSpMkLst>
        </pc:cxnChg>
      </pc:sldChg>
    </pc:docChg>
  </pc:docChgLst>
  <pc:docChgLst>
    <pc:chgData name="Blaško Ronald" userId="S::ronald.blasko@vlada.gov.sk::66795a5b-f274-446c-97cc-c03d6c2e407a" providerId="AD" clId="Web-{4D3C2458-F1F8-E928-C698-C2ACA0E4787B}"/>
    <pc:docChg chg="modSld">
      <pc:chgData name="Blaško Ronald" userId="S::ronald.blasko@vlada.gov.sk::66795a5b-f274-446c-97cc-c03d6c2e407a" providerId="AD" clId="Web-{4D3C2458-F1F8-E928-C698-C2ACA0E4787B}" dt="2024-09-04T08:57:36.778" v="2"/>
      <pc:docMkLst>
        <pc:docMk/>
      </pc:docMkLst>
      <pc:sldChg chg="addSp delSp modSp">
        <pc:chgData name="Blaško Ronald" userId="S::ronald.blasko@vlada.gov.sk::66795a5b-f274-446c-97cc-c03d6c2e407a" providerId="AD" clId="Web-{4D3C2458-F1F8-E928-C698-C2ACA0E4787B}" dt="2024-09-04T08:57:36.778" v="2"/>
        <pc:sldMkLst>
          <pc:docMk/>
          <pc:sldMk cId="1873921023" sldId="386"/>
        </pc:sldMkLst>
        <pc:picChg chg="del">
          <ac:chgData name="Blaško Ronald" userId="S::ronald.blasko@vlada.gov.sk::66795a5b-f274-446c-97cc-c03d6c2e407a" providerId="AD" clId="Web-{4D3C2458-F1F8-E928-C698-C2ACA0E4787B}" dt="2024-09-04T08:57:27.793" v="0"/>
          <ac:picMkLst>
            <pc:docMk/>
            <pc:sldMk cId="1873921023" sldId="386"/>
            <ac:picMk id="2" creationId="{8D4DD956-0036-36D9-5F7B-FCB1D40703E3}"/>
          </ac:picMkLst>
        </pc:picChg>
        <pc:picChg chg="add del mod">
          <ac:chgData name="Blaško Ronald" userId="S::ronald.blasko@vlada.gov.sk::66795a5b-f274-446c-97cc-c03d6c2e407a" providerId="AD" clId="Web-{4D3C2458-F1F8-E928-C698-C2ACA0E4787B}" dt="2024-09-04T08:57:36.778" v="2"/>
          <ac:picMkLst>
            <pc:docMk/>
            <pc:sldMk cId="1873921023" sldId="386"/>
            <ac:picMk id="4" creationId="{8ADF5BA0-AC25-09E7-E13B-711476AB6EE0}"/>
          </ac:picMkLst>
        </pc:picChg>
      </pc:sldChg>
    </pc:docChg>
  </pc:docChgLst>
  <pc:docChgLst>
    <pc:chgData name="Šottník Ľubomír" userId="eb55cdaa-7381-4117-b009-2719f5789c4e" providerId="ADAL" clId="{ADF8D5C3-D183-4E1A-9FFE-038A44F7D100}"/>
    <pc:docChg chg="modSld">
      <pc:chgData name="Šottník Ľubomír" userId="eb55cdaa-7381-4117-b009-2719f5789c4e" providerId="ADAL" clId="{ADF8D5C3-D183-4E1A-9FFE-038A44F7D100}" dt="2024-09-04T13:54:58.437" v="2" actId="14826"/>
      <pc:docMkLst>
        <pc:docMk/>
      </pc:docMkLst>
      <pc:sldChg chg="modSp">
        <pc:chgData name="Šottník Ľubomír" userId="eb55cdaa-7381-4117-b009-2719f5789c4e" providerId="ADAL" clId="{ADF8D5C3-D183-4E1A-9FFE-038A44F7D100}" dt="2024-09-04T13:54:38.079" v="1" actId="14826"/>
        <pc:sldMkLst>
          <pc:docMk/>
          <pc:sldMk cId="4268796133" sldId="411"/>
        </pc:sldMkLst>
        <pc:picChg chg="mod">
          <ac:chgData name="Šottník Ľubomír" userId="eb55cdaa-7381-4117-b009-2719f5789c4e" providerId="ADAL" clId="{ADF8D5C3-D183-4E1A-9FFE-038A44F7D100}" dt="2024-09-04T13:54:38.079" v="1" actId="14826"/>
          <ac:picMkLst>
            <pc:docMk/>
            <pc:sldMk cId="4268796133" sldId="411"/>
            <ac:picMk id="2" creationId="{5497D615-0F2D-0859-DC4F-E20A3ACF7390}"/>
          </ac:picMkLst>
        </pc:picChg>
      </pc:sldChg>
      <pc:sldChg chg="modSp">
        <pc:chgData name="Šottník Ľubomír" userId="eb55cdaa-7381-4117-b009-2719f5789c4e" providerId="ADAL" clId="{ADF8D5C3-D183-4E1A-9FFE-038A44F7D100}" dt="2024-09-04T13:54:14.014" v="0" actId="14826"/>
        <pc:sldMkLst>
          <pc:docMk/>
          <pc:sldMk cId="142344879" sldId="419"/>
        </pc:sldMkLst>
        <pc:picChg chg="mod">
          <ac:chgData name="Šottník Ľubomír" userId="eb55cdaa-7381-4117-b009-2719f5789c4e" providerId="ADAL" clId="{ADF8D5C3-D183-4E1A-9FFE-038A44F7D100}" dt="2024-09-04T13:54:14.014" v="0" actId="14826"/>
          <ac:picMkLst>
            <pc:docMk/>
            <pc:sldMk cId="142344879" sldId="419"/>
            <ac:picMk id="2" creationId="{06A6996E-0A76-1D3F-0ECD-287A52BA5086}"/>
          </ac:picMkLst>
        </pc:picChg>
      </pc:sldChg>
      <pc:sldChg chg="modSp">
        <pc:chgData name="Šottník Ľubomír" userId="eb55cdaa-7381-4117-b009-2719f5789c4e" providerId="ADAL" clId="{ADF8D5C3-D183-4E1A-9FFE-038A44F7D100}" dt="2024-09-04T13:54:58.437" v="2" actId="14826"/>
        <pc:sldMkLst>
          <pc:docMk/>
          <pc:sldMk cId="16632625" sldId="420"/>
        </pc:sldMkLst>
        <pc:picChg chg="mod">
          <ac:chgData name="Šottník Ľubomír" userId="eb55cdaa-7381-4117-b009-2719f5789c4e" providerId="ADAL" clId="{ADF8D5C3-D183-4E1A-9FFE-038A44F7D100}" dt="2024-09-04T13:54:58.437" v="2" actId="14826"/>
          <ac:picMkLst>
            <pc:docMk/>
            <pc:sldMk cId="16632625" sldId="420"/>
            <ac:picMk id="3" creationId="{77619C43-D31F-6261-487D-D1CFE4619C36}"/>
          </ac:picMkLst>
        </pc:picChg>
      </pc:sldChg>
    </pc:docChg>
  </pc:docChgLst>
  <pc:docChgLst>
    <pc:chgData name="Uhrínová Andrea" userId="549296b5-854c-4186-bac9-31e6a958b366" providerId="ADAL" clId="{BDAF93C4-CA32-4BB7-9C08-8EA536DB6D79}"/>
    <pc:docChg chg="custSel addSld delSld modSld">
      <pc:chgData name="Uhrínová Andrea" userId="549296b5-854c-4186-bac9-31e6a958b366" providerId="ADAL" clId="{BDAF93C4-CA32-4BB7-9C08-8EA536DB6D79}" dt="2024-10-08T10:42:06.285" v="120" actId="123"/>
      <pc:docMkLst>
        <pc:docMk/>
      </pc:docMkLst>
      <pc:sldChg chg="modSp mod">
        <pc:chgData name="Uhrínová Andrea" userId="549296b5-854c-4186-bac9-31e6a958b366" providerId="ADAL" clId="{BDAF93C4-CA32-4BB7-9C08-8EA536DB6D79}" dt="2024-10-08T10:39:58.457" v="74" actId="20577"/>
        <pc:sldMkLst>
          <pc:docMk/>
          <pc:sldMk cId="448328892" sldId="460"/>
        </pc:sldMkLst>
        <pc:spChg chg="mod">
          <ac:chgData name="Uhrínová Andrea" userId="549296b5-854c-4186-bac9-31e6a958b366" providerId="ADAL" clId="{BDAF93C4-CA32-4BB7-9C08-8EA536DB6D79}" dt="2024-10-08T10:39:58.457" v="74" actId="20577"/>
          <ac:spMkLst>
            <pc:docMk/>
            <pc:sldMk cId="448328892" sldId="460"/>
            <ac:spMk id="8" creationId="{AEFECD1B-DE01-BDCF-9E74-F644D9073D0D}"/>
          </ac:spMkLst>
        </pc:spChg>
      </pc:sldChg>
      <pc:sldChg chg="new del">
        <pc:chgData name="Uhrínová Andrea" userId="549296b5-854c-4186-bac9-31e6a958b366" providerId="ADAL" clId="{BDAF93C4-CA32-4BB7-9C08-8EA536DB6D79}" dt="2024-10-08T10:40:15.455" v="77" actId="47"/>
        <pc:sldMkLst>
          <pc:docMk/>
          <pc:sldMk cId="3652131113" sldId="461"/>
        </pc:sldMkLst>
      </pc:sldChg>
      <pc:sldChg chg="modSp add mod">
        <pc:chgData name="Uhrínová Andrea" userId="549296b5-854c-4186-bac9-31e6a958b366" providerId="ADAL" clId="{BDAF93C4-CA32-4BB7-9C08-8EA536DB6D79}" dt="2024-10-08T10:42:06.285" v="120" actId="123"/>
        <pc:sldMkLst>
          <pc:docMk/>
          <pc:sldMk cId="614219052" sldId="462"/>
        </pc:sldMkLst>
        <pc:spChg chg="mod">
          <ac:chgData name="Uhrínová Andrea" userId="549296b5-854c-4186-bac9-31e6a958b366" providerId="ADAL" clId="{BDAF93C4-CA32-4BB7-9C08-8EA536DB6D79}" dt="2024-10-08T10:40:45.736" v="114" actId="20577"/>
          <ac:spMkLst>
            <pc:docMk/>
            <pc:sldMk cId="614219052" sldId="462"/>
            <ac:spMk id="7" creationId="{1A77E54F-908D-B7F2-1EFE-E61DD5D5C449}"/>
          </ac:spMkLst>
        </pc:spChg>
        <pc:spChg chg="mod">
          <ac:chgData name="Uhrínová Andrea" userId="549296b5-854c-4186-bac9-31e6a958b366" providerId="ADAL" clId="{BDAF93C4-CA32-4BB7-9C08-8EA536DB6D79}" dt="2024-10-08T10:42:06.285" v="120" actId="123"/>
          <ac:spMkLst>
            <pc:docMk/>
            <pc:sldMk cId="614219052" sldId="462"/>
            <ac:spMk id="8" creationId="{11C885A7-9A58-738A-B20E-C7FC21B4E91F}"/>
          </ac:spMkLst>
        </pc:spChg>
      </pc:sldChg>
    </pc:docChg>
  </pc:docChgLst>
  <pc:docChgLst>
    <pc:chgData name="Jando Matej" userId="S::matej.jando@vlada.gov.sk::d288724a-56bd-4be8-9af8-d6de0e1d2d22" providerId="AD" clId="Web-{28985764-96F0-A05D-DD96-8C3580906A95}"/>
    <pc:docChg chg="modSld">
      <pc:chgData name="Jando Matej" userId="S::matej.jando@vlada.gov.sk::d288724a-56bd-4be8-9af8-d6de0e1d2d22" providerId="AD" clId="Web-{28985764-96F0-A05D-DD96-8C3580906A95}" dt="2024-10-01T10:26:09.971" v="25"/>
      <pc:docMkLst>
        <pc:docMk/>
      </pc:docMkLst>
      <pc:sldChg chg="delSp modSp">
        <pc:chgData name="Jando Matej" userId="S::matej.jando@vlada.gov.sk::d288724a-56bd-4be8-9af8-d6de0e1d2d22" providerId="AD" clId="Web-{28985764-96F0-A05D-DD96-8C3580906A95}" dt="2024-10-01T10:26:09.971" v="25"/>
        <pc:sldMkLst>
          <pc:docMk/>
          <pc:sldMk cId="0" sldId="256"/>
        </pc:sldMkLst>
        <pc:spChg chg="mod">
          <ac:chgData name="Jando Matej" userId="S::matej.jando@vlada.gov.sk::d288724a-56bd-4be8-9af8-d6de0e1d2d22" providerId="AD" clId="Web-{28985764-96F0-A05D-DD96-8C3580906A95}" dt="2024-10-01T10:26:01.283" v="23" actId="20577"/>
          <ac:spMkLst>
            <pc:docMk/>
            <pc:sldMk cId="0" sldId="256"/>
            <ac:spMk id="2" creationId="{0C783F28-8DA3-42DC-A90F-2AF4818E1AE3}"/>
          </ac:spMkLst>
        </pc:spChg>
        <pc:spChg chg="del mod">
          <ac:chgData name="Jando Matej" userId="S::matej.jando@vlada.gov.sk::d288724a-56bd-4be8-9af8-d6de0e1d2d22" providerId="AD" clId="Web-{28985764-96F0-A05D-DD96-8C3580906A95}" dt="2024-10-01T10:26:09.971" v="25"/>
          <ac:spMkLst>
            <pc:docMk/>
            <pc:sldMk cId="0" sldId="256"/>
            <ac:spMk id="5" creationId="{34019E5F-8145-E38A-81CA-98BC16CEAACA}"/>
          </ac:spMkLst>
        </pc:spChg>
      </pc:sldChg>
    </pc:docChg>
  </pc:docChgLst>
  <pc:docChgLst>
    <pc:chgData name="Michal Jakub" userId="S::jakub.michal@vlada.gov.sk::f55ad588-971d-4e0d-8bf8-3825d7ca8ece" providerId="AD" clId="Web-{23B8804A-726C-497B-BE6D-F38DB9869731}"/>
    <pc:docChg chg="modSld">
      <pc:chgData name="Michal Jakub" userId="S::jakub.michal@vlada.gov.sk::f55ad588-971d-4e0d-8bf8-3825d7ca8ece" providerId="AD" clId="Web-{23B8804A-726C-497B-BE6D-F38DB9869731}" dt="2024-09-05T08:50:59.528" v="0"/>
      <pc:docMkLst>
        <pc:docMk/>
      </pc:docMkLst>
      <pc:sldChg chg="mod modShow">
        <pc:chgData name="Michal Jakub" userId="S::jakub.michal@vlada.gov.sk::f55ad588-971d-4e0d-8bf8-3825d7ca8ece" providerId="AD" clId="Web-{23B8804A-726C-497B-BE6D-F38DB9869731}" dt="2024-09-05T08:50:59.528" v="0"/>
        <pc:sldMkLst>
          <pc:docMk/>
          <pc:sldMk cId="1817207456" sldId="448"/>
        </pc:sldMkLst>
      </pc:sldChg>
    </pc:docChg>
  </pc:docChgLst>
  <pc:docChgLst>
    <pc:chgData name="Páleniková Veronika" userId="S::veronika.palenikova@vlada.gov.sk::64563ab2-28c9-447a-a271-7a5af406c295" providerId="AD" clId="Web-{11B93F7A-82A1-D6AF-6E9B-5A5442E7E6B9}"/>
    <pc:docChg chg="addSld delSld modSld sldOrd">
      <pc:chgData name="Páleniková Veronika" userId="S::veronika.palenikova@vlada.gov.sk::64563ab2-28c9-447a-a271-7a5af406c295" providerId="AD" clId="Web-{11B93F7A-82A1-D6AF-6E9B-5A5442E7E6B9}" dt="2024-08-22T12:55:45.318" v="823" actId="20577"/>
      <pc:docMkLst>
        <pc:docMk/>
      </pc:docMkLst>
      <pc:sldChg chg="ord">
        <pc:chgData name="Páleniková Veronika" userId="S::veronika.palenikova@vlada.gov.sk::64563ab2-28c9-447a-a271-7a5af406c295" providerId="AD" clId="Web-{11B93F7A-82A1-D6AF-6E9B-5A5442E7E6B9}" dt="2024-08-22T11:18:48.088" v="69"/>
        <pc:sldMkLst>
          <pc:docMk/>
          <pc:sldMk cId="114629702" sldId="369"/>
        </pc:sldMkLst>
      </pc:sldChg>
      <pc:sldChg chg="ord">
        <pc:chgData name="Páleniková Veronika" userId="S::veronika.palenikova@vlada.gov.sk::64563ab2-28c9-447a-a271-7a5af406c295" providerId="AD" clId="Web-{11B93F7A-82A1-D6AF-6E9B-5A5442E7E6B9}" dt="2024-08-22T11:18:48.088" v="70"/>
        <pc:sldMkLst>
          <pc:docMk/>
          <pc:sldMk cId="806941781" sldId="389"/>
        </pc:sldMkLst>
      </pc:sldChg>
      <pc:sldChg chg="modSp">
        <pc:chgData name="Páleniková Veronika" userId="S::veronika.palenikova@vlada.gov.sk::64563ab2-28c9-447a-a271-7a5af406c295" providerId="AD" clId="Web-{11B93F7A-82A1-D6AF-6E9B-5A5442E7E6B9}" dt="2024-08-22T11:33:22.688" v="172" actId="1076"/>
        <pc:sldMkLst>
          <pc:docMk/>
          <pc:sldMk cId="2008864067" sldId="397"/>
        </pc:sldMkLst>
        <pc:spChg chg="mod">
          <ac:chgData name="Páleniková Veronika" userId="S::veronika.palenikova@vlada.gov.sk::64563ab2-28c9-447a-a271-7a5af406c295" providerId="AD" clId="Web-{11B93F7A-82A1-D6AF-6E9B-5A5442E7E6B9}" dt="2024-08-22T11:33:20.329" v="171" actId="1076"/>
          <ac:spMkLst>
            <pc:docMk/>
            <pc:sldMk cId="2008864067" sldId="397"/>
            <ac:spMk id="86" creationId="{E6DA9983-6AE2-B4DD-DAC0-E85585975BDC}"/>
          </ac:spMkLst>
        </pc:spChg>
        <pc:spChg chg="mod">
          <ac:chgData name="Páleniková Veronika" userId="S::veronika.palenikova@vlada.gov.sk::64563ab2-28c9-447a-a271-7a5af406c295" providerId="AD" clId="Web-{11B93F7A-82A1-D6AF-6E9B-5A5442E7E6B9}" dt="2024-08-22T11:33:22.688" v="172" actId="1076"/>
          <ac:spMkLst>
            <pc:docMk/>
            <pc:sldMk cId="2008864067" sldId="397"/>
            <ac:spMk id="95" creationId="{8E519172-2790-8A76-9057-BDD2D92360E4}"/>
          </ac:spMkLst>
        </pc:spChg>
      </pc:sldChg>
      <pc:sldChg chg="add del replId">
        <pc:chgData name="Páleniková Veronika" userId="S::veronika.palenikova@vlada.gov.sk::64563ab2-28c9-447a-a271-7a5af406c295" providerId="AD" clId="Web-{11B93F7A-82A1-D6AF-6E9B-5A5442E7E6B9}" dt="2024-08-22T11:18:59.839" v="71"/>
        <pc:sldMkLst>
          <pc:docMk/>
          <pc:sldMk cId="82958817" sldId="399"/>
        </pc:sldMkLst>
      </pc:sldChg>
      <pc:sldChg chg="add del replId">
        <pc:chgData name="Páleniková Veronika" userId="S::veronika.palenikova@vlada.gov.sk::64563ab2-28c9-447a-a271-7a5af406c295" providerId="AD" clId="Web-{11B93F7A-82A1-D6AF-6E9B-5A5442E7E6B9}" dt="2024-08-22T11:19:00.839" v="72"/>
        <pc:sldMkLst>
          <pc:docMk/>
          <pc:sldMk cId="3247082819" sldId="400"/>
        </pc:sldMkLst>
      </pc:sldChg>
      <pc:sldChg chg="add del replId">
        <pc:chgData name="Páleniková Veronika" userId="S::veronika.palenikova@vlada.gov.sk::64563ab2-28c9-447a-a271-7a5af406c295" providerId="AD" clId="Web-{11B93F7A-82A1-D6AF-6E9B-5A5442E7E6B9}" dt="2024-08-22T11:19:04.901" v="77"/>
        <pc:sldMkLst>
          <pc:docMk/>
          <pc:sldMk cId="2224878292" sldId="401"/>
        </pc:sldMkLst>
      </pc:sldChg>
      <pc:sldChg chg="add del replId">
        <pc:chgData name="Páleniková Veronika" userId="S::veronika.palenikova@vlada.gov.sk::64563ab2-28c9-447a-a271-7a5af406c295" providerId="AD" clId="Web-{11B93F7A-82A1-D6AF-6E9B-5A5442E7E6B9}" dt="2024-08-22T11:19:01.604" v="73"/>
        <pc:sldMkLst>
          <pc:docMk/>
          <pc:sldMk cId="175411055" sldId="402"/>
        </pc:sldMkLst>
      </pc:sldChg>
      <pc:sldChg chg="add del replId">
        <pc:chgData name="Páleniková Veronika" userId="S::veronika.palenikova@vlada.gov.sk::64563ab2-28c9-447a-a271-7a5af406c295" providerId="AD" clId="Web-{11B93F7A-82A1-D6AF-6E9B-5A5442E7E6B9}" dt="2024-08-22T11:19:04.323" v="76"/>
        <pc:sldMkLst>
          <pc:docMk/>
          <pc:sldMk cId="2808519587" sldId="403"/>
        </pc:sldMkLst>
      </pc:sldChg>
      <pc:sldChg chg="add del replId">
        <pc:chgData name="Páleniková Veronika" userId="S::veronika.palenikova@vlada.gov.sk::64563ab2-28c9-447a-a271-7a5af406c295" providerId="AD" clId="Web-{11B93F7A-82A1-D6AF-6E9B-5A5442E7E6B9}" dt="2024-08-22T11:19:02.136" v="74"/>
        <pc:sldMkLst>
          <pc:docMk/>
          <pc:sldMk cId="169427662" sldId="404"/>
        </pc:sldMkLst>
      </pc:sldChg>
      <pc:sldChg chg="add del replId">
        <pc:chgData name="Páleniková Veronika" userId="S::veronika.palenikova@vlada.gov.sk::64563ab2-28c9-447a-a271-7a5af406c295" providerId="AD" clId="Web-{11B93F7A-82A1-D6AF-6E9B-5A5442E7E6B9}" dt="2024-08-22T11:19:03.526" v="75"/>
        <pc:sldMkLst>
          <pc:docMk/>
          <pc:sldMk cId="2465420232" sldId="405"/>
        </pc:sldMkLst>
      </pc:sldChg>
      <pc:sldChg chg="modSp add replId">
        <pc:chgData name="Páleniková Veronika" userId="S::veronika.palenikova@vlada.gov.sk::64563ab2-28c9-447a-a271-7a5af406c295" providerId="AD" clId="Web-{11B93F7A-82A1-D6AF-6E9B-5A5442E7E6B9}" dt="2024-08-22T11:17:21.102" v="66" actId="20577"/>
        <pc:sldMkLst>
          <pc:docMk/>
          <pc:sldMk cId="306420895" sldId="406"/>
        </pc:sldMkLst>
        <pc:spChg chg="mod">
          <ac:chgData name="Páleniková Veronika" userId="S::veronika.palenikova@vlada.gov.sk::64563ab2-28c9-447a-a271-7a5af406c295" providerId="AD" clId="Web-{11B93F7A-82A1-D6AF-6E9B-5A5442E7E6B9}" dt="2024-08-22T11:17:21.102" v="66" actId="20577"/>
          <ac:spMkLst>
            <pc:docMk/>
            <pc:sldMk cId="306420895" sldId="406"/>
            <ac:spMk id="2" creationId="{00000000-0000-0000-0000-000000000000}"/>
          </ac:spMkLst>
        </pc:spChg>
      </pc:sldChg>
      <pc:sldChg chg="add del replId">
        <pc:chgData name="Páleniková Veronika" userId="S::veronika.palenikova@vlada.gov.sk::64563ab2-28c9-447a-a271-7a5af406c295" providerId="AD" clId="Web-{11B93F7A-82A1-D6AF-6E9B-5A5442E7E6B9}" dt="2024-08-22T11:33:27.267" v="173"/>
        <pc:sldMkLst>
          <pc:docMk/>
          <pc:sldMk cId="2391134900" sldId="407"/>
        </pc:sldMkLst>
      </pc:sldChg>
      <pc:sldChg chg="add replId">
        <pc:chgData name="Páleniková Veronika" userId="S::veronika.palenikova@vlada.gov.sk::64563ab2-28c9-447a-a271-7a5af406c295" providerId="AD" clId="Web-{11B93F7A-82A1-D6AF-6E9B-5A5442E7E6B9}" dt="2024-08-22T11:19:07.714" v="79"/>
        <pc:sldMkLst>
          <pc:docMk/>
          <pc:sldMk cId="710716026" sldId="408"/>
        </pc:sldMkLst>
      </pc:sldChg>
      <pc:sldChg chg="add replId">
        <pc:chgData name="Páleniková Veronika" userId="S::veronika.palenikova@vlada.gov.sk::64563ab2-28c9-447a-a271-7a5af406c295" providerId="AD" clId="Web-{11B93F7A-82A1-D6AF-6E9B-5A5442E7E6B9}" dt="2024-08-22T11:19:07.776" v="80"/>
        <pc:sldMkLst>
          <pc:docMk/>
          <pc:sldMk cId="1152628402" sldId="409"/>
        </pc:sldMkLst>
      </pc:sldChg>
      <pc:sldChg chg="addSp delSp modSp add replId">
        <pc:chgData name="Páleniková Veronika" userId="S::veronika.palenikova@vlada.gov.sk::64563ab2-28c9-447a-a271-7a5af406c295" providerId="AD" clId="Web-{11B93F7A-82A1-D6AF-6E9B-5A5442E7E6B9}" dt="2024-08-22T12:34:18.471" v="604" actId="14100"/>
        <pc:sldMkLst>
          <pc:docMk/>
          <pc:sldMk cId="1255233018" sldId="410"/>
        </pc:sldMkLst>
        <pc:spChg chg="add mod">
          <ac:chgData name="Páleniková Veronika" userId="S::veronika.palenikova@vlada.gov.sk::64563ab2-28c9-447a-a271-7a5af406c295" providerId="AD" clId="Web-{11B93F7A-82A1-D6AF-6E9B-5A5442E7E6B9}" dt="2024-08-22T12:34:18.471" v="604" actId="14100"/>
          <ac:spMkLst>
            <pc:docMk/>
            <pc:sldMk cId="1255233018" sldId="410"/>
            <ac:spMk id="4" creationId="{0CD1E2BE-7C2E-256B-A25A-DC86BFBF8327}"/>
          </ac:spMkLst>
        </pc:spChg>
        <pc:spChg chg="mod">
          <ac:chgData name="Páleniková Veronika" userId="S::veronika.palenikova@vlada.gov.sk::64563ab2-28c9-447a-a271-7a5af406c295" providerId="AD" clId="Web-{11B93F7A-82A1-D6AF-6E9B-5A5442E7E6B9}" dt="2024-08-22T11:25:52.490" v="147" actId="20577"/>
          <ac:spMkLst>
            <pc:docMk/>
            <pc:sldMk cId="1255233018" sldId="410"/>
            <ac:spMk id="7" creationId="{3529EEED-612E-B07D-093A-F410B8688BD5}"/>
          </ac:spMkLst>
        </pc:spChg>
        <pc:spChg chg="mod">
          <ac:chgData name="Páleniková Veronika" userId="S::veronika.palenikova@vlada.gov.sk::64563ab2-28c9-447a-a271-7a5af406c295" providerId="AD" clId="Web-{11B93F7A-82A1-D6AF-6E9B-5A5442E7E6B9}" dt="2024-08-22T11:35:31.414" v="255" actId="1076"/>
          <ac:spMkLst>
            <pc:docMk/>
            <pc:sldMk cId="1255233018" sldId="410"/>
            <ac:spMk id="10" creationId="{95595287-E4D6-987B-A41C-F22EF14B0172}"/>
          </ac:spMkLst>
        </pc:spChg>
        <pc:picChg chg="add mod">
          <ac:chgData name="Páleniková Veronika" userId="S::veronika.palenikova@vlada.gov.sk::64563ab2-28c9-447a-a271-7a5af406c295" providerId="AD" clId="Web-{11B93F7A-82A1-D6AF-6E9B-5A5442E7E6B9}" dt="2024-08-22T12:31:18.777" v="581" actId="1076"/>
          <ac:picMkLst>
            <pc:docMk/>
            <pc:sldMk cId="1255233018" sldId="410"/>
            <ac:picMk id="2" creationId="{C66E23CF-1175-EB3B-40FE-CB039C15E76C}"/>
          </ac:picMkLst>
        </pc:picChg>
        <pc:picChg chg="del">
          <ac:chgData name="Páleniková Veronika" userId="S::veronika.palenikova@vlada.gov.sk::64563ab2-28c9-447a-a271-7a5af406c295" providerId="AD" clId="Web-{11B93F7A-82A1-D6AF-6E9B-5A5442E7E6B9}" dt="2024-08-22T11:19:19.183" v="88"/>
          <ac:picMkLst>
            <pc:docMk/>
            <pc:sldMk cId="1255233018" sldId="410"/>
            <ac:picMk id="3" creationId="{6E0166EB-EAB8-C576-9C3C-BA6AAA241F0C}"/>
          </ac:picMkLst>
        </pc:picChg>
      </pc:sldChg>
      <pc:sldChg chg="addSp delSp modSp add replId">
        <pc:chgData name="Páleniková Veronika" userId="S::veronika.palenikova@vlada.gov.sk::64563ab2-28c9-447a-a271-7a5af406c295" providerId="AD" clId="Web-{11B93F7A-82A1-D6AF-6E9B-5A5442E7E6B9}" dt="2024-08-22T12:30:07.477" v="574" actId="20577"/>
        <pc:sldMkLst>
          <pc:docMk/>
          <pc:sldMk cId="4268796133" sldId="411"/>
        </pc:sldMkLst>
        <pc:spChg chg="add mod">
          <ac:chgData name="Páleniková Veronika" userId="S::veronika.palenikova@vlada.gov.sk::64563ab2-28c9-447a-a271-7a5af406c295" providerId="AD" clId="Web-{11B93F7A-82A1-D6AF-6E9B-5A5442E7E6B9}" dt="2024-08-22T12:30:07.477" v="574" actId="20577"/>
          <ac:spMkLst>
            <pc:docMk/>
            <pc:sldMk cId="4268796133" sldId="411"/>
            <ac:spMk id="2" creationId="{F385D9BA-6A7A-7F1B-3FB4-A8E2F4F14E8A}"/>
          </ac:spMkLst>
        </pc:spChg>
        <pc:spChg chg="mod">
          <ac:chgData name="Páleniková Veronika" userId="S::veronika.palenikova@vlada.gov.sk::64563ab2-28c9-447a-a271-7a5af406c295" providerId="AD" clId="Web-{11B93F7A-82A1-D6AF-6E9B-5A5442E7E6B9}" dt="2024-08-22T11:36:24.868" v="265" actId="1076"/>
          <ac:spMkLst>
            <pc:docMk/>
            <pc:sldMk cId="4268796133" sldId="411"/>
            <ac:spMk id="3" creationId="{0BAF73A3-9FA7-D3A4-3CD7-966E57387A87}"/>
          </ac:spMkLst>
        </pc:spChg>
        <pc:spChg chg="mod">
          <ac:chgData name="Páleniková Veronika" userId="S::veronika.palenikova@vlada.gov.sk::64563ab2-28c9-447a-a271-7a5af406c295" providerId="AD" clId="Web-{11B93F7A-82A1-D6AF-6E9B-5A5442E7E6B9}" dt="2024-08-22T11:26:04.912" v="148" actId="20577"/>
          <ac:spMkLst>
            <pc:docMk/>
            <pc:sldMk cId="4268796133" sldId="411"/>
            <ac:spMk id="7" creationId="{3529EEED-612E-B07D-093A-F410B8688BD5}"/>
          </ac:spMkLst>
        </pc:spChg>
        <pc:picChg chg="del">
          <ac:chgData name="Páleniková Veronika" userId="S::veronika.palenikova@vlada.gov.sk::64563ab2-28c9-447a-a271-7a5af406c295" providerId="AD" clId="Web-{11B93F7A-82A1-D6AF-6E9B-5A5442E7E6B9}" dt="2024-08-22T11:19:15.620" v="87"/>
          <ac:picMkLst>
            <pc:docMk/>
            <pc:sldMk cId="4268796133" sldId="411"/>
            <ac:picMk id="2" creationId="{AB11DD78-A158-3316-23BE-BE0488FE4049}"/>
          </ac:picMkLst>
        </pc:picChg>
        <pc:picChg chg="add mod">
          <ac:chgData name="Páleniková Veronika" userId="S::veronika.palenikova@vlada.gov.sk::64563ab2-28c9-447a-a271-7a5af406c295" providerId="AD" clId="Web-{11B93F7A-82A1-D6AF-6E9B-5A5442E7E6B9}" dt="2024-08-22T12:29:38.023" v="572" actId="1076"/>
          <ac:picMkLst>
            <pc:docMk/>
            <pc:sldMk cId="4268796133" sldId="411"/>
            <ac:picMk id="4" creationId="{E24554A1-7F29-868B-4798-43E4FEDE9250}"/>
          </ac:picMkLst>
        </pc:picChg>
      </pc:sldChg>
      <pc:sldChg chg="modSp add replId">
        <pc:chgData name="Páleniková Veronika" userId="S::veronika.palenikova@vlada.gov.sk::64563ab2-28c9-447a-a271-7a5af406c295" providerId="AD" clId="Web-{11B93F7A-82A1-D6AF-6E9B-5A5442E7E6B9}" dt="2024-08-22T12:54:12.362" v="793" actId="20577"/>
        <pc:sldMkLst>
          <pc:docMk/>
          <pc:sldMk cId="3070439971" sldId="412"/>
        </pc:sldMkLst>
        <pc:spChg chg="mod">
          <ac:chgData name="Páleniková Veronika" userId="S::veronika.palenikova@vlada.gov.sk::64563ab2-28c9-447a-a271-7a5af406c295" providerId="AD" clId="Web-{11B93F7A-82A1-D6AF-6E9B-5A5442E7E6B9}" dt="2024-08-22T11:34:18.849" v="241" actId="14100"/>
          <ac:spMkLst>
            <pc:docMk/>
            <pc:sldMk cId="3070439971" sldId="412"/>
            <ac:spMk id="7" creationId="{3529EEED-612E-B07D-093A-F410B8688BD5}"/>
          </ac:spMkLst>
        </pc:spChg>
        <pc:spChg chg="mod">
          <ac:chgData name="Páleniková Veronika" userId="S::veronika.palenikova@vlada.gov.sk::64563ab2-28c9-447a-a271-7a5af406c295" providerId="AD" clId="Web-{11B93F7A-82A1-D6AF-6E9B-5A5442E7E6B9}" dt="2024-08-22T12:54:12.362" v="793" actId="20577"/>
          <ac:spMkLst>
            <pc:docMk/>
            <pc:sldMk cId="3070439971" sldId="412"/>
            <ac:spMk id="8" creationId="{00259B25-95C2-00D7-E74A-196B7801FD4C}"/>
          </ac:spMkLst>
        </pc:spChg>
        <pc:spChg chg="mod">
          <ac:chgData name="Páleniková Veronika" userId="S::veronika.palenikova@vlada.gov.sk::64563ab2-28c9-447a-a271-7a5af406c295" providerId="AD" clId="Web-{11B93F7A-82A1-D6AF-6E9B-5A5442E7E6B9}" dt="2024-08-22T12:54:02.190" v="789" actId="20577"/>
          <ac:spMkLst>
            <pc:docMk/>
            <pc:sldMk cId="3070439971" sldId="412"/>
            <ac:spMk id="9" creationId="{415DC869-2036-6C91-9AB7-F4E5E451FC5C}"/>
          </ac:spMkLst>
        </pc:spChg>
      </pc:sldChg>
      <pc:sldChg chg="addSp modSp add replId">
        <pc:chgData name="Páleniková Veronika" userId="S::veronika.palenikova@vlada.gov.sk::64563ab2-28c9-447a-a271-7a5af406c295" providerId="AD" clId="Web-{11B93F7A-82A1-D6AF-6E9B-5A5442E7E6B9}" dt="2024-08-22T12:55:45.318" v="823" actId="20577"/>
        <pc:sldMkLst>
          <pc:docMk/>
          <pc:sldMk cId="87174411" sldId="413"/>
        </pc:sldMkLst>
        <pc:spChg chg="add mod">
          <ac:chgData name="Páleniková Veronika" userId="S::veronika.palenikova@vlada.gov.sk::64563ab2-28c9-447a-a271-7a5af406c295" providerId="AD" clId="Web-{11B93F7A-82A1-D6AF-6E9B-5A5442E7E6B9}" dt="2024-08-22T12:55:19.333" v="817" actId="20577"/>
          <ac:spMkLst>
            <pc:docMk/>
            <pc:sldMk cId="87174411" sldId="413"/>
            <ac:spMk id="2" creationId="{D0E5A20E-9ABD-71C9-5626-DD78BE7A10FB}"/>
          </ac:spMkLst>
        </pc:spChg>
        <pc:spChg chg="mod">
          <ac:chgData name="Páleniková Veronika" userId="S::veronika.palenikova@vlada.gov.sk::64563ab2-28c9-447a-a271-7a5af406c295" providerId="AD" clId="Web-{11B93F7A-82A1-D6AF-6E9B-5A5442E7E6B9}" dt="2024-08-22T12:55:04.645" v="812" actId="14100"/>
          <ac:spMkLst>
            <pc:docMk/>
            <pc:sldMk cId="87174411" sldId="413"/>
            <ac:spMk id="3" creationId="{99A6B502-7892-95D7-1EDE-4F6B8D2860ED}"/>
          </ac:spMkLst>
        </pc:spChg>
        <pc:spChg chg="mod">
          <ac:chgData name="Páleniková Veronika" userId="S::veronika.palenikova@vlada.gov.sk::64563ab2-28c9-447a-a271-7a5af406c295" providerId="AD" clId="Web-{11B93F7A-82A1-D6AF-6E9B-5A5442E7E6B9}" dt="2024-08-22T12:54:41.644" v="795" actId="20577"/>
          <ac:spMkLst>
            <pc:docMk/>
            <pc:sldMk cId="87174411" sldId="413"/>
            <ac:spMk id="19" creationId="{0E43DEED-51F4-950B-48A7-9751C9E4FF35}"/>
          </ac:spMkLst>
        </pc:spChg>
        <pc:spChg chg="mod">
          <ac:chgData name="Páleniková Veronika" userId="S::veronika.palenikova@vlada.gov.sk::64563ab2-28c9-447a-a271-7a5af406c295" providerId="AD" clId="Web-{11B93F7A-82A1-D6AF-6E9B-5A5442E7E6B9}" dt="2024-08-22T12:42:27.801" v="663" actId="20577"/>
          <ac:spMkLst>
            <pc:docMk/>
            <pc:sldMk cId="87174411" sldId="413"/>
            <ac:spMk id="22" creationId="{BDC0B8FD-3294-2116-677D-C036379D648E}"/>
          </ac:spMkLst>
        </pc:spChg>
        <pc:spChg chg="mod">
          <ac:chgData name="Páleniková Veronika" userId="S::veronika.palenikova@vlada.gov.sk::64563ab2-28c9-447a-a271-7a5af406c295" providerId="AD" clId="Web-{11B93F7A-82A1-D6AF-6E9B-5A5442E7E6B9}" dt="2024-08-22T12:55:09.317" v="813" actId="20577"/>
          <ac:spMkLst>
            <pc:docMk/>
            <pc:sldMk cId="87174411" sldId="413"/>
            <ac:spMk id="23" creationId="{ED865C73-7A4B-6032-3106-84F74150496D}"/>
          </ac:spMkLst>
        </pc:spChg>
        <pc:spChg chg="mod">
          <ac:chgData name="Páleniková Veronika" userId="S::veronika.palenikova@vlada.gov.sk::64563ab2-28c9-447a-a271-7a5af406c295" providerId="AD" clId="Web-{11B93F7A-82A1-D6AF-6E9B-5A5442E7E6B9}" dt="2024-08-22T12:55:13.426" v="815" actId="20577"/>
          <ac:spMkLst>
            <pc:docMk/>
            <pc:sldMk cId="87174411" sldId="413"/>
            <ac:spMk id="27" creationId="{897B7F4C-356C-0C58-A615-D27BF20ADE86}"/>
          </ac:spMkLst>
        </pc:spChg>
        <pc:spChg chg="mod">
          <ac:chgData name="Páleniková Veronika" userId="S::veronika.palenikova@vlada.gov.sk::64563ab2-28c9-447a-a271-7a5af406c295" providerId="AD" clId="Web-{11B93F7A-82A1-D6AF-6E9B-5A5442E7E6B9}" dt="2024-08-22T12:46:31.028" v="666" actId="20577"/>
          <ac:spMkLst>
            <pc:docMk/>
            <pc:sldMk cId="87174411" sldId="413"/>
            <ac:spMk id="28" creationId="{F5B8A091-60B0-AB6E-694D-F39E7AFAAFA9}"/>
          </ac:spMkLst>
        </pc:spChg>
        <pc:spChg chg="mod">
          <ac:chgData name="Páleniková Veronika" userId="S::veronika.palenikova@vlada.gov.sk::64563ab2-28c9-447a-a271-7a5af406c295" providerId="AD" clId="Web-{11B93F7A-82A1-D6AF-6E9B-5A5442E7E6B9}" dt="2024-08-22T12:55:15.833" v="816" actId="20577"/>
          <ac:spMkLst>
            <pc:docMk/>
            <pc:sldMk cId="87174411" sldId="413"/>
            <ac:spMk id="29" creationId="{24A9DF0A-AB75-4D7D-E21C-E21A0095F81A}"/>
          </ac:spMkLst>
        </pc:spChg>
        <pc:spChg chg="mod">
          <ac:chgData name="Páleniková Veronika" userId="S::veronika.palenikova@vlada.gov.sk::64563ab2-28c9-447a-a271-7a5af406c295" providerId="AD" clId="Web-{11B93F7A-82A1-D6AF-6E9B-5A5442E7E6B9}" dt="2024-08-22T12:55:29.192" v="818" actId="20577"/>
          <ac:spMkLst>
            <pc:docMk/>
            <pc:sldMk cId="87174411" sldId="413"/>
            <ac:spMk id="86" creationId="{E6DA9983-6AE2-B4DD-DAC0-E85585975BDC}"/>
          </ac:spMkLst>
        </pc:spChg>
        <pc:spChg chg="mod">
          <ac:chgData name="Páleniková Veronika" userId="S::veronika.palenikova@vlada.gov.sk::64563ab2-28c9-447a-a271-7a5af406c295" providerId="AD" clId="Web-{11B93F7A-82A1-D6AF-6E9B-5A5442E7E6B9}" dt="2024-08-22T12:55:33.333" v="819" actId="20577"/>
          <ac:spMkLst>
            <pc:docMk/>
            <pc:sldMk cId="87174411" sldId="413"/>
            <ac:spMk id="88" creationId="{B1EDD16D-4495-D7CD-5A16-26A8C3E81D90}"/>
          </ac:spMkLst>
        </pc:spChg>
        <pc:spChg chg="mod">
          <ac:chgData name="Páleniková Veronika" userId="S::veronika.palenikova@vlada.gov.sk::64563ab2-28c9-447a-a271-7a5af406c295" providerId="AD" clId="Web-{11B93F7A-82A1-D6AF-6E9B-5A5442E7E6B9}" dt="2024-08-22T12:55:35.974" v="820" actId="20577"/>
          <ac:spMkLst>
            <pc:docMk/>
            <pc:sldMk cId="87174411" sldId="413"/>
            <ac:spMk id="90" creationId="{970FB460-9035-D295-97F1-8064BF722300}"/>
          </ac:spMkLst>
        </pc:spChg>
        <pc:spChg chg="mod">
          <ac:chgData name="Páleniková Veronika" userId="S::veronika.palenikova@vlada.gov.sk::64563ab2-28c9-447a-a271-7a5af406c295" providerId="AD" clId="Web-{11B93F7A-82A1-D6AF-6E9B-5A5442E7E6B9}" dt="2024-08-22T12:55:39.974" v="821" actId="20577"/>
          <ac:spMkLst>
            <pc:docMk/>
            <pc:sldMk cId="87174411" sldId="413"/>
            <ac:spMk id="91" creationId="{F0FCBD96-E91B-D3BC-8526-558EF5B98467}"/>
          </ac:spMkLst>
        </pc:spChg>
        <pc:spChg chg="mod">
          <ac:chgData name="Páleniková Veronika" userId="S::veronika.palenikova@vlada.gov.sk::64563ab2-28c9-447a-a271-7a5af406c295" providerId="AD" clId="Web-{11B93F7A-82A1-D6AF-6E9B-5A5442E7E6B9}" dt="2024-08-22T12:55:42.849" v="822" actId="20577"/>
          <ac:spMkLst>
            <pc:docMk/>
            <pc:sldMk cId="87174411" sldId="413"/>
            <ac:spMk id="92" creationId="{8C12095B-20CC-32EC-14D6-ABF7A4EF6B26}"/>
          </ac:spMkLst>
        </pc:spChg>
        <pc:spChg chg="mod">
          <ac:chgData name="Páleniková Veronika" userId="S::veronika.palenikova@vlada.gov.sk::64563ab2-28c9-447a-a271-7a5af406c295" providerId="AD" clId="Web-{11B93F7A-82A1-D6AF-6E9B-5A5442E7E6B9}" dt="2024-08-22T12:55:45.318" v="823" actId="20577"/>
          <ac:spMkLst>
            <pc:docMk/>
            <pc:sldMk cId="87174411" sldId="413"/>
            <ac:spMk id="95" creationId="{8E519172-2790-8A76-9057-BDD2D92360E4}"/>
          </ac:spMkLst>
        </pc:spChg>
        <pc:cxnChg chg="mod">
          <ac:chgData name="Páleniková Veronika" userId="S::veronika.palenikova@vlada.gov.sk::64563ab2-28c9-447a-a271-7a5af406c295" providerId="AD" clId="Web-{11B93F7A-82A1-D6AF-6E9B-5A5442E7E6B9}" dt="2024-08-22T12:39:02.184" v="645" actId="1076"/>
          <ac:cxnSpMkLst>
            <pc:docMk/>
            <pc:sldMk cId="87174411" sldId="413"/>
            <ac:cxnSpMk id="40" creationId="{62664ADF-CFB7-4BCB-F1FA-C76D4FA49109}"/>
          </ac:cxnSpMkLst>
        </pc:cxnChg>
        <pc:cxnChg chg="mod">
          <ac:chgData name="Páleniková Veronika" userId="S::veronika.palenikova@vlada.gov.sk::64563ab2-28c9-447a-a271-7a5af406c295" providerId="AD" clId="Web-{11B93F7A-82A1-D6AF-6E9B-5A5442E7E6B9}" dt="2024-08-22T12:39:27.450" v="648" actId="1076"/>
          <ac:cxnSpMkLst>
            <pc:docMk/>
            <pc:sldMk cId="87174411" sldId="413"/>
            <ac:cxnSpMk id="41" creationId="{D79BD026-70BE-D44C-B6D4-590E0BDA36CA}"/>
          </ac:cxnSpMkLst>
        </pc:cxnChg>
      </pc:sldChg>
      <pc:sldChg chg="addSp delSp modSp add replId">
        <pc:chgData name="Páleniková Veronika" userId="S::veronika.palenikova@vlada.gov.sk::64563ab2-28c9-447a-a271-7a5af406c295" providerId="AD" clId="Web-{11B93F7A-82A1-D6AF-6E9B-5A5442E7E6B9}" dt="2024-08-22T12:34:08.283" v="603" actId="1076"/>
        <pc:sldMkLst>
          <pc:docMk/>
          <pc:sldMk cId="116171957" sldId="414"/>
        </pc:sldMkLst>
        <pc:spChg chg="add del mod">
          <ac:chgData name="Páleniková Veronika" userId="S::veronika.palenikova@vlada.gov.sk::64563ab2-28c9-447a-a271-7a5af406c295" providerId="AD" clId="Web-{11B93F7A-82A1-D6AF-6E9B-5A5442E7E6B9}" dt="2024-08-22T12:31:29.808" v="585"/>
          <ac:spMkLst>
            <pc:docMk/>
            <pc:sldMk cId="116171957" sldId="414"/>
            <ac:spMk id="2" creationId="{9392FE25-B4F7-1B6B-12DC-812E094BD3FA}"/>
          </ac:spMkLst>
        </pc:spChg>
        <pc:spChg chg="add mod">
          <ac:chgData name="Páleniková Veronika" userId="S::veronika.palenikova@vlada.gov.sk::64563ab2-28c9-447a-a271-7a5af406c295" providerId="AD" clId="Web-{11B93F7A-82A1-D6AF-6E9B-5A5442E7E6B9}" dt="2024-08-22T12:32:32.701" v="592" actId="1076"/>
          <ac:spMkLst>
            <pc:docMk/>
            <pc:sldMk cId="116171957" sldId="414"/>
            <ac:spMk id="5" creationId="{7A47DED2-A62F-C466-75B0-16387EDEB10E}"/>
          </ac:spMkLst>
        </pc:spChg>
        <pc:spChg chg="mod">
          <ac:chgData name="Páleniková Veronika" userId="S::veronika.palenikova@vlada.gov.sk::64563ab2-28c9-447a-a271-7a5af406c295" providerId="AD" clId="Web-{11B93F7A-82A1-D6AF-6E9B-5A5442E7E6B9}" dt="2024-08-22T11:25:47.427" v="146" actId="20577"/>
          <ac:spMkLst>
            <pc:docMk/>
            <pc:sldMk cId="116171957" sldId="414"/>
            <ac:spMk id="7" creationId="{3529EEED-612E-B07D-093A-F410B8688BD5}"/>
          </ac:spMkLst>
        </pc:spChg>
        <pc:picChg chg="del">
          <ac:chgData name="Páleniková Veronika" userId="S::veronika.palenikova@vlada.gov.sk::64563ab2-28c9-447a-a271-7a5af406c295" providerId="AD" clId="Web-{11B93F7A-82A1-D6AF-6E9B-5A5442E7E6B9}" dt="2024-08-22T11:24:34.753" v="123"/>
          <ac:picMkLst>
            <pc:docMk/>
            <pc:sldMk cId="116171957" sldId="414"/>
            <ac:picMk id="2" creationId="{C66E23CF-1175-EB3B-40FE-CB039C15E76C}"/>
          </ac:picMkLst>
        </pc:picChg>
        <pc:picChg chg="add mod">
          <ac:chgData name="Páleniková Veronika" userId="S::veronika.palenikova@vlada.gov.sk::64563ab2-28c9-447a-a271-7a5af406c295" providerId="AD" clId="Web-{11B93F7A-82A1-D6AF-6E9B-5A5442E7E6B9}" dt="2024-08-22T12:34:08.283" v="603" actId="1076"/>
          <ac:picMkLst>
            <pc:docMk/>
            <pc:sldMk cId="116171957" sldId="414"/>
            <ac:picMk id="3" creationId="{57541E7E-A9F5-94BC-5E55-619A5E174338}"/>
          </ac:picMkLst>
        </pc:picChg>
      </pc:sldChg>
      <pc:sldChg chg="add del replId">
        <pc:chgData name="Páleniková Veronika" userId="S::veronika.palenikova@vlada.gov.sk::64563ab2-28c9-447a-a271-7a5af406c295" providerId="AD" clId="Web-{11B93F7A-82A1-D6AF-6E9B-5A5442E7E6B9}" dt="2024-08-22T11:19:10.558" v="86"/>
        <pc:sldMkLst>
          <pc:docMk/>
          <pc:sldMk cId="299218242" sldId="414"/>
        </pc:sldMkLst>
      </pc:sldChg>
      <pc:sldChg chg="addSp delSp modSp add replId">
        <pc:chgData name="Páleniková Veronika" userId="S::veronika.palenikova@vlada.gov.sk::64563ab2-28c9-447a-a271-7a5af406c295" providerId="AD" clId="Web-{11B93F7A-82A1-D6AF-6E9B-5A5442E7E6B9}" dt="2024-08-22T12:34:02.548" v="602" actId="1076"/>
        <pc:sldMkLst>
          <pc:docMk/>
          <pc:sldMk cId="1567000993" sldId="415"/>
        </pc:sldMkLst>
        <pc:spChg chg="add mod">
          <ac:chgData name="Páleniková Veronika" userId="S::veronika.palenikova@vlada.gov.sk::64563ab2-28c9-447a-a271-7a5af406c295" providerId="AD" clId="Web-{11B93F7A-82A1-D6AF-6E9B-5A5442E7E6B9}" dt="2024-08-22T12:34:02.548" v="602" actId="1076"/>
          <ac:spMkLst>
            <pc:docMk/>
            <pc:sldMk cId="1567000993" sldId="415"/>
            <ac:spMk id="4" creationId="{E11F0411-AD35-D6BB-95FE-C2286343FA8F}"/>
          </ac:spMkLst>
        </pc:spChg>
        <pc:spChg chg="mod">
          <ac:chgData name="Páleniková Veronika" userId="S::veronika.palenikova@vlada.gov.sk::64563ab2-28c9-447a-a271-7a5af406c295" providerId="AD" clId="Web-{11B93F7A-82A1-D6AF-6E9B-5A5442E7E6B9}" dt="2024-08-22T11:25:34.989" v="145" actId="20577"/>
          <ac:spMkLst>
            <pc:docMk/>
            <pc:sldMk cId="1567000993" sldId="415"/>
            <ac:spMk id="7" creationId="{3529EEED-612E-B07D-093A-F410B8688BD5}"/>
          </ac:spMkLst>
        </pc:spChg>
        <pc:spChg chg="mod">
          <ac:chgData name="Páleniková Veronika" userId="S::veronika.palenikova@vlada.gov.sk::64563ab2-28c9-447a-a271-7a5af406c295" providerId="AD" clId="Web-{11B93F7A-82A1-D6AF-6E9B-5A5442E7E6B9}" dt="2024-08-22T11:35:48.742" v="258" actId="1076"/>
          <ac:spMkLst>
            <pc:docMk/>
            <pc:sldMk cId="1567000993" sldId="415"/>
            <ac:spMk id="10" creationId="{95595287-E4D6-987B-A41C-F22EF14B0172}"/>
          </ac:spMkLst>
        </pc:spChg>
        <pc:picChg chg="del mod">
          <ac:chgData name="Páleniková Veronika" userId="S::veronika.palenikova@vlada.gov.sk::64563ab2-28c9-447a-a271-7a5af406c295" providerId="AD" clId="Web-{11B93F7A-82A1-D6AF-6E9B-5A5442E7E6B9}" dt="2024-08-22T11:30:48.153" v="151"/>
          <ac:picMkLst>
            <pc:docMk/>
            <pc:sldMk cId="1567000993" sldId="415"/>
            <ac:picMk id="2" creationId="{C66E23CF-1175-EB3B-40FE-CB039C15E76C}"/>
          </ac:picMkLst>
        </pc:picChg>
        <pc:picChg chg="add mod">
          <ac:chgData name="Páleniková Veronika" userId="S::veronika.palenikova@vlada.gov.sk::64563ab2-28c9-447a-a271-7a5af406c295" providerId="AD" clId="Web-{11B93F7A-82A1-D6AF-6E9B-5A5442E7E6B9}" dt="2024-08-22T12:33:57.157" v="601" actId="1076"/>
          <ac:picMkLst>
            <pc:docMk/>
            <pc:sldMk cId="1567000993" sldId="415"/>
            <ac:picMk id="3" creationId="{549B1628-1C46-69E6-FB92-1316AEE4F87C}"/>
          </ac:picMkLst>
        </pc:picChg>
      </pc:sldChg>
    </pc:docChg>
  </pc:docChgLst>
  <pc:docChgLst>
    <pc:chgData name="Považanová Monika" userId="S::monika.povazanova@vlada.gov.sk::b97f8d8f-1f56-47fa-aad3-03bdd4a3a2d5" providerId="AD" clId="Web-{D70EE5B2-A0DA-6B55-5497-81FF7F94E7D4}"/>
    <pc:docChg chg="addSld delSld modSld">
      <pc:chgData name="Považanová Monika" userId="S::monika.povazanova@vlada.gov.sk::b97f8d8f-1f56-47fa-aad3-03bdd4a3a2d5" providerId="AD" clId="Web-{D70EE5B2-A0DA-6B55-5497-81FF7F94E7D4}" dt="2024-09-10T11:40:33.022" v="7"/>
      <pc:docMkLst>
        <pc:docMk/>
      </pc:docMkLst>
      <pc:sldChg chg="modSp">
        <pc:chgData name="Považanová Monika" userId="S::monika.povazanova@vlada.gov.sk::b97f8d8f-1f56-47fa-aad3-03bdd4a3a2d5" providerId="AD" clId="Web-{D70EE5B2-A0DA-6B55-5497-81FF7F94E7D4}" dt="2024-09-10T10:08:00.330" v="4" actId="20577"/>
        <pc:sldMkLst>
          <pc:docMk/>
          <pc:sldMk cId="0" sldId="256"/>
        </pc:sldMkLst>
        <pc:spChg chg="mod">
          <ac:chgData name="Považanová Monika" userId="S::monika.povazanova@vlada.gov.sk::b97f8d8f-1f56-47fa-aad3-03bdd4a3a2d5" providerId="AD" clId="Web-{D70EE5B2-A0DA-6B55-5497-81FF7F94E7D4}" dt="2024-09-10T10:08:00.330" v="4" actId="20577"/>
          <ac:spMkLst>
            <pc:docMk/>
            <pc:sldMk cId="0" sldId="256"/>
            <ac:spMk id="5" creationId="{34019E5F-8145-E38A-81CA-98BC16CEAACA}"/>
          </ac:spMkLst>
        </pc:spChg>
      </pc:sldChg>
      <pc:sldChg chg="new">
        <pc:chgData name="Považanová Monika" userId="S::monika.povazanova@vlada.gov.sk::b97f8d8f-1f56-47fa-aad3-03bdd4a3a2d5" providerId="AD" clId="Web-{D70EE5B2-A0DA-6B55-5497-81FF7F94E7D4}" dt="2024-09-10T11:40:33.022" v="7"/>
        <pc:sldMkLst>
          <pc:docMk/>
          <pc:sldMk cId="1998540093" sldId="449"/>
        </pc:sldMkLst>
      </pc:sldChg>
      <pc:sldChg chg="new del">
        <pc:chgData name="Považanová Monika" userId="S::monika.povazanova@vlada.gov.sk::b97f8d8f-1f56-47fa-aad3-03bdd4a3a2d5" providerId="AD" clId="Web-{D70EE5B2-A0DA-6B55-5497-81FF7F94E7D4}" dt="2024-09-10T11:40:23.865" v="6"/>
        <pc:sldMkLst>
          <pc:docMk/>
          <pc:sldMk cId="2065853954" sldId="449"/>
        </pc:sldMkLst>
      </pc:sldChg>
    </pc:docChg>
  </pc:docChgLst>
  <pc:docChgLst>
    <pc:chgData name="Michal Jakub" userId="S::jakub.michal@vlada.gov.sk::f55ad588-971d-4e0d-8bf8-3825d7ca8ece" providerId="AD" clId="Web-{2AC05BA7-C4D5-5244-7811-5CCA31859176}"/>
    <pc:docChg chg="modSld">
      <pc:chgData name="Michal Jakub" userId="S::jakub.michal@vlada.gov.sk::f55ad588-971d-4e0d-8bf8-3825d7ca8ece" providerId="AD" clId="Web-{2AC05BA7-C4D5-5244-7811-5CCA31859176}" dt="2024-08-26T15:00:24.035" v="37" actId="20577"/>
      <pc:docMkLst>
        <pc:docMk/>
      </pc:docMkLst>
      <pc:sldChg chg="modSp">
        <pc:chgData name="Michal Jakub" userId="S::jakub.michal@vlada.gov.sk::f55ad588-971d-4e0d-8bf8-3825d7ca8ece" providerId="AD" clId="Web-{2AC05BA7-C4D5-5244-7811-5CCA31859176}" dt="2024-08-26T15:00:24.035" v="37" actId="20577"/>
        <pc:sldMkLst>
          <pc:docMk/>
          <pc:sldMk cId="3070439971" sldId="412"/>
        </pc:sldMkLst>
        <pc:spChg chg="mod">
          <ac:chgData name="Michal Jakub" userId="S::jakub.michal@vlada.gov.sk::f55ad588-971d-4e0d-8bf8-3825d7ca8ece" providerId="AD" clId="Web-{2AC05BA7-C4D5-5244-7811-5CCA31859176}" dt="2024-08-26T10:55:24.259" v="20" actId="20577"/>
          <ac:spMkLst>
            <pc:docMk/>
            <pc:sldMk cId="3070439971" sldId="412"/>
            <ac:spMk id="8" creationId="{00259B25-95C2-00D7-E74A-196B7801FD4C}"/>
          </ac:spMkLst>
        </pc:spChg>
        <pc:spChg chg="mod">
          <ac:chgData name="Michal Jakub" userId="S::jakub.michal@vlada.gov.sk::f55ad588-971d-4e0d-8bf8-3825d7ca8ece" providerId="AD" clId="Web-{2AC05BA7-C4D5-5244-7811-5CCA31859176}" dt="2024-08-26T15:00:24.035" v="37" actId="20577"/>
          <ac:spMkLst>
            <pc:docMk/>
            <pc:sldMk cId="3070439971" sldId="412"/>
            <ac:spMk id="9" creationId="{415DC869-2036-6C91-9AB7-F4E5E451FC5C}"/>
          </ac:spMkLst>
        </pc:spChg>
      </pc:sldChg>
      <pc:sldChg chg="modSp">
        <pc:chgData name="Michal Jakub" userId="S::jakub.michal@vlada.gov.sk::f55ad588-971d-4e0d-8bf8-3825d7ca8ece" providerId="AD" clId="Web-{2AC05BA7-C4D5-5244-7811-5CCA31859176}" dt="2024-08-26T07:57:42.423" v="17" actId="20577"/>
        <pc:sldMkLst>
          <pc:docMk/>
          <pc:sldMk cId="87174411" sldId="413"/>
        </pc:sldMkLst>
        <pc:spChg chg="mod">
          <ac:chgData name="Michal Jakub" userId="S::jakub.michal@vlada.gov.sk::f55ad588-971d-4e0d-8bf8-3825d7ca8ece" providerId="AD" clId="Web-{2AC05BA7-C4D5-5244-7811-5CCA31859176}" dt="2024-08-26T07:57:29.344" v="1" actId="20577"/>
          <ac:spMkLst>
            <pc:docMk/>
            <pc:sldMk cId="87174411" sldId="413"/>
            <ac:spMk id="19" creationId="{0E43DEED-51F4-950B-48A7-9751C9E4FF35}"/>
          </ac:spMkLst>
        </pc:spChg>
        <pc:spChg chg="mod">
          <ac:chgData name="Michal Jakub" userId="S::jakub.michal@vlada.gov.sk::f55ad588-971d-4e0d-8bf8-3825d7ca8ece" providerId="AD" clId="Web-{2AC05BA7-C4D5-5244-7811-5CCA31859176}" dt="2024-08-26T07:57:42.423" v="17" actId="20577"/>
          <ac:spMkLst>
            <pc:docMk/>
            <pc:sldMk cId="87174411" sldId="413"/>
            <ac:spMk id="23" creationId="{ED865C73-7A4B-6032-3106-84F74150496D}"/>
          </ac:spMkLst>
        </pc:spChg>
      </pc:sldChg>
    </pc:docChg>
  </pc:docChgLst>
  <pc:docChgLst>
    <pc:chgData name="Zappe Petra" userId="S::petra.zappe@vlada.gov.sk::c803c935-58cd-4836-b43c-253cc90de88e" providerId="AD" clId="Web-{2F5098F9-1DCD-572C-882B-506EA2402AC8}"/>
    <pc:docChg chg="addSld delSld modSld sldOrd">
      <pc:chgData name="Zappe Petra" userId="S::petra.zappe@vlada.gov.sk::c803c935-58cd-4836-b43c-253cc90de88e" providerId="AD" clId="Web-{2F5098F9-1DCD-572C-882B-506EA2402AC8}" dt="2024-08-27T10:29:34.906" v="3605" actId="1076"/>
      <pc:docMkLst>
        <pc:docMk/>
      </pc:docMkLst>
      <pc:sldChg chg="modSp">
        <pc:chgData name="Zappe Petra" userId="S::petra.zappe@vlada.gov.sk::c803c935-58cd-4836-b43c-253cc90de88e" providerId="AD" clId="Web-{2F5098F9-1DCD-572C-882B-506EA2402AC8}" dt="2024-08-23T07:17:57.382" v="7" actId="20577"/>
        <pc:sldMkLst>
          <pc:docMk/>
          <pc:sldMk cId="306420895" sldId="406"/>
        </pc:sldMkLst>
        <pc:spChg chg="mod">
          <ac:chgData name="Zappe Petra" userId="S::petra.zappe@vlada.gov.sk::c803c935-58cd-4836-b43c-253cc90de88e" providerId="AD" clId="Web-{2F5098F9-1DCD-572C-882B-506EA2402AC8}" dt="2024-08-23T07:17:57.382" v="7" actId="20577"/>
          <ac:spMkLst>
            <pc:docMk/>
            <pc:sldMk cId="306420895" sldId="406"/>
            <ac:spMk id="2" creationId="{00000000-0000-0000-0000-000000000000}"/>
          </ac:spMkLst>
        </pc:spChg>
      </pc:sldChg>
      <pc:sldChg chg="addSp delSp modSp ord">
        <pc:chgData name="Zappe Petra" userId="S::petra.zappe@vlada.gov.sk::c803c935-58cd-4836-b43c-253cc90de88e" providerId="AD" clId="Web-{2F5098F9-1DCD-572C-882B-506EA2402AC8}" dt="2024-08-26T09:01:44.502" v="3026" actId="20577"/>
        <pc:sldMkLst>
          <pc:docMk/>
          <pc:sldMk cId="4268796133" sldId="411"/>
        </pc:sldMkLst>
        <pc:spChg chg="del mod">
          <ac:chgData name="Zappe Petra" userId="S::petra.zappe@vlada.gov.sk::c803c935-58cd-4836-b43c-253cc90de88e" providerId="AD" clId="Web-{2F5098F9-1DCD-572C-882B-506EA2402AC8}" dt="2024-08-23T07:47:18.288" v="459"/>
          <ac:spMkLst>
            <pc:docMk/>
            <pc:sldMk cId="4268796133" sldId="411"/>
            <ac:spMk id="2" creationId="{F385D9BA-6A7A-7F1B-3FB4-A8E2F4F14E8A}"/>
          </ac:spMkLst>
        </pc:spChg>
        <pc:spChg chg="del mod">
          <ac:chgData name="Zappe Petra" userId="S::petra.zappe@vlada.gov.sk::c803c935-58cd-4836-b43c-253cc90de88e" providerId="AD" clId="Web-{2F5098F9-1DCD-572C-882B-506EA2402AC8}" dt="2024-08-23T07:47:16.382" v="458"/>
          <ac:spMkLst>
            <pc:docMk/>
            <pc:sldMk cId="4268796133" sldId="411"/>
            <ac:spMk id="3" creationId="{0BAF73A3-9FA7-D3A4-3CD7-966E57387A87}"/>
          </ac:spMkLst>
        </pc:spChg>
        <pc:spChg chg="mod">
          <ac:chgData name="Zappe Petra" userId="S::petra.zappe@vlada.gov.sk::c803c935-58cd-4836-b43c-253cc90de88e" providerId="AD" clId="Web-{2F5098F9-1DCD-572C-882B-506EA2402AC8}" dt="2024-08-26T09:01:44.502" v="3026" actId="20577"/>
          <ac:spMkLst>
            <pc:docMk/>
            <pc:sldMk cId="4268796133" sldId="411"/>
            <ac:spMk id="7" creationId="{3529EEED-612E-B07D-093A-F410B8688BD5}"/>
          </ac:spMkLst>
        </pc:spChg>
        <pc:spChg chg="add mod">
          <ac:chgData name="Zappe Petra" userId="S::petra.zappe@vlada.gov.sk::c803c935-58cd-4836-b43c-253cc90de88e" providerId="AD" clId="Web-{2F5098F9-1DCD-572C-882B-506EA2402AC8}" dt="2024-08-23T07:51:51.564" v="592" actId="20577"/>
          <ac:spMkLst>
            <pc:docMk/>
            <pc:sldMk cId="4268796133" sldId="411"/>
            <ac:spMk id="8" creationId="{DD91E1E1-641D-4E38-BCB4-FC11BA612F69}"/>
          </ac:spMkLst>
        </pc:spChg>
        <pc:picChg chg="add mod">
          <ac:chgData name="Zappe Petra" userId="S::petra.zappe@vlada.gov.sk::c803c935-58cd-4836-b43c-253cc90de88e" providerId="AD" clId="Web-{2F5098F9-1DCD-572C-882B-506EA2402AC8}" dt="2024-08-26T09:01:14.359" v="3016" actId="1076"/>
          <ac:picMkLst>
            <pc:docMk/>
            <pc:sldMk cId="4268796133" sldId="411"/>
            <ac:picMk id="2" creationId="{5497D615-0F2D-0859-DC4F-E20A3ACF7390}"/>
          </ac:picMkLst>
        </pc:picChg>
        <pc:picChg chg="del">
          <ac:chgData name="Zappe Petra" userId="S::petra.zappe@vlada.gov.sk::c803c935-58cd-4836-b43c-253cc90de88e" providerId="AD" clId="Web-{2F5098F9-1DCD-572C-882B-506EA2402AC8}" dt="2024-08-23T07:39:54.897" v="392"/>
          <ac:picMkLst>
            <pc:docMk/>
            <pc:sldMk cId="4268796133" sldId="411"/>
            <ac:picMk id="4" creationId="{E24554A1-7F29-868B-4798-43E4FEDE9250}"/>
          </ac:picMkLst>
        </pc:picChg>
        <pc:picChg chg="add del mod ord">
          <ac:chgData name="Zappe Petra" userId="S::petra.zappe@vlada.gov.sk::c803c935-58cd-4836-b43c-253cc90de88e" providerId="AD" clId="Web-{2F5098F9-1DCD-572C-882B-506EA2402AC8}" dt="2024-08-26T08:59:34.010" v="3004"/>
          <ac:picMkLst>
            <pc:docMk/>
            <pc:sldMk cId="4268796133" sldId="411"/>
            <ac:picMk id="5" creationId="{CB3D5541-BDA5-3562-E7DE-325DFD4066C8}"/>
          </ac:picMkLst>
        </pc:picChg>
      </pc:sldChg>
      <pc:sldChg chg="addSp delSp modSp ord">
        <pc:chgData name="Zappe Petra" userId="S::petra.zappe@vlada.gov.sk::c803c935-58cd-4836-b43c-253cc90de88e" providerId="AD" clId="Web-{2F5098F9-1DCD-572C-882B-506EA2402AC8}" dt="2024-08-23T07:33:33.415" v="387" actId="20577"/>
        <pc:sldMkLst>
          <pc:docMk/>
          <pc:sldMk cId="87174411" sldId="413"/>
        </pc:sldMkLst>
        <pc:spChg chg="del mod">
          <ac:chgData name="Zappe Petra" userId="S::petra.zappe@vlada.gov.sk::c803c935-58cd-4836-b43c-253cc90de88e" providerId="AD" clId="Web-{2F5098F9-1DCD-572C-882B-506EA2402AC8}" dt="2024-08-23T07:30:30.909" v="306"/>
          <ac:spMkLst>
            <pc:docMk/>
            <pc:sldMk cId="87174411" sldId="413"/>
            <ac:spMk id="2" creationId="{D0E5A20E-9ABD-71C9-5626-DD78BE7A10FB}"/>
          </ac:spMkLst>
        </pc:spChg>
        <pc:spChg chg="mod">
          <ac:chgData name="Zappe Petra" userId="S::petra.zappe@vlada.gov.sk::c803c935-58cd-4836-b43c-253cc90de88e" providerId="AD" clId="Web-{2F5098F9-1DCD-572C-882B-506EA2402AC8}" dt="2024-08-23T07:20:41.278" v="16" actId="20577"/>
          <ac:spMkLst>
            <pc:docMk/>
            <pc:sldMk cId="87174411" sldId="413"/>
            <ac:spMk id="3" creationId="{99A6B502-7892-95D7-1EDE-4F6B8D2860ED}"/>
          </ac:spMkLst>
        </pc:spChg>
        <pc:spChg chg="mod">
          <ac:chgData name="Zappe Petra" userId="S::petra.zappe@vlada.gov.sk::c803c935-58cd-4836-b43c-253cc90de88e" providerId="AD" clId="Web-{2F5098F9-1DCD-572C-882B-506EA2402AC8}" dt="2024-08-23T07:33:33.415" v="387" actId="20577"/>
          <ac:spMkLst>
            <pc:docMk/>
            <pc:sldMk cId="87174411" sldId="413"/>
            <ac:spMk id="8" creationId="{5CA04E9A-2419-41EF-937B-FBB87B213321}"/>
          </ac:spMkLst>
        </pc:spChg>
        <pc:spChg chg="del">
          <ac:chgData name="Zappe Petra" userId="S::petra.zappe@vlada.gov.sk::c803c935-58cd-4836-b43c-253cc90de88e" providerId="AD" clId="Web-{2F5098F9-1DCD-572C-882B-506EA2402AC8}" dt="2024-08-23T07:30:39.253" v="309"/>
          <ac:spMkLst>
            <pc:docMk/>
            <pc:sldMk cId="87174411" sldId="413"/>
            <ac:spMk id="9" creationId="{9D9F2D5C-A8C9-4C62-34A2-2EBD6DC04BF5}"/>
          </ac:spMkLst>
        </pc:spChg>
        <pc:spChg chg="mod">
          <ac:chgData name="Zappe Petra" userId="S::petra.zappe@vlada.gov.sk::c803c935-58cd-4836-b43c-253cc90de88e" providerId="AD" clId="Web-{2F5098F9-1DCD-572C-882B-506EA2402AC8}" dt="2024-08-23T07:32:49.788" v="358" actId="1076"/>
          <ac:spMkLst>
            <pc:docMk/>
            <pc:sldMk cId="87174411" sldId="413"/>
            <ac:spMk id="10" creationId="{309952E4-0C19-2D98-E510-19D7381FB963}"/>
          </ac:spMkLst>
        </pc:spChg>
        <pc:spChg chg="mod">
          <ac:chgData name="Zappe Petra" userId="S::petra.zappe@vlada.gov.sk::c803c935-58cd-4836-b43c-253cc90de88e" providerId="AD" clId="Web-{2F5098F9-1DCD-572C-882B-506EA2402AC8}" dt="2024-08-23T07:30:49.503" v="311" actId="1076"/>
          <ac:spMkLst>
            <pc:docMk/>
            <pc:sldMk cId="87174411" sldId="413"/>
            <ac:spMk id="14" creationId="{57CDC044-AD5F-9C02-2328-8DD425A3B89B}"/>
          </ac:spMkLst>
        </pc:spChg>
        <pc:spChg chg="mod">
          <ac:chgData name="Zappe Petra" userId="S::petra.zappe@vlada.gov.sk::c803c935-58cd-4836-b43c-253cc90de88e" providerId="AD" clId="Web-{2F5098F9-1DCD-572C-882B-506EA2402AC8}" dt="2024-08-23T07:18:38.461" v="14" actId="20577"/>
          <ac:spMkLst>
            <pc:docMk/>
            <pc:sldMk cId="87174411" sldId="413"/>
            <ac:spMk id="19" creationId="{0E43DEED-51F4-950B-48A7-9751C9E4FF35}"/>
          </ac:spMkLst>
        </pc:spChg>
        <pc:spChg chg="del">
          <ac:chgData name="Zappe Petra" userId="S::petra.zappe@vlada.gov.sk::c803c935-58cd-4836-b43c-253cc90de88e" providerId="AD" clId="Web-{2F5098F9-1DCD-572C-882B-506EA2402AC8}" dt="2024-08-23T07:27:11.964" v="249"/>
          <ac:spMkLst>
            <pc:docMk/>
            <pc:sldMk cId="87174411" sldId="413"/>
            <ac:spMk id="22" creationId="{BDC0B8FD-3294-2116-677D-C036379D648E}"/>
          </ac:spMkLst>
        </pc:spChg>
        <pc:spChg chg="mod">
          <ac:chgData name="Zappe Petra" userId="S::petra.zappe@vlada.gov.sk::c803c935-58cd-4836-b43c-253cc90de88e" providerId="AD" clId="Web-{2F5098F9-1DCD-572C-882B-506EA2402AC8}" dt="2024-08-23T07:30:07.720" v="302" actId="20577"/>
          <ac:spMkLst>
            <pc:docMk/>
            <pc:sldMk cId="87174411" sldId="413"/>
            <ac:spMk id="23" creationId="{ED865C73-7A4B-6032-3106-84F74150496D}"/>
          </ac:spMkLst>
        </pc:spChg>
        <pc:spChg chg="del">
          <ac:chgData name="Zappe Petra" userId="S::petra.zappe@vlada.gov.sk::c803c935-58cd-4836-b43c-253cc90de88e" providerId="AD" clId="Web-{2F5098F9-1DCD-572C-882B-506EA2402AC8}" dt="2024-08-23T07:27:14.948" v="250"/>
          <ac:spMkLst>
            <pc:docMk/>
            <pc:sldMk cId="87174411" sldId="413"/>
            <ac:spMk id="26" creationId="{799AAF54-D48E-DACA-2565-DB5D4CCFDFFD}"/>
          </ac:spMkLst>
        </pc:spChg>
        <pc:spChg chg="mod">
          <ac:chgData name="Zappe Petra" userId="S::petra.zappe@vlada.gov.sk::c803c935-58cd-4836-b43c-253cc90de88e" providerId="AD" clId="Web-{2F5098F9-1DCD-572C-882B-506EA2402AC8}" dt="2024-08-23T07:31:35.739" v="327" actId="20577"/>
          <ac:spMkLst>
            <pc:docMk/>
            <pc:sldMk cId="87174411" sldId="413"/>
            <ac:spMk id="27" creationId="{897B7F4C-356C-0C58-A615-D27BF20ADE86}"/>
          </ac:spMkLst>
        </pc:spChg>
        <pc:spChg chg="del">
          <ac:chgData name="Zappe Petra" userId="S::petra.zappe@vlada.gov.sk::c803c935-58cd-4836-b43c-253cc90de88e" providerId="AD" clId="Web-{2F5098F9-1DCD-572C-882B-506EA2402AC8}" dt="2024-08-23T07:27:17.761" v="251"/>
          <ac:spMkLst>
            <pc:docMk/>
            <pc:sldMk cId="87174411" sldId="413"/>
            <ac:spMk id="28" creationId="{F5B8A091-60B0-AB6E-694D-F39E7AFAAFA9}"/>
          </ac:spMkLst>
        </pc:spChg>
        <pc:spChg chg="mod">
          <ac:chgData name="Zappe Petra" userId="S::petra.zappe@vlada.gov.sk::c803c935-58cd-4836-b43c-253cc90de88e" providerId="AD" clId="Web-{2F5098F9-1DCD-572C-882B-506EA2402AC8}" dt="2024-08-23T07:32:05.912" v="351" actId="20577"/>
          <ac:spMkLst>
            <pc:docMk/>
            <pc:sldMk cId="87174411" sldId="413"/>
            <ac:spMk id="29" creationId="{24A9DF0A-AB75-4D7D-E21C-E21A0095F81A}"/>
          </ac:spMkLst>
        </pc:spChg>
        <pc:spChg chg="mod">
          <ac:chgData name="Zappe Petra" userId="S::petra.zappe@vlada.gov.sk::c803c935-58cd-4836-b43c-253cc90de88e" providerId="AD" clId="Web-{2F5098F9-1DCD-572C-882B-506EA2402AC8}" dt="2024-08-23T07:23:55.519" v="137" actId="20577"/>
          <ac:spMkLst>
            <pc:docMk/>
            <pc:sldMk cId="87174411" sldId="413"/>
            <ac:spMk id="86" creationId="{E6DA9983-6AE2-B4DD-DAC0-E85585975BDC}"/>
          </ac:spMkLst>
        </pc:spChg>
        <pc:spChg chg="mod">
          <ac:chgData name="Zappe Petra" userId="S::petra.zappe@vlada.gov.sk::c803c935-58cd-4836-b43c-253cc90de88e" providerId="AD" clId="Web-{2F5098F9-1DCD-572C-882B-506EA2402AC8}" dt="2024-08-23T07:25:20.976" v="196" actId="14100"/>
          <ac:spMkLst>
            <pc:docMk/>
            <pc:sldMk cId="87174411" sldId="413"/>
            <ac:spMk id="88" creationId="{B1EDD16D-4495-D7CD-5A16-26A8C3E81D90}"/>
          </ac:spMkLst>
        </pc:spChg>
        <pc:spChg chg="mod">
          <ac:chgData name="Zappe Petra" userId="S::petra.zappe@vlada.gov.sk::c803c935-58cd-4836-b43c-253cc90de88e" providerId="AD" clId="Web-{2F5098F9-1DCD-572C-882B-506EA2402AC8}" dt="2024-08-23T07:25:36.554" v="208" actId="14100"/>
          <ac:spMkLst>
            <pc:docMk/>
            <pc:sldMk cId="87174411" sldId="413"/>
            <ac:spMk id="90" creationId="{970FB460-9035-D295-97F1-8064BF722300}"/>
          </ac:spMkLst>
        </pc:spChg>
        <pc:spChg chg="mod">
          <ac:chgData name="Zappe Petra" userId="S::petra.zappe@vlada.gov.sk::c803c935-58cd-4836-b43c-253cc90de88e" providerId="AD" clId="Web-{2F5098F9-1DCD-572C-882B-506EA2402AC8}" dt="2024-08-23T07:32:40.898" v="356" actId="1076"/>
          <ac:spMkLst>
            <pc:docMk/>
            <pc:sldMk cId="87174411" sldId="413"/>
            <ac:spMk id="91" creationId="{F0FCBD96-E91B-D3BC-8526-558EF5B98467}"/>
          </ac:spMkLst>
        </pc:spChg>
        <pc:spChg chg="mod">
          <ac:chgData name="Zappe Petra" userId="S::petra.zappe@vlada.gov.sk::c803c935-58cd-4836-b43c-253cc90de88e" providerId="AD" clId="Web-{2F5098F9-1DCD-572C-882B-506EA2402AC8}" dt="2024-08-23T07:26:07.274" v="225" actId="20577"/>
          <ac:spMkLst>
            <pc:docMk/>
            <pc:sldMk cId="87174411" sldId="413"/>
            <ac:spMk id="92" creationId="{8C12095B-20CC-32EC-14D6-ABF7A4EF6B26}"/>
          </ac:spMkLst>
        </pc:spChg>
        <pc:spChg chg="del">
          <ac:chgData name="Zappe Petra" userId="S::petra.zappe@vlada.gov.sk::c803c935-58cd-4836-b43c-253cc90de88e" providerId="AD" clId="Web-{2F5098F9-1DCD-572C-882B-506EA2402AC8}" dt="2024-08-23T07:30:37.768" v="308"/>
          <ac:spMkLst>
            <pc:docMk/>
            <pc:sldMk cId="87174411" sldId="413"/>
            <ac:spMk id="95" creationId="{8E519172-2790-8A76-9057-BDD2D92360E4}"/>
          </ac:spMkLst>
        </pc:spChg>
        <pc:cxnChg chg="mod">
          <ac:chgData name="Zappe Petra" userId="S::petra.zappe@vlada.gov.sk::c803c935-58cd-4836-b43c-253cc90de88e" providerId="AD" clId="Web-{2F5098F9-1DCD-572C-882B-506EA2402AC8}" dt="2024-08-23T07:33:19.993" v="385" actId="1076"/>
          <ac:cxnSpMkLst>
            <pc:docMk/>
            <pc:sldMk cId="87174411" sldId="413"/>
            <ac:cxnSpMk id="5" creationId="{2A4ECFEA-BA51-B3AC-0978-68422E3E4CF6}"/>
          </ac:cxnSpMkLst>
        </pc:cxnChg>
        <pc:cxnChg chg="add mod">
          <ac:chgData name="Zappe Petra" userId="S::petra.zappe@vlada.gov.sk::c803c935-58cd-4836-b43c-253cc90de88e" providerId="AD" clId="Web-{2F5098F9-1DCD-572C-882B-506EA2402AC8}" dt="2024-08-23T07:32:32.194" v="355" actId="1076"/>
          <ac:cxnSpMkLst>
            <pc:docMk/>
            <pc:sldMk cId="87174411" sldId="413"/>
            <ac:cxnSpMk id="6" creationId="{7D1683A0-0BF6-BDFD-77FA-2D976E3188A6}"/>
          </ac:cxnSpMkLst>
        </pc:cxnChg>
        <pc:cxnChg chg="mod">
          <ac:chgData name="Zappe Petra" userId="S::petra.zappe@vlada.gov.sk::c803c935-58cd-4836-b43c-253cc90de88e" providerId="AD" clId="Web-{2F5098F9-1DCD-572C-882B-506EA2402AC8}" dt="2024-08-23T07:27:11.964" v="249"/>
          <ac:cxnSpMkLst>
            <pc:docMk/>
            <pc:sldMk cId="87174411" sldId="413"/>
            <ac:cxnSpMk id="36" creationId="{A91C5EC2-61E9-2B6F-85DA-22CAE46B0008}"/>
          </ac:cxnSpMkLst>
        </pc:cxnChg>
        <pc:cxnChg chg="del mod">
          <ac:chgData name="Zappe Petra" userId="S::petra.zappe@vlada.gov.sk::c803c935-58cd-4836-b43c-253cc90de88e" providerId="AD" clId="Web-{2F5098F9-1DCD-572C-882B-506EA2402AC8}" dt="2024-08-23T07:32:12.318" v="352"/>
          <ac:cxnSpMkLst>
            <pc:docMk/>
            <pc:sldMk cId="87174411" sldId="413"/>
            <ac:cxnSpMk id="37" creationId="{123FF950-7841-EC21-CCB4-BE7D27802F7E}"/>
          </ac:cxnSpMkLst>
        </pc:cxnChg>
        <pc:cxnChg chg="mod">
          <ac:chgData name="Zappe Petra" userId="S::petra.zappe@vlada.gov.sk::c803c935-58cd-4836-b43c-253cc90de88e" providerId="AD" clId="Web-{2F5098F9-1DCD-572C-882B-506EA2402AC8}" dt="2024-08-23T07:32:46.835" v="357" actId="1076"/>
          <ac:cxnSpMkLst>
            <pc:docMk/>
            <pc:sldMk cId="87174411" sldId="413"/>
            <ac:cxnSpMk id="38" creationId="{F21C4760-4396-0716-F635-05A9F1E91566}"/>
          </ac:cxnSpMkLst>
        </pc:cxnChg>
        <pc:cxnChg chg="mod">
          <ac:chgData name="Zappe Petra" userId="S::petra.zappe@vlada.gov.sk::c803c935-58cd-4836-b43c-253cc90de88e" providerId="AD" clId="Web-{2F5098F9-1DCD-572C-882B-506EA2402AC8}" dt="2024-08-23T07:31:33.364" v="325" actId="20577"/>
          <ac:cxnSpMkLst>
            <pc:docMk/>
            <pc:sldMk cId="87174411" sldId="413"/>
            <ac:cxnSpMk id="39" creationId="{14D866D8-7F7D-A994-5508-586D53FDBC2E}"/>
          </ac:cxnSpMkLst>
        </pc:cxnChg>
        <pc:cxnChg chg="mod">
          <ac:chgData name="Zappe Petra" userId="S::petra.zappe@vlada.gov.sk::c803c935-58cd-4836-b43c-253cc90de88e" providerId="AD" clId="Web-{2F5098F9-1DCD-572C-882B-506EA2402AC8}" dt="2024-08-23T07:30:42.221" v="310" actId="1076"/>
          <ac:cxnSpMkLst>
            <pc:docMk/>
            <pc:sldMk cId="87174411" sldId="413"/>
            <ac:cxnSpMk id="40" creationId="{62664ADF-CFB7-4BCB-F1FA-C76D4FA49109}"/>
          </ac:cxnSpMkLst>
        </pc:cxnChg>
        <pc:cxnChg chg="del">
          <ac:chgData name="Zappe Petra" userId="S::petra.zappe@vlada.gov.sk::c803c935-58cd-4836-b43c-253cc90de88e" providerId="AD" clId="Web-{2F5098F9-1DCD-572C-882B-506EA2402AC8}" dt="2024-08-23T07:30:32.659" v="307"/>
          <ac:cxnSpMkLst>
            <pc:docMk/>
            <pc:sldMk cId="87174411" sldId="413"/>
            <ac:cxnSpMk id="41" creationId="{D79BD026-70BE-D44C-B6D4-590E0BDA36CA}"/>
          </ac:cxnSpMkLst>
        </pc:cxnChg>
      </pc:sldChg>
      <pc:sldChg chg="add replId">
        <pc:chgData name="Zappe Petra" userId="S::petra.zappe@vlada.gov.sk::c803c935-58cd-4836-b43c-253cc90de88e" providerId="AD" clId="Web-{2F5098F9-1DCD-572C-882B-506EA2402AC8}" dt="2024-08-23T07:17:44.834" v="0"/>
        <pc:sldMkLst>
          <pc:docMk/>
          <pc:sldMk cId="2725729021" sldId="416"/>
        </pc:sldMkLst>
      </pc:sldChg>
      <pc:sldChg chg="add replId">
        <pc:chgData name="Zappe Petra" userId="S::petra.zappe@vlada.gov.sk::c803c935-58cd-4836-b43c-253cc90de88e" providerId="AD" clId="Web-{2F5098F9-1DCD-572C-882B-506EA2402AC8}" dt="2024-08-23T07:18:15.914" v="8"/>
        <pc:sldMkLst>
          <pc:docMk/>
          <pc:sldMk cId="2852635135" sldId="417"/>
        </pc:sldMkLst>
      </pc:sldChg>
      <pc:sldChg chg="add replId">
        <pc:chgData name="Zappe Petra" userId="S::petra.zappe@vlada.gov.sk::c803c935-58cd-4836-b43c-253cc90de88e" providerId="AD" clId="Web-{2F5098F9-1DCD-572C-882B-506EA2402AC8}" dt="2024-08-23T07:37:12.407" v="388"/>
        <pc:sldMkLst>
          <pc:docMk/>
          <pc:sldMk cId="2252602967" sldId="418"/>
        </pc:sldMkLst>
      </pc:sldChg>
      <pc:sldChg chg="addSp delSp modSp add ord replId">
        <pc:chgData name="Zappe Petra" userId="S::petra.zappe@vlada.gov.sk::c803c935-58cd-4836-b43c-253cc90de88e" providerId="AD" clId="Web-{2F5098F9-1DCD-572C-882B-506EA2402AC8}" dt="2024-08-26T09:02:25.411" v="3034"/>
        <pc:sldMkLst>
          <pc:docMk/>
          <pc:sldMk cId="142344879" sldId="419"/>
        </pc:sldMkLst>
        <pc:spChg chg="mod">
          <ac:chgData name="Zappe Petra" userId="S::petra.zappe@vlada.gov.sk::c803c935-58cd-4836-b43c-253cc90de88e" providerId="AD" clId="Web-{2F5098F9-1DCD-572C-882B-506EA2402AC8}" dt="2024-08-23T07:54:23.585" v="632" actId="20577"/>
          <ac:spMkLst>
            <pc:docMk/>
            <pc:sldMk cId="142344879" sldId="419"/>
            <ac:spMk id="4" creationId="{0CD1E2BE-7C2E-256B-A25A-DC86BFBF8327}"/>
          </ac:spMkLst>
        </pc:spChg>
        <pc:spChg chg="mod">
          <ac:chgData name="Zappe Petra" userId="S::petra.zappe@vlada.gov.sk::c803c935-58cd-4836-b43c-253cc90de88e" providerId="AD" clId="Web-{2F5098F9-1DCD-572C-882B-506EA2402AC8}" dt="2024-08-26T09:01:49.549" v="3028" actId="20577"/>
          <ac:spMkLst>
            <pc:docMk/>
            <pc:sldMk cId="142344879" sldId="419"/>
            <ac:spMk id="7" creationId="{3529EEED-612E-B07D-093A-F410B8688BD5}"/>
          </ac:spMkLst>
        </pc:spChg>
        <pc:spChg chg="del">
          <ac:chgData name="Zappe Petra" userId="S::petra.zappe@vlada.gov.sk::c803c935-58cd-4836-b43c-253cc90de88e" providerId="AD" clId="Web-{2F5098F9-1DCD-572C-882B-506EA2402AC8}" dt="2024-08-23T07:46:18.599" v="446"/>
          <ac:spMkLst>
            <pc:docMk/>
            <pc:sldMk cId="142344879" sldId="419"/>
            <ac:spMk id="10" creationId="{95595287-E4D6-987B-A41C-F22EF14B0172}"/>
          </ac:spMkLst>
        </pc:spChg>
        <pc:picChg chg="add mod ord">
          <ac:chgData name="Zappe Petra" userId="S::petra.zappe@vlada.gov.sk::c803c935-58cd-4836-b43c-253cc90de88e" providerId="AD" clId="Web-{2F5098F9-1DCD-572C-882B-506EA2402AC8}" dt="2024-08-26T09:02:25.411" v="3034"/>
          <ac:picMkLst>
            <pc:docMk/>
            <pc:sldMk cId="142344879" sldId="419"/>
            <ac:picMk id="2" creationId="{06A6996E-0A76-1D3F-0ECD-287A52BA5086}"/>
          </ac:picMkLst>
        </pc:picChg>
        <pc:picChg chg="del">
          <ac:chgData name="Zappe Petra" userId="S::petra.zappe@vlada.gov.sk::c803c935-58cd-4836-b43c-253cc90de88e" providerId="AD" clId="Web-{2F5098F9-1DCD-572C-882B-506EA2402AC8}" dt="2024-08-23T07:42:05.199" v="409"/>
          <ac:picMkLst>
            <pc:docMk/>
            <pc:sldMk cId="142344879" sldId="419"/>
            <ac:picMk id="2" creationId="{C66E23CF-1175-EB3B-40FE-CB039C15E76C}"/>
          </ac:picMkLst>
        </pc:picChg>
        <pc:picChg chg="add del mod ord">
          <ac:chgData name="Zappe Petra" userId="S::petra.zappe@vlada.gov.sk::c803c935-58cd-4836-b43c-253cc90de88e" providerId="AD" clId="Web-{2F5098F9-1DCD-572C-882B-506EA2402AC8}" dt="2024-08-26T09:01:50.533" v="3029"/>
          <ac:picMkLst>
            <pc:docMk/>
            <pc:sldMk cId="142344879" sldId="419"/>
            <ac:picMk id="3" creationId="{62B9ABF0-A777-DF75-2EAD-062B44475995}"/>
          </ac:picMkLst>
        </pc:picChg>
      </pc:sldChg>
      <pc:sldChg chg="addSp delSp modSp add replId">
        <pc:chgData name="Zappe Petra" userId="S::petra.zappe@vlada.gov.sk::c803c935-58cd-4836-b43c-253cc90de88e" providerId="AD" clId="Web-{2F5098F9-1DCD-572C-882B-506EA2402AC8}" dt="2024-08-26T09:01:41.017" v="3024" actId="20577"/>
        <pc:sldMkLst>
          <pc:docMk/>
          <pc:sldMk cId="16632625" sldId="420"/>
        </pc:sldMkLst>
        <pc:spChg chg="del">
          <ac:chgData name="Zappe Petra" userId="S::petra.zappe@vlada.gov.sk::c803c935-58cd-4836-b43c-253cc90de88e" providerId="AD" clId="Web-{2F5098F9-1DCD-572C-882B-506EA2402AC8}" dt="2024-08-23T07:52:32.674" v="594"/>
          <ac:spMkLst>
            <pc:docMk/>
            <pc:sldMk cId="16632625" sldId="420"/>
            <ac:spMk id="2" creationId="{F385D9BA-6A7A-7F1B-3FB4-A8E2F4F14E8A}"/>
          </ac:spMkLst>
        </pc:spChg>
        <pc:spChg chg="del">
          <ac:chgData name="Zappe Petra" userId="S::petra.zappe@vlada.gov.sk::c803c935-58cd-4836-b43c-253cc90de88e" providerId="AD" clId="Web-{2F5098F9-1DCD-572C-882B-506EA2402AC8}" dt="2024-08-23T07:52:30.190" v="593"/>
          <ac:spMkLst>
            <pc:docMk/>
            <pc:sldMk cId="16632625" sldId="420"/>
            <ac:spMk id="3" creationId="{0BAF73A3-9FA7-D3A4-3CD7-966E57387A87}"/>
          </ac:spMkLst>
        </pc:spChg>
        <pc:spChg chg="mod">
          <ac:chgData name="Zappe Petra" userId="S::petra.zappe@vlada.gov.sk::c803c935-58cd-4836-b43c-253cc90de88e" providerId="AD" clId="Web-{2F5098F9-1DCD-572C-882B-506EA2402AC8}" dt="2024-08-26T09:01:41.017" v="3024" actId="20577"/>
          <ac:spMkLst>
            <pc:docMk/>
            <pc:sldMk cId="16632625" sldId="420"/>
            <ac:spMk id="7" creationId="{3529EEED-612E-B07D-093A-F410B8688BD5}"/>
          </ac:spMkLst>
        </pc:spChg>
        <pc:spChg chg="add mod">
          <ac:chgData name="Zappe Petra" userId="S::petra.zappe@vlada.gov.sk::c803c935-58cd-4836-b43c-253cc90de88e" providerId="AD" clId="Web-{2F5098F9-1DCD-572C-882B-506EA2402AC8}" dt="2024-08-23T07:53:35.677" v="606" actId="20577"/>
          <ac:spMkLst>
            <pc:docMk/>
            <pc:sldMk cId="16632625" sldId="420"/>
            <ac:spMk id="8" creationId="{1FEC4642-3422-9E5D-F0F4-10F39D7C8346}"/>
          </ac:spMkLst>
        </pc:spChg>
        <pc:picChg chg="add del mod">
          <ac:chgData name="Zappe Petra" userId="S::petra.zappe@vlada.gov.sk::c803c935-58cd-4836-b43c-253cc90de88e" providerId="AD" clId="Web-{2F5098F9-1DCD-572C-882B-506EA2402AC8}" dt="2024-08-26T08:59:44.057" v="3007"/>
          <ac:picMkLst>
            <pc:docMk/>
            <pc:sldMk cId="16632625" sldId="420"/>
            <ac:picMk id="2" creationId="{28DB8EED-0D67-5C0D-4E84-ECF15E4780AB}"/>
          </ac:picMkLst>
        </pc:picChg>
        <pc:picChg chg="add mod ord">
          <ac:chgData name="Zappe Petra" userId="S::petra.zappe@vlada.gov.sk::c803c935-58cd-4836-b43c-253cc90de88e" providerId="AD" clId="Web-{2F5098F9-1DCD-572C-882B-506EA2402AC8}" dt="2024-08-26T09:01:23.516" v="3018" actId="1076"/>
          <ac:picMkLst>
            <pc:docMk/>
            <pc:sldMk cId="16632625" sldId="420"/>
            <ac:picMk id="3" creationId="{77619C43-D31F-6261-487D-D1CFE4619C36}"/>
          </ac:picMkLst>
        </pc:picChg>
        <pc:picChg chg="add del mod ord">
          <ac:chgData name="Zappe Petra" userId="S::petra.zappe@vlada.gov.sk::c803c935-58cd-4836-b43c-253cc90de88e" providerId="AD" clId="Web-{2F5098F9-1DCD-572C-882B-506EA2402AC8}" dt="2024-08-26T08:59:22.197" v="3000"/>
          <ac:picMkLst>
            <pc:docMk/>
            <pc:sldMk cId="16632625" sldId="420"/>
            <ac:picMk id="4" creationId="{BBB23912-D59A-943A-5109-C3A3E126DE4A}"/>
          </ac:picMkLst>
        </pc:picChg>
        <pc:picChg chg="del">
          <ac:chgData name="Zappe Petra" userId="S::petra.zappe@vlada.gov.sk::c803c935-58cd-4836-b43c-253cc90de88e" providerId="AD" clId="Web-{2F5098F9-1DCD-572C-882B-506EA2402AC8}" dt="2024-08-23T07:43:29.421" v="422"/>
          <ac:picMkLst>
            <pc:docMk/>
            <pc:sldMk cId="16632625" sldId="420"/>
            <ac:picMk id="5" creationId="{CB3D5541-BDA5-3562-E7DE-325DFD4066C8}"/>
          </ac:picMkLst>
        </pc:picChg>
      </pc:sldChg>
      <pc:sldChg chg="addSp delSp modSp add del ord replId">
        <pc:chgData name="Zappe Petra" userId="S::petra.zappe@vlada.gov.sk::c803c935-58cd-4836-b43c-253cc90de88e" providerId="AD" clId="Web-{2F5098F9-1DCD-572C-882B-506EA2402AC8}" dt="2024-08-26T09:10:43.221" v="3037"/>
        <pc:sldMkLst>
          <pc:docMk/>
          <pc:sldMk cId="2467837999" sldId="421"/>
        </pc:sldMkLst>
        <pc:spChg chg="del">
          <ac:chgData name="Zappe Petra" userId="S::petra.zappe@vlada.gov.sk::c803c935-58cd-4836-b43c-253cc90de88e" providerId="AD" clId="Web-{2F5098F9-1DCD-572C-882B-506EA2402AC8}" dt="2024-08-23T07:55:35.619" v="640"/>
          <ac:spMkLst>
            <pc:docMk/>
            <pc:sldMk cId="2467837999" sldId="421"/>
            <ac:spMk id="2" creationId="{77F784A9-E0BD-9817-8D30-B3C3921DA335}"/>
          </ac:spMkLst>
        </pc:spChg>
        <pc:spChg chg="mod">
          <ac:chgData name="Zappe Petra" userId="S::petra.zappe@vlada.gov.sk::c803c935-58cd-4836-b43c-253cc90de88e" providerId="AD" clId="Web-{2F5098F9-1DCD-572C-882B-506EA2402AC8}" dt="2024-08-23T07:55:29.993" v="639" actId="20577"/>
          <ac:spMkLst>
            <pc:docMk/>
            <pc:sldMk cId="2467837999" sldId="421"/>
            <ac:spMk id="3" creationId="{8A298E9E-4618-A65D-4721-331FACCE3BA4}"/>
          </ac:spMkLst>
        </pc:spChg>
        <pc:spChg chg="del mod">
          <ac:chgData name="Zappe Petra" userId="S::petra.zappe@vlada.gov.sk::c803c935-58cd-4836-b43c-253cc90de88e" providerId="AD" clId="Web-{2F5098F9-1DCD-572C-882B-506EA2402AC8}" dt="2024-08-23T07:55:38.744" v="643"/>
          <ac:spMkLst>
            <pc:docMk/>
            <pc:sldMk cId="2467837999" sldId="421"/>
            <ac:spMk id="4" creationId="{0F52B1D7-6DA4-8221-4D8D-A6CC6C8BA89C}"/>
          </ac:spMkLst>
        </pc:spChg>
        <pc:graphicFrameChg chg="add del mod modGraphic">
          <ac:chgData name="Zappe Petra" userId="S::petra.zappe@vlada.gov.sk::c803c935-58cd-4836-b43c-253cc90de88e" providerId="AD" clId="Web-{2F5098F9-1DCD-572C-882B-506EA2402AC8}" dt="2024-08-26T09:10:31.236" v="3035"/>
          <ac:graphicFrameMkLst>
            <pc:docMk/>
            <pc:sldMk cId="2467837999" sldId="421"/>
            <ac:graphicFrameMk id="5" creationId="{F01E69C4-CB51-3E53-EA2E-6549FA0475AD}"/>
          </ac:graphicFrameMkLst>
        </pc:graphicFrameChg>
      </pc:sldChg>
      <pc:sldChg chg="add del replId">
        <pc:chgData name="Zappe Petra" userId="S::petra.zappe@vlada.gov.sk::c803c935-58cd-4836-b43c-253cc90de88e" providerId="AD" clId="Web-{2F5098F9-1DCD-572C-882B-506EA2402AC8}" dt="2024-08-23T07:54:56.617" v="634"/>
        <pc:sldMkLst>
          <pc:docMk/>
          <pc:sldMk cId="4220473736" sldId="421"/>
        </pc:sldMkLst>
      </pc:sldChg>
      <pc:sldChg chg="delSp modSp add replId">
        <pc:chgData name="Zappe Petra" userId="S::petra.zappe@vlada.gov.sk::c803c935-58cd-4836-b43c-253cc90de88e" providerId="AD" clId="Web-{2F5098F9-1DCD-572C-882B-506EA2402AC8}" dt="2024-08-27T09:55:05.857" v="3120" actId="20577"/>
        <pc:sldMkLst>
          <pc:docMk/>
          <pc:sldMk cId="3309797836" sldId="425"/>
        </pc:sldMkLst>
        <pc:spChg chg="mod">
          <ac:chgData name="Zappe Petra" userId="S::petra.zappe@vlada.gov.sk::c803c935-58cd-4836-b43c-253cc90de88e" providerId="AD" clId="Web-{2F5098F9-1DCD-572C-882B-506EA2402AC8}" dt="2024-08-27T09:46:31.283" v="3096" actId="1076"/>
          <ac:spMkLst>
            <pc:docMk/>
            <pc:sldMk cId="3309797836" sldId="425"/>
            <ac:spMk id="3" creationId="{AEA3223E-34E4-9094-0C89-1D1C49CDD56E}"/>
          </ac:spMkLst>
        </pc:spChg>
        <pc:spChg chg="del mod">
          <ac:chgData name="Zappe Petra" userId="S::petra.zappe@vlada.gov.sk::c803c935-58cd-4836-b43c-253cc90de88e" providerId="AD" clId="Web-{2F5098F9-1DCD-572C-882B-506EA2402AC8}" dt="2024-08-26T08:36:42.008" v="1486"/>
          <ac:spMkLst>
            <pc:docMk/>
            <pc:sldMk cId="3309797836" sldId="425"/>
            <ac:spMk id="3" creationId="{DEAC6F85-2A98-65EC-345E-F7E12C810E79}"/>
          </ac:spMkLst>
        </pc:spChg>
        <pc:spChg chg="del mod">
          <ac:chgData name="Zappe Petra" userId="S::petra.zappe@vlada.gov.sk::c803c935-58cd-4836-b43c-253cc90de88e" providerId="AD" clId="Web-{2F5098F9-1DCD-572C-882B-506EA2402AC8}" dt="2024-08-26T08:56:38.203" v="2856"/>
          <ac:spMkLst>
            <pc:docMk/>
            <pc:sldMk cId="3309797836" sldId="425"/>
            <ac:spMk id="4" creationId="{4198F441-BE3F-3B3E-7960-3D63AA051EB2}"/>
          </ac:spMkLst>
        </pc:spChg>
        <pc:spChg chg="del mod">
          <ac:chgData name="Zappe Petra" userId="S::petra.zappe@vlada.gov.sk::c803c935-58cd-4836-b43c-253cc90de88e" providerId="AD" clId="Web-{2F5098F9-1DCD-572C-882B-506EA2402AC8}" dt="2024-08-26T08:35:08.174" v="1242"/>
          <ac:spMkLst>
            <pc:docMk/>
            <pc:sldMk cId="3309797836" sldId="425"/>
            <ac:spMk id="5" creationId="{0CC9419E-370E-3D34-CAE2-9B5FE00F9EF4}"/>
          </ac:spMkLst>
        </pc:spChg>
        <pc:spChg chg="mod">
          <ac:chgData name="Zappe Petra" userId="S::petra.zappe@vlada.gov.sk::c803c935-58cd-4836-b43c-253cc90de88e" providerId="AD" clId="Web-{2F5098F9-1DCD-572C-882B-506EA2402AC8}" dt="2024-08-26T08:29:13.950" v="798" actId="20577"/>
          <ac:spMkLst>
            <pc:docMk/>
            <pc:sldMk cId="3309797836" sldId="425"/>
            <ac:spMk id="7" creationId="{3529EEED-612E-B07D-093A-F410B8688BD5}"/>
          </ac:spMkLst>
        </pc:spChg>
        <pc:spChg chg="mod">
          <ac:chgData name="Zappe Petra" userId="S::petra.zappe@vlada.gov.sk::c803c935-58cd-4836-b43c-253cc90de88e" providerId="AD" clId="Web-{2F5098F9-1DCD-572C-882B-506EA2402AC8}" dt="2024-08-27T09:55:05.857" v="3120" actId="20577"/>
          <ac:spMkLst>
            <pc:docMk/>
            <pc:sldMk cId="3309797836" sldId="425"/>
            <ac:spMk id="8" creationId="{00259B25-95C2-00D7-E74A-196B7801FD4C}"/>
          </ac:spMkLst>
        </pc:spChg>
        <pc:spChg chg="mod">
          <ac:chgData name="Zappe Petra" userId="S::petra.zappe@vlada.gov.sk::c803c935-58cd-4836-b43c-253cc90de88e" providerId="AD" clId="Web-{2F5098F9-1DCD-572C-882B-506EA2402AC8}" dt="2024-08-27T09:54:20.997" v="3116" actId="14100"/>
          <ac:spMkLst>
            <pc:docMk/>
            <pc:sldMk cId="3309797836" sldId="425"/>
            <ac:spMk id="9" creationId="{415DC869-2036-6C91-9AB7-F4E5E451FC5C}"/>
          </ac:spMkLst>
        </pc:spChg>
      </pc:sldChg>
      <pc:sldChg chg="add del replId">
        <pc:chgData name="Zappe Petra" userId="S::petra.zappe@vlada.gov.sk::c803c935-58cd-4836-b43c-253cc90de88e" providerId="AD" clId="Web-{2F5098F9-1DCD-572C-882B-506EA2402AC8}" dt="2024-08-27T10:04:37.683" v="3142"/>
        <pc:sldMkLst>
          <pc:docMk/>
          <pc:sldMk cId="2980829880" sldId="427"/>
        </pc:sldMkLst>
      </pc:sldChg>
      <pc:sldChg chg="addSp modSp add replId modCm">
        <pc:chgData name="Zappe Petra" userId="S::petra.zappe@vlada.gov.sk::c803c935-58cd-4836-b43c-253cc90de88e" providerId="AD" clId="Web-{2F5098F9-1DCD-572C-882B-506EA2402AC8}" dt="2024-08-27T10:29:34.906" v="3605" actId="1076"/>
        <pc:sldMkLst>
          <pc:docMk/>
          <pc:sldMk cId="1684158831" sldId="429"/>
        </pc:sldMkLst>
        <pc:spChg chg="mod">
          <ac:chgData name="Zappe Petra" userId="S::petra.zappe@vlada.gov.sk::c803c935-58cd-4836-b43c-253cc90de88e" providerId="AD" clId="Web-{2F5098F9-1DCD-572C-882B-506EA2402AC8}" dt="2024-08-27T10:29:18.812" v="3603" actId="20577"/>
          <ac:spMkLst>
            <pc:docMk/>
            <pc:sldMk cId="1684158831" sldId="429"/>
            <ac:spMk id="3" creationId="{8A298E9E-4618-A65D-4721-331FACCE3BA4}"/>
          </ac:spMkLst>
        </pc:spChg>
        <pc:graphicFrameChg chg="add mod modGraphic">
          <ac:chgData name="Zappe Petra" userId="S::petra.zappe@vlada.gov.sk::c803c935-58cd-4836-b43c-253cc90de88e" providerId="AD" clId="Web-{2F5098F9-1DCD-572C-882B-506EA2402AC8}" dt="2024-08-27T10:29:34.906" v="3605" actId="1076"/>
          <ac:graphicFrameMkLst>
            <pc:docMk/>
            <pc:sldMk cId="1684158831" sldId="429"/>
            <ac:graphicFrameMk id="4" creationId="{16EEC1AD-CEC5-7F85-39FD-F6C65E4FBBEA}"/>
          </ac:graphicFrameMkLst>
        </pc:graphicFrameChg>
        <pc:graphicFrameChg chg="mod modGraphic">
          <ac:chgData name="Zappe Petra" userId="S::petra.zappe@vlada.gov.sk::c803c935-58cd-4836-b43c-253cc90de88e" providerId="AD" clId="Web-{2F5098F9-1DCD-572C-882B-506EA2402AC8}" dt="2024-08-27T10:29:29.093" v="3604" actId="1076"/>
          <ac:graphicFrameMkLst>
            <pc:docMk/>
            <pc:sldMk cId="1684158831" sldId="429"/>
            <ac:graphicFrameMk id="9" creationId="{C71A17DD-FF35-F1F1-25E5-F5AEC4A86B91}"/>
          </ac:graphicFrameMkLst>
        </pc:graphicFrameChg>
        <pc:extLst>
          <p:ext xmlns:p="http://schemas.openxmlformats.org/presentationml/2006/main" uri="{D6D511B9-2390-475A-947B-AFAB55BFBCF1}">
            <pc226:cmChg xmlns:pc226="http://schemas.microsoft.com/office/powerpoint/2022/06/main/command" chg="mod">
              <pc226:chgData name="Zappe Petra" userId="S::petra.zappe@vlada.gov.sk::c803c935-58cd-4836-b43c-253cc90de88e" providerId="AD" clId="Web-{2F5098F9-1DCD-572C-882B-506EA2402AC8}" dt="2024-08-27T10:00:01.286" v="3122"/>
              <pc2:cmMkLst xmlns:pc2="http://schemas.microsoft.com/office/powerpoint/2019/9/main/command">
                <pc:docMk/>
                <pc:sldMk cId="1684158831" sldId="429"/>
                <pc2:cmMk id="{C463F5FA-AC1A-4B9E-BB61-64166AE9AE18}"/>
              </pc2:cmMkLst>
            </pc226:cmChg>
          </p:ext>
        </pc:extLst>
      </pc:sldChg>
    </pc:docChg>
  </pc:docChgLst>
  <pc:docChgLst>
    <pc:chgData name="Uhrínová Andrea" userId="S::andrea.uhrinova@vlada.gov.sk::549296b5-854c-4186-bac9-31e6a958b366" providerId="AD" clId="Web-{FF0DE879-318C-0902-2BDD-A378104F3BC8}"/>
    <pc:docChg chg="modSld">
      <pc:chgData name="Uhrínová Andrea" userId="S::andrea.uhrinova@vlada.gov.sk::549296b5-854c-4186-bac9-31e6a958b366" providerId="AD" clId="Web-{FF0DE879-318C-0902-2BDD-A378104F3BC8}" dt="2024-09-04T18:04:56.942" v="1" actId="14100"/>
      <pc:docMkLst>
        <pc:docMk/>
      </pc:docMkLst>
      <pc:sldChg chg="modSp">
        <pc:chgData name="Uhrínová Andrea" userId="S::andrea.uhrinova@vlada.gov.sk::549296b5-854c-4186-bac9-31e6a958b366" providerId="AD" clId="Web-{FF0DE879-318C-0902-2BDD-A378104F3BC8}" dt="2024-09-04T17:56:25.907" v="0" actId="1076"/>
        <pc:sldMkLst>
          <pc:docMk/>
          <pc:sldMk cId="114629702" sldId="369"/>
        </pc:sldMkLst>
        <pc:spChg chg="mod">
          <ac:chgData name="Uhrínová Andrea" userId="S::andrea.uhrinova@vlada.gov.sk::549296b5-854c-4186-bac9-31e6a958b366" providerId="AD" clId="Web-{FF0DE879-318C-0902-2BDD-A378104F3BC8}" dt="2024-09-04T17:56:25.907" v="0" actId="1076"/>
          <ac:spMkLst>
            <pc:docMk/>
            <pc:sldMk cId="114629702" sldId="369"/>
            <ac:spMk id="2" creationId="{00000000-0000-0000-0000-000000000000}"/>
          </ac:spMkLst>
        </pc:spChg>
      </pc:sldChg>
      <pc:sldChg chg="modSp">
        <pc:chgData name="Uhrínová Andrea" userId="S::andrea.uhrinova@vlada.gov.sk::549296b5-854c-4186-bac9-31e6a958b366" providerId="AD" clId="Web-{FF0DE879-318C-0902-2BDD-A378104F3BC8}" dt="2024-09-04T18:04:56.942" v="1" actId="14100"/>
        <pc:sldMkLst>
          <pc:docMk/>
          <pc:sldMk cId="1011568089" sldId="446"/>
        </pc:sldMkLst>
        <pc:spChg chg="mod">
          <ac:chgData name="Uhrínová Andrea" userId="S::andrea.uhrinova@vlada.gov.sk::549296b5-854c-4186-bac9-31e6a958b366" providerId="AD" clId="Web-{FF0DE879-318C-0902-2BDD-A378104F3BC8}" dt="2024-09-04T18:04:56.942" v="1" actId="14100"/>
          <ac:spMkLst>
            <pc:docMk/>
            <pc:sldMk cId="1011568089" sldId="446"/>
            <ac:spMk id="8" creationId="{00259B25-95C2-00D7-E74A-196B7801FD4C}"/>
          </ac:spMkLst>
        </pc:spChg>
      </pc:sldChg>
    </pc:docChg>
  </pc:docChgLst>
  <pc:docChgLst>
    <pc:chgData name="Polák Martin" userId="b253732e-9324-4a17-a8cc-16bdc9993027" providerId="ADAL" clId="{3A5282B2-3AD3-42F6-8897-410FA89970D3}"/>
    <pc:docChg chg="undo custSel modSld">
      <pc:chgData name="Polák Martin" userId="b253732e-9324-4a17-a8cc-16bdc9993027" providerId="ADAL" clId="{3A5282B2-3AD3-42F6-8897-410FA89970D3}" dt="2024-10-08T10:55:04.518" v="472" actId="1076"/>
      <pc:docMkLst>
        <pc:docMk/>
      </pc:docMkLst>
      <pc:sldChg chg="mod modShow">
        <pc:chgData name="Polák Martin" userId="b253732e-9324-4a17-a8cc-16bdc9993027" providerId="ADAL" clId="{3A5282B2-3AD3-42F6-8897-410FA89970D3}" dt="2024-10-08T09:08:13.497" v="221" actId="729"/>
        <pc:sldMkLst>
          <pc:docMk/>
          <pc:sldMk cId="54635010" sldId="297"/>
        </pc:sldMkLst>
      </pc:sldChg>
      <pc:sldChg chg="mod modShow">
        <pc:chgData name="Polák Martin" userId="b253732e-9324-4a17-a8cc-16bdc9993027" providerId="ADAL" clId="{3A5282B2-3AD3-42F6-8897-410FA89970D3}" dt="2024-10-08T09:08:13.497" v="221" actId="729"/>
        <pc:sldMkLst>
          <pc:docMk/>
          <pc:sldMk cId="2786390725" sldId="300"/>
        </pc:sldMkLst>
      </pc:sldChg>
      <pc:sldChg chg="mod modShow">
        <pc:chgData name="Polák Martin" userId="b253732e-9324-4a17-a8cc-16bdc9993027" providerId="ADAL" clId="{3A5282B2-3AD3-42F6-8897-410FA89970D3}" dt="2024-10-08T09:08:13.497" v="221" actId="729"/>
        <pc:sldMkLst>
          <pc:docMk/>
          <pc:sldMk cId="2208381223" sldId="303"/>
        </pc:sldMkLst>
      </pc:sldChg>
      <pc:sldChg chg="modSp mod">
        <pc:chgData name="Polák Martin" userId="b253732e-9324-4a17-a8cc-16bdc9993027" providerId="ADAL" clId="{3A5282B2-3AD3-42F6-8897-410FA89970D3}" dt="2024-10-07T13:10:22.218" v="137" actId="6549"/>
        <pc:sldMkLst>
          <pc:docMk/>
          <pc:sldMk cId="1873921023" sldId="386"/>
        </pc:sldMkLst>
        <pc:spChg chg="mod">
          <ac:chgData name="Polák Martin" userId="b253732e-9324-4a17-a8cc-16bdc9993027" providerId="ADAL" clId="{3A5282B2-3AD3-42F6-8897-410FA89970D3}" dt="2024-10-07T13:10:22.218" v="137" actId="6549"/>
          <ac:spMkLst>
            <pc:docMk/>
            <pc:sldMk cId="1873921023" sldId="386"/>
            <ac:spMk id="5" creationId="{1F1820B1-B5D9-B7C7-C653-56438F20D350}"/>
          </ac:spMkLst>
        </pc:spChg>
      </pc:sldChg>
      <pc:sldChg chg="modSp mod">
        <pc:chgData name="Polák Martin" userId="b253732e-9324-4a17-a8cc-16bdc9993027" providerId="ADAL" clId="{3A5282B2-3AD3-42F6-8897-410FA89970D3}" dt="2024-10-07T13:09:38.331" v="129" actId="6549"/>
        <pc:sldMkLst>
          <pc:docMk/>
          <pc:sldMk cId="369819927" sldId="387"/>
        </pc:sldMkLst>
        <pc:spChg chg="mod">
          <ac:chgData name="Polák Martin" userId="b253732e-9324-4a17-a8cc-16bdc9993027" providerId="ADAL" clId="{3A5282B2-3AD3-42F6-8897-410FA89970D3}" dt="2024-10-07T13:09:38.331" v="129" actId="6549"/>
          <ac:spMkLst>
            <pc:docMk/>
            <pc:sldMk cId="369819927" sldId="387"/>
            <ac:spMk id="4" creationId="{00E52F1C-436E-644C-3262-53C1F7729082}"/>
          </ac:spMkLst>
        </pc:spChg>
      </pc:sldChg>
      <pc:sldChg chg="addSp modSp mod">
        <pc:chgData name="Polák Martin" userId="b253732e-9324-4a17-a8cc-16bdc9993027" providerId="ADAL" clId="{3A5282B2-3AD3-42F6-8897-410FA89970D3}" dt="2024-10-08T10:46:33.735" v="419" actId="207"/>
        <pc:sldMkLst>
          <pc:docMk/>
          <pc:sldMk cId="2008864067" sldId="397"/>
        </pc:sldMkLst>
        <pc:spChg chg="add mod">
          <ac:chgData name="Polák Martin" userId="b253732e-9324-4a17-a8cc-16bdc9993027" providerId="ADAL" clId="{3A5282B2-3AD3-42F6-8897-410FA89970D3}" dt="2024-10-08T10:46:25.576" v="418" actId="207"/>
          <ac:spMkLst>
            <pc:docMk/>
            <pc:sldMk cId="2008864067" sldId="397"/>
            <ac:spMk id="2" creationId="{70508172-EA2A-C69D-02A7-05DDFBFF3266}"/>
          </ac:spMkLst>
        </pc:spChg>
        <pc:spChg chg="mod">
          <ac:chgData name="Polák Martin" userId="b253732e-9324-4a17-a8cc-16bdc9993027" providerId="ADAL" clId="{3A5282B2-3AD3-42F6-8897-410FA89970D3}" dt="2024-10-08T10:46:33.735" v="419" actId="207"/>
          <ac:spMkLst>
            <pc:docMk/>
            <pc:sldMk cId="2008864067" sldId="397"/>
            <ac:spMk id="86" creationId="{E6DA9983-6AE2-B4DD-DAC0-E85585975BDC}"/>
          </ac:spMkLst>
        </pc:spChg>
        <pc:spChg chg="mod">
          <ac:chgData name="Polák Martin" userId="b253732e-9324-4a17-a8cc-16bdc9993027" providerId="ADAL" clId="{3A5282B2-3AD3-42F6-8897-410FA89970D3}" dt="2024-10-08T10:46:33.735" v="419" actId="207"/>
          <ac:spMkLst>
            <pc:docMk/>
            <pc:sldMk cId="2008864067" sldId="397"/>
            <ac:spMk id="88" creationId="{B1EDD16D-4495-D7CD-5A16-26A8C3E81D90}"/>
          </ac:spMkLst>
        </pc:spChg>
        <pc:spChg chg="mod">
          <ac:chgData name="Polák Martin" userId="b253732e-9324-4a17-a8cc-16bdc9993027" providerId="ADAL" clId="{3A5282B2-3AD3-42F6-8897-410FA89970D3}" dt="2024-10-08T10:46:33.735" v="419" actId="207"/>
          <ac:spMkLst>
            <pc:docMk/>
            <pc:sldMk cId="2008864067" sldId="397"/>
            <ac:spMk id="90" creationId="{970FB460-9035-D295-97F1-8064BF722300}"/>
          </ac:spMkLst>
        </pc:spChg>
        <pc:spChg chg="mod">
          <ac:chgData name="Polák Martin" userId="b253732e-9324-4a17-a8cc-16bdc9993027" providerId="ADAL" clId="{3A5282B2-3AD3-42F6-8897-410FA89970D3}" dt="2024-10-08T10:46:33.735" v="419" actId="207"/>
          <ac:spMkLst>
            <pc:docMk/>
            <pc:sldMk cId="2008864067" sldId="397"/>
            <ac:spMk id="91" creationId="{F0FCBD96-E91B-D3BC-8526-558EF5B98467}"/>
          </ac:spMkLst>
        </pc:spChg>
        <pc:spChg chg="mod">
          <ac:chgData name="Polák Martin" userId="b253732e-9324-4a17-a8cc-16bdc9993027" providerId="ADAL" clId="{3A5282B2-3AD3-42F6-8897-410FA89970D3}" dt="2024-10-08T10:46:33.735" v="419" actId="207"/>
          <ac:spMkLst>
            <pc:docMk/>
            <pc:sldMk cId="2008864067" sldId="397"/>
            <ac:spMk id="92" creationId="{8C12095B-20CC-32EC-14D6-ABF7A4EF6B26}"/>
          </ac:spMkLst>
        </pc:spChg>
        <pc:spChg chg="mod">
          <ac:chgData name="Polák Martin" userId="b253732e-9324-4a17-a8cc-16bdc9993027" providerId="ADAL" clId="{3A5282B2-3AD3-42F6-8897-410FA89970D3}" dt="2024-10-08T10:46:33.735" v="419" actId="207"/>
          <ac:spMkLst>
            <pc:docMk/>
            <pc:sldMk cId="2008864067" sldId="397"/>
            <ac:spMk id="95" creationId="{8E519172-2790-8A76-9057-BDD2D92360E4}"/>
          </ac:spMkLst>
        </pc:spChg>
      </pc:sldChg>
      <pc:sldChg chg="modSp mod">
        <pc:chgData name="Polák Martin" userId="b253732e-9324-4a17-a8cc-16bdc9993027" providerId="ADAL" clId="{3A5282B2-3AD3-42F6-8897-410FA89970D3}" dt="2024-10-07T13:09:53.907" v="134" actId="6549"/>
        <pc:sldMkLst>
          <pc:docMk/>
          <pc:sldMk cId="1255233018" sldId="410"/>
        </pc:sldMkLst>
        <pc:spChg chg="mod">
          <ac:chgData name="Polák Martin" userId="b253732e-9324-4a17-a8cc-16bdc9993027" providerId="ADAL" clId="{3A5282B2-3AD3-42F6-8897-410FA89970D3}" dt="2024-10-07T13:09:53.907" v="134" actId="6549"/>
          <ac:spMkLst>
            <pc:docMk/>
            <pc:sldMk cId="1255233018" sldId="410"/>
            <ac:spMk id="9" creationId="{56193A1E-DE18-0332-90F4-C313B7DF47E7}"/>
          </ac:spMkLst>
        </pc:spChg>
      </pc:sldChg>
      <pc:sldChg chg="addSp delSp modSp mod">
        <pc:chgData name="Polák Martin" userId="b253732e-9324-4a17-a8cc-16bdc9993027" providerId="ADAL" clId="{3A5282B2-3AD3-42F6-8897-410FA89970D3}" dt="2024-10-08T10:54:19.003" v="463"/>
        <pc:sldMkLst>
          <pc:docMk/>
          <pc:sldMk cId="4268796133" sldId="411"/>
        </pc:sldMkLst>
        <pc:spChg chg="mod">
          <ac:chgData name="Polák Martin" userId="b253732e-9324-4a17-a8cc-16bdc9993027" providerId="ADAL" clId="{3A5282B2-3AD3-42F6-8897-410FA89970D3}" dt="2024-10-08T10:54:03.120" v="460" actId="403"/>
          <ac:spMkLst>
            <pc:docMk/>
            <pc:sldMk cId="4268796133" sldId="411"/>
            <ac:spMk id="4" creationId="{B3FF42BD-1900-E6F5-D4B7-AB395C23537D}"/>
          </ac:spMkLst>
        </pc:spChg>
        <pc:spChg chg="del mod">
          <ac:chgData name="Polák Martin" userId="b253732e-9324-4a17-a8cc-16bdc9993027" providerId="ADAL" clId="{3A5282B2-3AD3-42F6-8897-410FA89970D3}" dt="2024-10-08T10:54:18.589" v="462" actId="478"/>
          <ac:spMkLst>
            <pc:docMk/>
            <pc:sldMk cId="4268796133" sldId="411"/>
            <ac:spMk id="6" creationId="{40A6B574-F093-814F-DD95-F067D535BADA}"/>
          </ac:spMkLst>
        </pc:spChg>
        <pc:spChg chg="add mod">
          <ac:chgData name="Polák Martin" userId="b253732e-9324-4a17-a8cc-16bdc9993027" providerId="ADAL" clId="{3A5282B2-3AD3-42F6-8897-410FA89970D3}" dt="2024-10-08T10:54:19.003" v="463"/>
          <ac:spMkLst>
            <pc:docMk/>
            <pc:sldMk cId="4268796133" sldId="411"/>
            <ac:spMk id="9" creationId="{E113142C-2C7A-D23C-036A-7D75BAEEBD5E}"/>
          </ac:spMkLst>
        </pc:spChg>
        <pc:picChg chg="del">
          <ac:chgData name="Polák Martin" userId="b253732e-9324-4a17-a8cc-16bdc9993027" providerId="ADAL" clId="{3A5282B2-3AD3-42F6-8897-410FA89970D3}" dt="2024-10-08T10:52:51.785" v="445" actId="478"/>
          <ac:picMkLst>
            <pc:docMk/>
            <pc:sldMk cId="4268796133" sldId="411"/>
            <ac:picMk id="2" creationId="{5497D615-0F2D-0859-DC4F-E20A3ACF7390}"/>
          </ac:picMkLst>
        </pc:picChg>
        <pc:picChg chg="add mod ord">
          <ac:chgData name="Polák Martin" userId="b253732e-9324-4a17-a8cc-16bdc9993027" providerId="ADAL" clId="{3A5282B2-3AD3-42F6-8897-410FA89970D3}" dt="2024-10-08T10:53:25.663" v="454" actId="1076"/>
          <ac:picMkLst>
            <pc:docMk/>
            <pc:sldMk cId="4268796133" sldId="411"/>
            <ac:picMk id="5" creationId="{3C8B0ECF-2FFD-2BEA-72D6-74EF86B29415}"/>
          </ac:picMkLst>
        </pc:picChg>
        <pc:cxnChg chg="del">
          <ac:chgData name="Polák Martin" userId="b253732e-9324-4a17-a8cc-16bdc9993027" providerId="ADAL" clId="{3A5282B2-3AD3-42F6-8897-410FA89970D3}" dt="2024-10-08T10:54:18.589" v="462" actId="478"/>
          <ac:cxnSpMkLst>
            <pc:docMk/>
            <pc:sldMk cId="4268796133" sldId="411"/>
            <ac:cxnSpMk id="8" creationId="{B438BB45-DF2F-84D5-CB6C-3FAF670D36AD}"/>
          </ac:cxnSpMkLst>
        </pc:cxnChg>
        <pc:cxnChg chg="add mod">
          <ac:chgData name="Polák Martin" userId="b253732e-9324-4a17-a8cc-16bdc9993027" providerId="ADAL" clId="{3A5282B2-3AD3-42F6-8897-410FA89970D3}" dt="2024-10-08T10:54:19.003" v="463"/>
          <ac:cxnSpMkLst>
            <pc:docMk/>
            <pc:sldMk cId="4268796133" sldId="411"/>
            <ac:cxnSpMk id="10" creationId="{81EB8776-C7DA-419C-9BB2-5CFAE5D6B884}"/>
          </ac:cxnSpMkLst>
        </pc:cxnChg>
      </pc:sldChg>
      <pc:sldChg chg="modSp mod">
        <pc:chgData name="Polák Martin" userId="b253732e-9324-4a17-a8cc-16bdc9993027" providerId="ADAL" clId="{3A5282B2-3AD3-42F6-8897-410FA89970D3}" dt="2024-10-07T13:09:56.370" v="135" actId="6549"/>
        <pc:sldMkLst>
          <pc:docMk/>
          <pc:sldMk cId="116171957" sldId="414"/>
        </pc:sldMkLst>
        <pc:spChg chg="mod">
          <ac:chgData name="Polák Martin" userId="b253732e-9324-4a17-a8cc-16bdc9993027" providerId="ADAL" clId="{3A5282B2-3AD3-42F6-8897-410FA89970D3}" dt="2024-10-07T13:09:56.370" v="135" actId="6549"/>
          <ac:spMkLst>
            <pc:docMk/>
            <pc:sldMk cId="116171957" sldId="414"/>
            <ac:spMk id="8" creationId="{60876486-4376-9925-37AC-E53D301C0AB0}"/>
          </ac:spMkLst>
        </pc:spChg>
      </pc:sldChg>
      <pc:sldChg chg="modSp mod">
        <pc:chgData name="Polák Martin" userId="b253732e-9324-4a17-a8cc-16bdc9993027" providerId="ADAL" clId="{3A5282B2-3AD3-42F6-8897-410FA89970D3}" dt="2024-10-07T13:09:58.672" v="136" actId="6549"/>
        <pc:sldMkLst>
          <pc:docMk/>
          <pc:sldMk cId="1567000993" sldId="415"/>
        </pc:sldMkLst>
        <pc:spChg chg="mod">
          <ac:chgData name="Polák Martin" userId="b253732e-9324-4a17-a8cc-16bdc9993027" providerId="ADAL" clId="{3A5282B2-3AD3-42F6-8897-410FA89970D3}" dt="2024-10-07T13:09:58.672" v="136" actId="6549"/>
          <ac:spMkLst>
            <pc:docMk/>
            <pc:sldMk cId="1567000993" sldId="415"/>
            <ac:spMk id="8" creationId="{25F3524E-F3C9-540B-F136-4FF4C27FC956}"/>
          </ac:spMkLst>
        </pc:spChg>
      </pc:sldChg>
      <pc:sldChg chg="modSp mod">
        <pc:chgData name="Polák Martin" userId="b253732e-9324-4a17-a8cc-16bdc9993027" providerId="ADAL" clId="{3A5282B2-3AD3-42F6-8897-410FA89970D3}" dt="2024-10-07T13:09:51.956" v="133" actId="6549"/>
        <pc:sldMkLst>
          <pc:docMk/>
          <pc:sldMk cId="2252602967" sldId="418"/>
        </pc:sldMkLst>
        <pc:spChg chg="mod">
          <ac:chgData name="Polák Martin" userId="b253732e-9324-4a17-a8cc-16bdc9993027" providerId="ADAL" clId="{3A5282B2-3AD3-42F6-8897-410FA89970D3}" dt="2024-10-07T13:09:51.956" v="133" actId="6549"/>
          <ac:spMkLst>
            <pc:docMk/>
            <pc:sldMk cId="2252602967" sldId="418"/>
            <ac:spMk id="9" creationId="{3ECECCD2-3AB9-4942-FB23-71F4CABB3EFC}"/>
          </ac:spMkLst>
        </pc:spChg>
      </pc:sldChg>
      <pc:sldChg chg="addSp delSp modSp mod">
        <pc:chgData name="Polák Martin" userId="b253732e-9324-4a17-a8cc-16bdc9993027" providerId="ADAL" clId="{3A5282B2-3AD3-42F6-8897-410FA89970D3}" dt="2024-10-08T10:53:58.811" v="459" actId="403"/>
        <pc:sldMkLst>
          <pc:docMk/>
          <pc:sldMk cId="142344879" sldId="419"/>
        </pc:sldMkLst>
        <pc:spChg chg="mod">
          <ac:chgData name="Polák Martin" userId="b253732e-9324-4a17-a8cc-16bdc9993027" providerId="ADAL" clId="{3A5282B2-3AD3-42F6-8897-410FA89970D3}" dt="2024-10-08T10:53:58.811" v="459" actId="403"/>
          <ac:spMkLst>
            <pc:docMk/>
            <pc:sldMk cId="142344879" sldId="419"/>
            <ac:spMk id="5" creationId="{53739857-6AAB-62E9-F234-9082D80F3FCE}"/>
          </ac:spMkLst>
        </pc:spChg>
        <pc:spChg chg="mod">
          <ac:chgData name="Polák Martin" userId="b253732e-9324-4a17-a8cc-16bdc9993027" providerId="ADAL" clId="{3A5282B2-3AD3-42F6-8897-410FA89970D3}" dt="2024-10-08T10:52:15.799" v="441" actId="1076"/>
          <ac:spMkLst>
            <pc:docMk/>
            <pc:sldMk cId="142344879" sldId="419"/>
            <ac:spMk id="8" creationId="{F2632F86-6953-7C66-B5EE-2EDB98411C4F}"/>
          </ac:spMkLst>
        </pc:spChg>
        <pc:picChg chg="del">
          <ac:chgData name="Polák Martin" userId="b253732e-9324-4a17-a8cc-16bdc9993027" providerId="ADAL" clId="{3A5282B2-3AD3-42F6-8897-410FA89970D3}" dt="2024-10-08T10:51:19.803" v="433" actId="478"/>
          <ac:picMkLst>
            <pc:docMk/>
            <pc:sldMk cId="142344879" sldId="419"/>
            <ac:picMk id="2" creationId="{06A6996E-0A76-1D3F-0ECD-287A52BA5086}"/>
          </ac:picMkLst>
        </pc:picChg>
        <pc:picChg chg="add mod ord">
          <ac:chgData name="Polák Martin" userId="b253732e-9324-4a17-a8cc-16bdc9993027" providerId="ADAL" clId="{3A5282B2-3AD3-42F6-8897-410FA89970D3}" dt="2024-10-08T10:51:33.415" v="437" actId="1076"/>
          <ac:picMkLst>
            <pc:docMk/>
            <pc:sldMk cId="142344879" sldId="419"/>
            <ac:picMk id="4" creationId="{1405EC02-08F7-BD27-F131-2CBA0E8663D5}"/>
          </ac:picMkLst>
        </pc:picChg>
        <pc:cxnChg chg="mod">
          <ac:chgData name="Polák Martin" userId="b253732e-9324-4a17-a8cc-16bdc9993027" providerId="ADAL" clId="{3A5282B2-3AD3-42F6-8897-410FA89970D3}" dt="2024-10-08T10:52:15.799" v="441" actId="1076"/>
          <ac:cxnSpMkLst>
            <pc:docMk/>
            <pc:sldMk cId="142344879" sldId="419"/>
            <ac:cxnSpMk id="9" creationId="{2A9BF68F-8144-6258-B002-CC3E0A7827C0}"/>
          </ac:cxnSpMkLst>
        </pc:cxnChg>
      </pc:sldChg>
      <pc:sldChg chg="addSp delSp modSp mod">
        <pc:chgData name="Polák Martin" userId="b253732e-9324-4a17-a8cc-16bdc9993027" providerId="ADAL" clId="{3A5282B2-3AD3-42F6-8897-410FA89970D3}" dt="2024-10-08T10:55:04.518" v="472" actId="1076"/>
        <pc:sldMkLst>
          <pc:docMk/>
          <pc:sldMk cId="16632625" sldId="420"/>
        </pc:sldMkLst>
        <pc:spChg chg="mod">
          <ac:chgData name="Polák Martin" userId="b253732e-9324-4a17-a8cc-16bdc9993027" providerId="ADAL" clId="{3A5282B2-3AD3-42F6-8897-410FA89970D3}" dt="2024-10-08T10:54:07.638" v="461" actId="14100"/>
          <ac:spMkLst>
            <pc:docMk/>
            <pc:sldMk cId="16632625" sldId="420"/>
            <ac:spMk id="2" creationId="{E64D15F4-EB95-7308-DB61-0EEE3A6533C5}"/>
          </ac:spMkLst>
        </pc:spChg>
        <pc:spChg chg="add mod">
          <ac:chgData name="Polák Martin" userId="b253732e-9324-4a17-a8cc-16bdc9993027" providerId="ADAL" clId="{3A5282B2-3AD3-42F6-8897-410FA89970D3}" dt="2024-10-08T10:54:22.359" v="465"/>
          <ac:spMkLst>
            <pc:docMk/>
            <pc:sldMk cId="16632625" sldId="420"/>
            <ac:spMk id="4" creationId="{4AF3B08D-4605-87DB-1BD0-ED7F16A60673}"/>
          </ac:spMkLst>
        </pc:spChg>
        <pc:spChg chg="del">
          <ac:chgData name="Polák Martin" userId="b253732e-9324-4a17-a8cc-16bdc9993027" providerId="ADAL" clId="{3A5282B2-3AD3-42F6-8897-410FA89970D3}" dt="2024-10-08T10:54:22.047" v="464" actId="478"/>
          <ac:spMkLst>
            <pc:docMk/>
            <pc:sldMk cId="16632625" sldId="420"/>
            <ac:spMk id="6" creationId="{2868720D-2915-A6E2-E6C1-F60C13EC790E}"/>
          </ac:spMkLst>
        </pc:spChg>
        <pc:picChg chg="del">
          <ac:chgData name="Polák Martin" userId="b253732e-9324-4a17-a8cc-16bdc9993027" providerId="ADAL" clId="{3A5282B2-3AD3-42F6-8897-410FA89970D3}" dt="2024-10-08T10:53:32.222" v="455" actId="478"/>
          <ac:picMkLst>
            <pc:docMk/>
            <pc:sldMk cId="16632625" sldId="420"/>
            <ac:picMk id="3" creationId="{77619C43-D31F-6261-487D-D1CFE4619C36}"/>
          </ac:picMkLst>
        </pc:picChg>
        <pc:picChg chg="add mod ord">
          <ac:chgData name="Polák Martin" userId="b253732e-9324-4a17-a8cc-16bdc9993027" providerId="ADAL" clId="{3A5282B2-3AD3-42F6-8897-410FA89970D3}" dt="2024-10-08T10:55:04.518" v="472" actId="1076"/>
          <ac:picMkLst>
            <pc:docMk/>
            <pc:sldMk cId="16632625" sldId="420"/>
            <ac:picMk id="10" creationId="{BFEE78A6-5835-8809-BF2F-4CFC3D61E3BB}"/>
          </ac:picMkLst>
        </pc:picChg>
        <pc:cxnChg chg="add mod">
          <ac:chgData name="Polák Martin" userId="b253732e-9324-4a17-a8cc-16bdc9993027" providerId="ADAL" clId="{3A5282B2-3AD3-42F6-8897-410FA89970D3}" dt="2024-10-08T10:54:22.359" v="465"/>
          <ac:cxnSpMkLst>
            <pc:docMk/>
            <pc:sldMk cId="16632625" sldId="420"/>
            <ac:cxnSpMk id="5" creationId="{7350E8B3-71FB-2777-A8C2-CB6C9A91B2A6}"/>
          </ac:cxnSpMkLst>
        </pc:cxnChg>
        <pc:cxnChg chg="del">
          <ac:chgData name="Polák Martin" userId="b253732e-9324-4a17-a8cc-16bdc9993027" providerId="ADAL" clId="{3A5282B2-3AD3-42F6-8897-410FA89970D3}" dt="2024-10-08T10:54:22.047" v="464" actId="478"/>
          <ac:cxnSpMkLst>
            <pc:docMk/>
            <pc:sldMk cId="16632625" sldId="420"/>
            <ac:cxnSpMk id="9" creationId="{F6BE13A4-3C68-E02E-8D83-53DC398B62A3}"/>
          </ac:cxnSpMkLst>
        </pc:cxnChg>
      </pc:sldChg>
      <pc:sldChg chg="addSp delSp modSp mod">
        <pc:chgData name="Polák Martin" userId="b253732e-9324-4a17-a8cc-16bdc9993027" providerId="ADAL" clId="{3A5282B2-3AD3-42F6-8897-410FA89970D3}" dt="2024-10-08T09:10:57.689" v="280"/>
        <pc:sldMkLst>
          <pc:docMk/>
          <pc:sldMk cId="4056441408" sldId="423"/>
        </pc:sldMkLst>
        <pc:spChg chg="add del mod">
          <ac:chgData name="Polák Martin" userId="b253732e-9324-4a17-a8cc-16bdc9993027" providerId="ADAL" clId="{3A5282B2-3AD3-42F6-8897-410FA89970D3}" dt="2024-10-07T13:09:13.443" v="126" actId="478"/>
          <ac:spMkLst>
            <pc:docMk/>
            <pc:sldMk cId="4056441408" sldId="423"/>
            <ac:spMk id="3" creationId="{589FFB28-52C3-E18E-CF8D-F3CE13275CD6}"/>
          </ac:spMkLst>
        </pc:spChg>
        <pc:spChg chg="add mod">
          <ac:chgData name="Polák Martin" userId="b253732e-9324-4a17-a8cc-16bdc9993027" providerId="ADAL" clId="{3A5282B2-3AD3-42F6-8897-410FA89970D3}" dt="2024-10-08T09:10:49.380" v="279"/>
          <ac:spMkLst>
            <pc:docMk/>
            <pc:sldMk cId="4056441408" sldId="423"/>
            <ac:spMk id="3" creationId="{EE42C281-0B33-5B68-9924-E259668933BC}"/>
          </ac:spMkLst>
        </pc:spChg>
        <pc:spChg chg="mod">
          <ac:chgData name="Polák Martin" userId="b253732e-9324-4a17-a8cc-16bdc9993027" providerId="ADAL" clId="{3A5282B2-3AD3-42F6-8897-410FA89970D3}" dt="2024-10-08T09:10:30.896" v="278" actId="20577"/>
          <ac:spMkLst>
            <pc:docMk/>
            <pc:sldMk cId="4056441408" sldId="423"/>
            <ac:spMk id="4" creationId="{BE30E60E-8DB9-ECFD-C48A-E2B7969DAD44}"/>
          </ac:spMkLst>
        </pc:spChg>
        <pc:spChg chg="mod">
          <ac:chgData name="Polák Martin" userId="b253732e-9324-4a17-a8cc-16bdc9993027" providerId="ADAL" clId="{3A5282B2-3AD3-42F6-8897-410FA89970D3}" dt="2024-10-07T13:09:30.373" v="127" actId="6549"/>
          <ac:spMkLst>
            <pc:docMk/>
            <pc:sldMk cId="4056441408" sldId="423"/>
            <ac:spMk id="5" creationId="{C7F4CBE0-0B6B-C524-6767-E34DBA3509D0}"/>
          </ac:spMkLst>
        </pc:spChg>
        <pc:spChg chg="add mod">
          <ac:chgData name="Polák Martin" userId="b253732e-9324-4a17-a8cc-16bdc9993027" providerId="ADAL" clId="{3A5282B2-3AD3-42F6-8897-410FA89970D3}" dt="2024-10-08T09:10:57.689" v="280"/>
          <ac:spMkLst>
            <pc:docMk/>
            <pc:sldMk cId="4056441408" sldId="423"/>
            <ac:spMk id="9" creationId="{A0F0BAD1-4A4E-B966-6CE9-47C28EF35CAD}"/>
          </ac:spMkLst>
        </pc:spChg>
        <pc:picChg chg="add mod ord">
          <ac:chgData name="Polák Martin" userId="b253732e-9324-4a17-a8cc-16bdc9993027" providerId="ADAL" clId="{3A5282B2-3AD3-42F6-8897-410FA89970D3}" dt="2024-10-07T12:02:40.354" v="23" actId="1076"/>
          <ac:picMkLst>
            <pc:docMk/>
            <pc:sldMk cId="4056441408" sldId="423"/>
            <ac:picMk id="2" creationId="{A6422D41-46AA-08FF-5F76-C505A06BED01}"/>
          </ac:picMkLst>
        </pc:picChg>
        <pc:picChg chg="del">
          <ac:chgData name="Polák Martin" userId="b253732e-9324-4a17-a8cc-16bdc9993027" providerId="ADAL" clId="{3A5282B2-3AD3-42F6-8897-410FA89970D3}" dt="2024-10-07T12:02:27.912" v="17" actId="478"/>
          <ac:picMkLst>
            <pc:docMk/>
            <pc:sldMk cId="4056441408" sldId="423"/>
            <ac:picMk id="3" creationId="{364A4E87-1F79-0990-AFDF-A9D9FA2E4AF0}"/>
          </ac:picMkLst>
        </pc:picChg>
        <pc:picChg chg="del">
          <ac:chgData name="Polák Martin" userId="b253732e-9324-4a17-a8cc-16bdc9993027" providerId="ADAL" clId="{3A5282B2-3AD3-42F6-8897-410FA89970D3}" dt="2024-10-07T12:02:29.420" v="18" actId="478"/>
          <ac:picMkLst>
            <pc:docMk/>
            <pc:sldMk cId="4056441408" sldId="423"/>
            <ac:picMk id="6" creationId="{8E043E2B-1C66-525C-BA44-3C8DA7D29601}"/>
          </ac:picMkLst>
        </pc:picChg>
        <pc:cxnChg chg="add mod">
          <ac:chgData name="Polák Martin" userId="b253732e-9324-4a17-a8cc-16bdc9993027" providerId="ADAL" clId="{3A5282B2-3AD3-42F6-8897-410FA89970D3}" dt="2024-10-08T09:10:49.380" v="279"/>
          <ac:cxnSpMkLst>
            <pc:docMk/>
            <pc:sldMk cId="4056441408" sldId="423"/>
            <ac:cxnSpMk id="6" creationId="{13ABCBBA-7482-65E9-2A09-E264F7237B8B}"/>
          </ac:cxnSpMkLst>
        </pc:cxnChg>
        <pc:cxnChg chg="add mod">
          <ac:chgData name="Polák Martin" userId="b253732e-9324-4a17-a8cc-16bdc9993027" providerId="ADAL" clId="{3A5282B2-3AD3-42F6-8897-410FA89970D3}" dt="2024-10-08T09:10:57.689" v="280"/>
          <ac:cxnSpMkLst>
            <pc:docMk/>
            <pc:sldMk cId="4056441408" sldId="423"/>
            <ac:cxnSpMk id="10" creationId="{673E6395-1356-B5C3-0156-FB08F83B7B91}"/>
          </ac:cxnSpMkLst>
        </pc:cxnChg>
      </pc:sldChg>
      <pc:sldChg chg="addSp delSp modSp mod">
        <pc:chgData name="Polák Martin" userId="b253732e-9324-4a17-a8cc-16bdc9993027" providerId="ADAL" clId="{3A5282B2-3AD3-42F6-8897-410FA89970D3}" dt="2024-10-08T09:09:59.067" v="271" actId="1035"/>
        <pc:sldMkLst>
          <pc:docMk/>
          <pc:sldMk cId="3071813338" sldId="424"/>
        </pc:sldMkLst>
        <pc:spChg chg="mod">
          <ac:chgData name="Polák Martin" userId="b253732e-9324-4a17-a8cc-16bdc9993027" providerId="ADAL" clId="{3A5282B2-3AD3-42F6-8897-410FA89970D3}" dt="2024-10-08T09:09:59.067" v="271" actId="1035"/>
          <ac:spMkLst>
            <pc:docMk/>
            <pc:sldMk cId="3071813338" sldId="424"/>
            <ac:spMk id="3" creationId="{0BAF73A3-9FA7-D3A4-3CD7-966E57387A87}"/>
          </ac:spMkLst>
        </pc:spChg>
        <pc:spChg chg="mod">
          <ac:chgData name="Polák Martin" userId="b253732e-9324-4a17-a8cc-16bdc9993027" providerId="ADAL" clId="{3A5282B2-3AD3-42F6-8897-410FA89970D3}" dt="2024-10-08T09:09:48.312" v="256" actId="404"/>
          <ac:spMkLst>
            <pc:docMk/>
            <pc:sldMk cId="3071813338" sldId="424"/>
            <ac:spMk id="4" creationId="{BE30E60E-8DB9-ECFD-C48A-E2B7969DAD44}"/>
          </ac:spMkLst>
        </pc:spChg>
        <pc:spChg chg="add del mod">
          <ac:chgData name="Polák Martin" userId="b253732e-9324-4a17-a8cc-16bdc9993027" providerId="ADAL" clId="{3A5282B2-3AD3-42F6-8897-410FA89970D3}" dt="2024-10-07T13:09:11.083" v="125" actId="478"/>
          <ac:spMkLst>
            <pc:docMk/>
            <pc:sldMk cId="3071813338" sldId="424"/>
            <ac:spMk id="8" creationId="{2707AB23-8FEB-F2A5-8BF5-71D49CBE9034}"/>
          </ac:spMkLst>
        </pc:spChg>
        <pc:spChg chg="del mod">
          <ac:chgData name="Polák Martin" userId="b253732e-9324-4a17-a8cc-16bdc9993027" providerId="ADAL" clId="{3A5282B2-3AD3-42F6-8897-410FA89970D3}" dt="2024-10-07T12:01:57.122" v="13" actId="478"/>
          <ac:spMkLst>
            <pc:docMk/>
            <pc:sldMk cId="3071813338" sldId="424"/>
            <ac:spMk id="9" creationId="{66F0D31F-4C4C-0023-574A-8E679F8C17DD}"/>
          </ac:spMkLst>
        </pc:spChg>
        <pc:picChg chg="del">
          <ac:chgData name="Polák Martin" userId="b253732e-9324-4a17-a8cc-16bdc9993027" providerId="ADAL" clId="{3A5282B2-3AD3-42F6-8897-410FA89970D3}" dt="2024-10-07T12:01:42.592" v="8" actId="478"/>
          <ac:picMkLst>
            <pc:docMk/>
            <pc:sldMk cId="3071813338" sldId="424"/>
            <ac:picMk id="2" creationId="{AB11DD78-A158-3316-23BE-BE0488FE4049}"/>
          </ac:picMkLst>
        </pc:picChg>
        <pc:picChg chg="add del mod ord">
          <ac:chgData name="Polák Martin" userId="b253732e-9324-4a17-a8cc-16bdc9993027" providerId="ADAL" clId="{3A5282B2-3AD3-42F6-8897-410FA89970D3}" dt="2024-10-07T12:01:43.297" v="9" actId="478"/>
          <ac:picMkLst>
            <pc:docMk/>
            <pc:sldMk cId="3071813338" sldId="424"/>
            <ac:picMk id="6" creationId="{14743680-E8B3-1207-0104-205CC872C1A2}"/>
          </ac:picMkLst>
        </pc:picChg>
        <pc:picChg chg="add mod ord">
          <ac:chgData name="Polák Martin" userId="b253732e-9324-4a17-a8cc-16bdc9993027" providerId="ADAL" clId="{3A5282B2-3AD3-42F6-8897-410FA89970D3}" dt="2024-10-07T13:09:05.822" v="124" actId="1035"/>
          <ac:picMkLst>
            <pc:docMk/>
            <pc:sldMk cId="3071813338" sldId="424"/>
            <ac:picMk id="6" creationId="{2965B05B-8AB5-7C60-B742-6549693642A2}"/>
          </ac:picMkLst>
        </pc:picChg>
        <pc:picChg chg="add del mod">
          <ac:chgData name="Polák Martin" userId="b253732e-9324-4a17-a8cc-16bdc9993027" providerId="ADAL" clId="{3A5282B2-3AD3-42F6-8897-410FA89970D3}" dt="2024-10-07T12:01:55.019" v="12" actId="478"/>
          <ac:picMkLst>
            <pc:docMk/>
            <pc:sldMk cId="3071813338" sldId="424"/>
            <ac:picMk id="8" creationId="{97B32AA4-9D66-1D0E-BD0D-FBED2669DEA1}"/>
          </ac:picMkLst>
        </pc:picChg>
        <pc:picChg chg="add del mod ord">
          <ac:chgData name="Polák Martin" userId="b253732e-9324-4a17-a8cc-16bdc9993027" providerId="ADAL" clId="{3A5282B2-3AD3-42F6-8897-410FA89970D3}" dt="2024-10-07T13:07:53.581" v="67" actId="478"/>
          <ac:picMkLst>
            <pc:docMk/>
            <pc:sldMk cId="3071813338" sldId="424"/>
            <ac:picMk id="10" creationId="{3DC3F1F1-51D4-D366-729F-C5C0FA82B488}"/>
          </ac:picMkLst>
        </pc:picChg>
        <pc:cxnChg chg="mod">
          <ac:chgData name="Polák Martin" userId="b253732e-9324-4a17-a8cc-16bdc9993027" providerId="ADAL" clId="{3A5282B2-3AD3-42F6-8897-410FA89970D3}" dt="2024-10-08T09:09:59.067" v="271" actId="1035"/>
          <ac:cxnSpMkLst>
            <pc:docMk/>
            <pc:sldMk cId="3071813338" sldId="424"/>
            <ac:cxnSpMk id="5" creationId="{B37A514C-0931-F830-B093-03B3F035AEE7}"/>
          </ac:cxnSpMkLst>
        </pc:cxnChg>
      </pc:sldChg>
      <pc:sldChg chg="modSp mod">
        <pc:chgData name="Polák Martin" userId="b253732e-9324-4a17-a8cc-16bdc9993027" providerId="ADAL" clId="{3A5282B2-3AD3-42F6-8897-410FA89970D3}" dt="2024-10-07T13:09:40.831" v="130" actId="6549"/>
        <pc:sldMkLst>
          <pc:docMk/>
          <pc:sldMk cId="1043952573" sldId="434"/>
        </pc:sldMkLst>
        <pc:spChg chg="mod">
          <ac:chgData name="Polák Martin" userId="b253732e-9324-4a17-a8cc-16bdc9993027" providerId="ADAL" clId="{3A5282B2-3AD3-42F6-8897-410FA89970D3}" dt="2024-10-07T13:09:40.831" v="130" actId="6549"/>
          <ac:spMkLst>
            <pc:docMk/>
            <pc:sldMk cId="1043952573" sldId="434"/>
            <ac:spMk id="4" creationId="{00E52F1C-436E-644C-3262-53C1F7729082}"/>
          </ac:spMkLst>
        </pc:spChg>
      </pc:sldChg>
      <pc:sldChg chg="modSp mod">
        <pc:chgData name="Polák Martin" userId="b253732e-9324-4a17-a8cc-16bdc9993027" providerId="ADAL" clId="{3A5282B2-3AD3-42F6-8897-410FA89970D3}" dt="2024-10-07T13:10:58.968" v="140" actId="1076"/>
        <pc:sldMkLst>
          <pc:docMk/>
          <pc:sldMk cId="3532460316" sldId="435"/>
        </pc:sldMkLst>
        <pc:spChg chg="mod">
          <ac:chgData name="Polák Martin" userId="b253732e-9324-4a17-a8cc-16bdc9993027" providerId="ADAL" clId="{3A5282B2-3AD3-42F6-8897-410FA89970D3}" dt="2024-10-07T13:10:41.978" v="139" actId="14100"/>
          <ac:spMkLst>
            <pc:docMk/>
            <pc:sldMk cId="3532460316" sldId="435"/>
            <ac:spMk id="2" creationId="{3B150F50-BCFA-0F59-B501-E2B59E648477}"/>
          </ac:spMkLst>
        </pc:spChg>
        <pc:spChg chg="mod">
          <ac:chgData name="Polák Martin" userId="b253732e-9324-4a17-a8cc-16bdc9993027" providerId="ADAL" clId="{3A5282B2-3AD3-42F6-8897-410FA89970D3}" dt="2024-10-07T13:10:28.053" v="138" actId="6549"/>
          <ac:spMkLst>
            <pc:docMk/>
            <pc:sldMk cId="3532460316" sldId="435"/>
            <ac:spMk id="4" creationId="{00E52F1C-436E-644C-3262-53C1F7729082}"/>
          </ac:spMkLst>
        </pc:spChg>
        <pc:cxnChg chg="mod">
          <ac:chgData name="Polák Martin" userId="b253732e-9324-4a17-a8cc-16bdc9993027" providerId="ADAL" clId="{3A5282B2-3AD3-42F6-8897-410FA89970D3}" dt="2024-10-07T13:10:58.968" v="140" actId="1076"/>
          <ac:cxnSpMkLst>
            <pc:docMk/>
            <pc:sldMk cId="3532460316" sldId="435"/>
            <ac:cxnSpMk id="5" creationId="{49C4BE9A-AD61-074B-17D4-3EB292F9230B}"/>
          </ac:cxnSpMkLst>
        </pc:cxnChg>
      </pc:sldChg>
      <pc:sldChg chg="modSp mod">
        <pc:chgData name="Polák Martin" userId="b253732e-9324-4a17-a8cc-16bdc9993027" providerId="ADAL" clId="{3A5282B2-3AD3-42F6-8897-410FA89970D3}" dt="2024-10-07T12:06:48.266" v="66" actId="20577"/>
        <pc:sldMkLst>
          <pc:docMk/>
          <pc:sldMk cId="2423736492" sldId="447"/>
        </pc:sldMkLst>
        <pc:spChg chg="mod">
          <ac:chgData name="Polák Martin" userId="b253732e-9324-4a17-a8cc-16bdc9993027" providerId="ADAL" clId="{3A5282B2-3AD3-42F6-8897-410FA89970D3}" dt="2024-10-07T12:06:48.266" v="66" actId="20577"/>
          <ac:spMkLst>
            <pc:docMk/>
            <pc:sldMk cId="2423736492" sldId="447"/>
            <ac:spMk id="2" creationId="{00000000-0000-0000-0000-000000000000}"/>
          </ac:spMkLst>
        </pc:spChg>
      </pc:sldChg>
      <pc:sldChg chg="addSp delSp modSp mod">
        <pc:chgData name="Polák Martin" userId="b253732e-9324-4a17-a8cc-16bdc9993027" providerId="ADAL" clId="{3A5282B2-3AD3-42F6-8897-410FA89970D3}" dt="2024-10-08T10:48:05.310" v="432" actId="478"/>
        <pc:sldMkLst>
          <pc:docMk/>
          <pc:sldMk cId="1817207456" sldId="448"/>
        </pc:sldMkLst>
        <pc:spChg chg="add del">
          <ac:chgData name="Polák Martin" userId="b253732e-9324-4a17-a8cc-16bdc9993027" providerId="ADAL" clId="{3A5282B2-3AD3-42F6-8897-410FA89970D3}" dt="2024-10-08T09:03:23.370" v="197" actId="22"/>
          <ac:spMkLst>
            <pc:docMk/>
            <pc:sldMk cId="1817207456" sldId="448"/>
            <ac:spMk id="5" creationId="{2DB0284D-3356-6B71-F346-052A3BB85186}"/>
          </ac:spMkLst>
        </pc:spChg>
        <pc:spChg chg="mod">
          <ac:chgData name="Polák Martin" userId="b253732e-9324-4a17-a8cc-16bdc9993027" providerId="ADAL" clId="{3A5282B2-3AD3-42F6-8897-410FA89970D3}" dt="2024-10-08T08:49:09.753" v="193" actId="20577"/>
          <ac:spMkLst>
            <pc:docMk/>
            <pc:sldMk cId="1817207456" sldId="448"/>
            <ac:spMk id="11" creationId="{29792F41-3217-0AEF-7FF2-F9D2DE6226CB}"/>
          </ac:spMkLst>
        </pc:spChg>
        <pc:graphicFrameChg chg="add del mod modGraphic">
          <ac:chgData name="Polák Martin" userId="b253732e-9324-4a17-a8cc-16bdc9993027" providerId="ADAL" clId="{3A5282B2-3AD3-42F6-8897-410FA89970D3}" dt="2024-10-08T09:07:29.652" v="206" actId="478"/>
          <ac:graphicFrameMkLst>
            <pc:docMk/>
            <pc:sldMk cId="1817207456" sldId="448"/>
            <ac:graphicFrameMk id="7" creationId="{CC585657-FC0C-B8FA-B947-9DC74F99B13E}"/>
          </ac:graphicFrameMkLst>
        </pc:graphicFrameChg>
        <pc:picChg chg="add del mod">
          <ac:chgData name="Polák Martin" userId="b253732e-9324-4a17-a8cc-16bdc9993027" providerId="ADAL" clId="{3A5282B2-3AD3-42F6-8897-410FA89970D3}" dt="2024-10-08T09:03:20.124" v="194" actId="478"/>
          <ac:picMkLst>
            <pc:docMk/>
            <pc:sldMk cId="1817207456" sldId="448"/>
            <ac:picMk id="3" creationId="{C4F3BD10-096D-3436-2E9E-F7E9C245D255}"/>
          </ac:picMkLst>
        </pc:picChg>
        <pc:picChg chg="add del mod">
          <ac:chgData name="Polák Martin" userId="b253732e-9324-4a17-a8cc-16bdc9993027" providerId="ADAL" clId="{3A5282B2-3AD3-42F6-8897-410FA89970D3}" dt="2024-10-08T09:05:23.782" v="203" actId="478"/>
          <ac:picMkLst>
            <pc:docMk/>
            <pc:sldMk cId="1817207456" sldId="448"/>
            <ac:picMk id="6" creationId="{41C3B530-B23C-19CC-BD8C-DC73D0D1A9ED}"/>
          </ac:picMkLst>
        </pc:picChg>
        <pc:picChg chg="del">
          <ac:chgData name="Polák Martin" userId="b253732e-9324-4a17-a8cc-16bdc9993027" providerId="ADAL" clId="{3A5282B2-3AD3-42F6-8897-410FA89970D3}" dt="2024-10-08T08:46:47.479" v="141" actId="478"/>
          <ac:picMkLst>
            <pc:docMk/>
            <pc:sldMk cId="1817207456" sldId="448"/>
            <ac:picMk id="8" creationId="{3D95E088-41E5-C0FC-7D5D-E8C0DC889DDF}"/>
          </ac:picMkLst>
        </pc:picChg>
        <pc:picChg chg="add mod">
          <ac:chgData name="Polák Martin" userId="b253732e-9324-4a17-a8cc-16bdc9993027" providerId="ADAL" clId="{3A5282B2-3AD3-42F6-8897-410FA89970D3}" dt="2024-10-08T09:07:46.659" v="220" actId="1036"/>
          <ac:picMkLst>
            <pc:docMk/>
            <pc:sldMk cId="1817207456" sldId="448"/>
            <ac:picMk id="9" creationId="{66E9511C-ED97-5911-2942-46717E0B0CA9}"/>
          </ac:picMkLst>
        </pc:picChg>
        <pc:picChg chg="add del mod">
          <ac:chgData name="Polák Martin" userId="b253732e-9324-4a17-a8cc-16bdc9993027" providerId="ADAL" clId="{3A5282B2-3AD3-42F6-8897-410FA89970D3}" dt="2024-10-08T10:48:04.882" v="431" actId="478"/>
          <ac:picMkLst>
            <pc:docMk/>
            <pc:sldMk cId="1817207456" sldId="448"/>
            <ac:picMk id="12" creationId="{4BEF0871-E751-26E4-13F4-CCB73E1BD2E4}"/>
          </ac:picMkLst>
        </pc:picChg>
        <pc:picChg chg="add del mod">
          <ac:chgData name="Polák Martin" userId="b253732e-9324-4a17-a8cc-16bdc9993027" providerId="ADAL" clId="{3A5282B2-3AD3-42F6-8897-410FA89970D3}" dt="2024-10-08T10:48:05.310" v="432" actId="478"/>
          <ac:picMkLst>
            <pc:docMk/>
            <pc:sldMk cId="1817207456" sldId="448"/>
            <ac:picMk id="14" creationId="{D8035B1B-E0CE-01B5-CBA1-EA73849E31DE}"/>
          </ac:picMkLst>
        </pc:picChg>
      </pc:sldChg>
    </pc:docChg>
  </pc:docChgLst>
  <pc:docChgLst>
    <pc:chgData name="Uhrínová Andrea" userId="S::andrea.uhrinova@vlada.gov.sk::549296b5-854c-4186-bac9-31e6a958b366" providerId="AD" clId="Web-{094EBCE9-EB47-2981-328C-7EA5DBFCC2FE}"/>
    <pc:docChg chg="addSld modSld">
      <pc:chgData name="Uhrínová Andrea" userId="S::andrea.uhrinova@vlada.gov.sk::549296b5-854c-4186-bac9-31e6a958b366" providerId="AD" clId="Web-{094EBCE9-EB47-2981-328C-7EA5DBFCC2FE}" dt="2024-10-08T10:38:07.746" v="274" actId="20577"/>
      <pc:docMkLst>
        <pc:docMk/>
      </pc:docMkLst>
      <pc:sldChg chg="modSp">
        <pc:chgData name="Uhrínová Andrea" userId="S::andrea.uhrinova@vlada.gov.sk::549296b5-854c-4186-bac9-31e6a958b366" providerId="AD" clId="Web-{094EBCE9-EB47-2981-328C-7EA5DBFCC2FE}" dt="2024-10-08T10:32:49.513" v="39" actId="20577"/>
        <pc:sldMkLst>
          <pc:docMk/>
          <pc:sldMk cId="3547537999" sldId="445"/>
        </pc:sldMkLst>
        <pc:spChg chg="mod">
          <ac:chgData name="Uhrínová Andrea" userId="S::andrea.uhrinova@vlada.gov.sk::549296b5-854c-4186-bac9-31e6a958b366" providerId="AD" clId="Web-{094EBCE9-EB47-2981-328C-7EA5DBFCC2FE}" dt="2024-10-08T10:32:49.513" v="39" actId="20577"/>
          <ac:spMkLst>
            <pc:docMk/>
            <pc:sldMk cId="3547537999" sldId="445"/>
            <ac:spMk id="2" creationId="{0C783F28-8DA3-42DC-A90F-2AF4818E1AE3}"/>
          </ac:spMkLst>
        </pc:spChg>
      </pc:sldChg>
      <pc:sldChg chg="modSp">
        <pc:chgData name="Uhrínová Andrea" userId="S::andrea.uhrinova@vlada.gov.sk::549296b5-854c-4186-bac9-31e6a958b366" providerId="AD" clId="Web-{094EBCE9-EB47-2981-328C-7EA5DBFCC2FE}" dt="2024-10-08T10:32:10.073" v="1" actId="20577"/>
        <pc:sldMkLst>
          <pc:docMk/>
          <pc:sldMk cId="1245379876" sldId="459"/>
        </pc:sldMkLst>
        <pc:spChg chg="mod">
          <ac:chgData name="Uhrínová Andrea" userId="S::andrea.uhrinova@vlada.gov.sk::549296b5-854c-4186-bac9-31e6a958b366" providerId="AD" clId="Web-{094EBCE9-EB47-2981-328C-7EA5DBFCC2FE}" dt="2024-10-08T10:32:10.073" v="1" actId="20577"/>
          <ac:spMkLst>
            <pc:docMk/>
            <pc:sldMk cId="1245379876" sldId="459"/>
            <ac:spMk id="8" creationId="{AEFECD1B-DE01-BDCF-9E74-F644D9073D0D}"/>
          </ac:spMkLst>
        </pc:spChg>
      </pc:sldChg>
      <pc:sldChg chg="modSp add replId">
        <pc:chgData name="Uhrínová Andrea" userId="S::andrea.uhrinova@vlada.gov.sk::549296b5-854c-4186-bac9-31e6a958b366" providerId="AD" clId="Web-{094EBCE9-EB47-2981-328C-7EA5DBFCC2FE}" dt="2024-10-08T10:38:07.746" v="274" actId="20577"/>
        <pc:sldMkLst>
          <pc:docMk/>
          <pc:sldMk cId="448328892" sldId="460"/>
        </pc:sldMkLst>
        <pc:spChg chg="mod">
          <ac:chgData name="Uhrínová Andrea" userId="S::andrea.uhrinova@vlada.gov.sk::549296b5-854c-4186-bac9-31e6a958b366" providerId="AD" clId="Web-{094EBCE9-EB47-2981-328C-7EA5DBFCC2FE}" dt="2024-10-08T10:34:11.923" v="89" actId="20577"/>
          <ac:spMkLst>
            <pc:docMk/>
            <pc:sldMk cId="448328892" sldId="460"/>
            <ac:spMk id="7" creationId="{526CBC17-D4AA-982F-C1E7-8F83B828C477}"/>
          </ac:spMkLst>
        </pc:spChg>
        <pc:spChg chg="mod">
          <ac:chgData name="Uhrínová Andrea" userId="S::andrea.uhrinova@vlada.gov.sk::549296b5-854c-4186-bac9-31e6a958b366" providerId="AD" clId="Web-{094EBCE9-EB47-2981-328C-7EA5DBFCC2FE}" dt="2024-10-08T10:38:07.746" v="274" actId="20577"/>
          <ac:spMkLst>
            <pc:docMk/>
            <pc:sldMk cId="448328892" sldId="460"/>
            <ac:spMk id="8" creationId="{AEFECD1B-DE01-BDCF-9E74-F644D9073D0D}"/>
          </ac:spMkLst>
        </pc:spChg>
      </pc:sldChg>
    </pc:docChg>
  </pc:docChgLst>
  <pc:docChgLst>
    <pc:chgData name="Polák Martin" userId="S::martin.polak@vlada.gov.sk::b253732e-9324-4a17-a8cc-16bdc9993027" providerId="AD" clId="Web-{4D0D2DE6-9941-BF15-4DF0-B37E1A5ABB83}"/>
    <pc:docChg chg="modSld">
      <pc:chgData name="Polák Martin" userId="S::martin.polak@vlada.gov.sk::b253732e-9324-4a17-a8cc-16bdc9993027" providerId="AD" clId="Web-{4D0D2DE6-9941-BF15-4DF0-B37E1A5ABB83}" dt="2024-08-26T13:27:00.090" v="9"/>
      <pc:docMkLst>
        <pc:docMk/>
      </pc:docMkLst>
      <pc:sldChg chg="modSp">
        <pc:chgData name="Polák Martin" userId="S::martin.polak@vlada.gov.sk::b253732e-9324-4a17-a8cc-16bdc9993027" providerId="AD" clId="Web-{4D0D2DE6-9941-BF15-4DF0-B37E1A5ABB83}" dt="2024-08-26T13:27:00.090" v="9"/>
        <pc:sldMkLst>
          <pc:docMk/>
          <pc:sldMk cId="4056441408" sldId="423"/>
        </pc:sldMkLst>
        <pc:picChg chg="mod">
          <ac:chgData name="Polák Martin" userId="S::martin.polak@vlada.gov.sk::b253732e-9324-4a17-a8cc-16bdc9993027" providerId="AD" clId="Web-{4D0D2DE6-9941-BF15-4DF0-B37E1A5ABB83}" dt="2024-08-26T13:27:00.090" v="9"/>
          <ac:picMkLst>
            <pc:docMk/>
            <pc:sldMk cId="4056441408" sldId="423"/>
            <ac:picMk id="6" creationId="{8E043E2B-1C66-525C-BA44-3C8DA7D29601}"/>
          </ac:picMkLst>
        </pc:picChg>
      </pc:sldChg>
    </pc:docChg>
  </pc:docChgLst>
  <pc:docChgLst>
    <pc:chgData name="Polák Martin" userId="b253732e-9324-4a17-a8cc-16bdc9993027" providerId="ADAL" clId="{C8C3F3F8-F278-4555-911C-43D46DFFD768}"/>
    <pc:docChg chg="undo redo custSel addSld delSld modSld">
      <pc:chgData name="Polák Martin" userId="b253732e-9324-4a17-a8cc-16bdc9993027" providerId="ADAL" clId="{C8C3F3F8-F278-4555-911C-43D46DFFD768}" dt="2024-09-05T07:18:56.534" v="3391" actId="404"/>
      <pc:docMkLst>
        <pc:docMk/>
      </pc:docMkLst>
      <pc:sldChg chg="addSp delSp modSp mod">
        <pc:chgData name="Polák Martin" userId="b253732e-9324-4a17-a8cc-16bdc9993027" providerId="ADAL" clId="{C8C3F3F8-F278-4555-911C-43D46DFFD768}" dt="2024-08-19T13:38:43.493" v="20" actId="14100"/>
        <pc:sldMkLst>
          <pc:docMk/>
          <pc:sldMk cId="0" sldId="256"/>
        </pc:sldMkLst>
        <pc:spChg chg="mod">
          <ac:chgData name="Polák Martin" userId="b253732e-9324-4a17-a8cc-16bdc9993027" providerId="ADAL" clId="{C8C3F3F8-F278-4555-911C-43D46DFFD768}" dt="2024-08-19T13:38:43.493" v="20" actId="14100"/>
          <ac:spMkLst>
            <pc:docMk/>
            <pc:sldMk cId="0" sldId="256"/>
            <ac:spMk id="2" creationId="{0C783F28-8DA3-42DC-A90F-2AF4818E1AE3}"/>
          </ac:spMkLst>
        </pc:spChg>
        <pc:spChg chg="add mod">
          <ac:chgData name="Polák Martin" userId="b253732e-9324-4a17-a8cc-16bdc9993027" providerId="ADAL" clId="{C8C3F3F8-F278-4555-911C-43D46DFFD768}" dt="2024-08-19T13:38:15.993" v="11" actId="20577"/>
          <ac:spMkLst>
            <pc:docMk/>
            <pc:sldMk cId="0" sldId="256"/>
            <ac:spMk id="5" creationId="{34019E5F-8145-E38A-81CA-98BC16CEAACA}"/>
          </ac:spMkLst>
        </pc:spChg>
        <pc:picChg chg="del">
          <ac:chgData name="Polák Martin" userId="b253732e-9324-4a17-a8cc-16bdc9993027" providerId="ADAL" clId="{C8C3F3F8-F278-4555-911C-43D46DFFD768}" dt="2024-08-19T13:37:48.051" v="0" actId="478"/>
          <ac:picMkLst>
            <pc:docMk/>
            <pc:sldMk cId="0" sldId="256"/>
            <ac:picMk id="4" creationId="{D07AD58A-DE50-DFD2-C282-8304D5BD87FC}"/>
          </ac:picMkLst>
        </pc:picChg>
      </pc:sldChg>
      <pc:sldChg chg="modSp mod">
        <pc:chgData name="Polák Martin" userId="b253732e-9324-4a17-a8cc-16bdc9993027" providerId="ADAL" clId="{C8C3F3F8-F278-4555-911C-43D46DFFD768}" dt="2024-08-19T14:16:10.752" v="112" actId="20577"/>
        <pc:sldMkLst>
          <pc:docMk/>
          <pc:sldMk cId="3563555486" sldId="294"/>
        </pc:sldMkLst>
        <pc:spChg chg="mod">
          <ac:chgData name="Polák Martin" userId="b253732e-9324-4a17-a8cc-16bdc9993027" providerId="ADAL" clId="{C8C3F3F8-F278-4555-911C-43D46DFFD768}" dt="2024-08-19T14:16:10.752" v="112" actId="20577"/>
          <ac:spMkLst>
            <pc:docMk/>
            <pc:sldMk cId="3563555486" sldId="294"/>
            <ac:spMk id="3" creationId="{99A6B502-7892-95D7-1EDE-4F6B8D2860ED}"/>
          </ac:spMkLst>
        </pc:spChg>
      </pc:sldChg>
      <pc:sldChg chg="modSp mod">
        <pc:chgData name="Polák Martin" userId="b253732e-9324-4a17-a8cc-16bdc9993027" providerId="ADAL" clId="{C8C3F3F8-F278-4555-911C-43D46DFFD768}" dt="2024-08-19T14:07:24.480" v="67" actId="14100"/>
        <pc:sldMkLst>
          <pc:docMk/>
          <pc:sldMk cId="114629702" sldId="369"/>
        </pc:sldMkLst>
        <pc:spChg chg="mod">
          <ac:chgData name="Polák Martin" userId="b253732e-9324-4a17-a8cc-16bdc9993027" providerId="ADAL" clId="{C8C3F3F8-F278-4555-911C-43D46DFFD768}" dt="2024-08-19T14:07:24.480" v="67" actId="14100"/>
          <ac:spMkLst>
            <pc:docMk/>
            <pc:sldMk cId="114629702" sldId="369"/>
            <ac:spMk id="2" creationId="{00000000-0000-0000-0000-000000000000}"/>
          </ac:spMkLst>
        </pc:spChg>
      </pc:sldChg>
      <pc:sldChg chg="modSp mod">
        <pc:chgData name="Polák Martin" userId="b253732e-9324-4a17-a8cc-16bdc9993027" providerId="ADAL" clId="{C8C3F3F8-F278-4555-911C-43D46DFFD768}" dt="2024-08-19T14:16:13.814" v="114" actId="20577"/>
        <pc:sldMkLst>
          <pc:docMk/>
          <pc:sldMk cId="2436831042" sldId="376"/>
        </pc:sldMkLst>
        <pc:spChg chg="mod">
          <ac:chgData name="Polák Martin" userId="b253732e-9324-4a17-a8cc-16bdc9993027" providerId="ADAL" clId="{C8C3F3F8-F278-4555-911C-43D46DFFD768}" dt="2024-08-19T14:16:13.814" v="114" actId="20577"/>
          <ac:spMkLst>
            <pc:docMk/>
            <pc:sldMk cId="2436831042" sldId="376"/>
            <ac:spMk id="7" creationId="{3529EEED-612E-B07D-093A-F410B8688BD5}"/>
          </ac:spMkLst>
        </pc:spChg>
        <pc:spChg chg="mod">
          <ac:chgData name="Polák Martin" userId="b253732e-9324-4a17-a8cc-16bdc9993027" providerId="ADAL" clId="{C8C3F3F8-F278-4555-911C-43D46DFFD768}" dt="2024-08-19T13:39:27.654" v="24" actId="14100"/>
          <ac:spMkLst>
            <pc:docMk/>
            <pc:sldMk cId="2436831042" sldId="376"/>
            <ac:spMk id="9" creationId="{415DC869-2036-6C91-9AB7-F4E5E451FC5C}"/>
          </ac:spMkLst>
        </pc:spChg>
      </pc:sldChg>
      <pc:sldChg chg="modSp mod">
        <pc:chgData name="Polák Martin" userId="b253732e-9324-4a17-a8cc-16bdc9993027" providerId="ADAL" clId="{C8C3F3F8-F278-4555-911C-43D46DFFD768}" dt="2024-09-04T07:02:19.422" v="3334" actId="20577"/>
        <pc:sldMkLst>
          <pc:docMk/>
          <pc:sldMk cId="3341598015" sldId="388"/>
        </pc:sldMkLst>
        <pc:spChg chg="mod">
          <ac:chgData name="Polák Martin" userId="b253732e-9324-4a17-a8cc-16bdc9993027" providerId="ADAL" clId="{C8C3F3F8-F278-4555-911C-43D46DFFD768}" dt="2024-09-04T07:02:19.422" v="3334" actId="20577"/>
          <ac:spMkLst>
            <pc:docMk/>
            <pc:sldMk cId="3341598015" sldId="388"/>
            <ac:spMk id="3" creationId="{8A298E9E-4618-A65D-4721-331FACCE3BA4}"/>
          </ac:spMkLst>
        </pc:spChg>
      </pc:sldChg>
      <pc:sldChg chg="modSp mod">
        <pc:chgData name="Polák Martin" userId="b253732e-9324-4a17-a8cc-16bdc9993027" providerId="ADAL" clId="{C8C3F3F8-F278-4555-911C-43D46DFFD768}" dt="2024-08-19T14:16:37.590" v="125" actId="20577"/>
        <pc:sldMkLst>
          <pc:docMk/>
          <pc:sldMk cId="806941781" sldId="389"/>
        </pc:sldMkLst>
        <pc:spChg chg="mod">
          <ac:chgData name="Polák Martin" userId="b253732e-9324-4a17-a8cc-16bdc9993027" providerId="ADAL" clId="{C8C3F3F8-F278-4555-911C-43D46DFFD768}" dt="2024-08-19T14:16:37.590" v="125" actId="20577"/>
          <ac:spMkLst>
            <pc:docMk/>
            <pc:sldMk cId="806941781" sldId="389"/>
            <ac:spMk id="3" creationId="{A055A29F-2460-708B-D0A3-69BB74A73200}"/>
          </ac:spMkLst>
        </pc:spChg>
      </pc:sldChg>
      <pc:sldChg chg="new del">
        <pc:chgData name="Polák Martin" userId="b253732e-9324-4a17-a8cc-16bdc9993027" providerId="ADAL" clId="{C8C3F3F8-F278-4555-911C-43D46DFFD768}" dt="2024-08-19T13:37:52.529" v="3" actId="47"/>
        <pc:sldMkLst>
          <pc:docMk/>
          <pc:sldMk cId="417343841" sldId="390"/>
        </pc:sldMkLst>
      </pc:sldChg>
      <pc:sldChg chg="add del">
        <pc:chgData name="Polák Martin" userId="b253732e-9324-4a17-a8cc-16bdc9993027" providerId="ADAL" clId="{C8C3F3F8-F278-4555-911C-43D46DFFD768}" dt="2024-08-19T14:17:06.263" v="145" actId="47"/>
        <pc:sldMkLst>
          <pc:docMk/>
          <pc:sldMk cId="3596050550" sldId="390"/>
        </pc:sldMkLst>
      </pc:sldChg>
      <pc:sldChg chg="add del">
        <pc:chgData name="Polák Martin" userId="b253732e-9324-4a17-a8cc-16bdc9993027" providerId="ADAL" clId="{C8C3F3F8-F278-4555-911C-43D46DFFD768}" dt="2024-08-19T13:38:32.970" v="17" actId="47"/>
        <pc:sldMkLst>
          <pc:docMk/>
          <pc:sldMk cId="0" sldId="391"/>
        </pc:sldMkLst>
      </pc:sldChg>
      <pc:sldChg chg="add del">
        <pc:chgData name="Polák Martin" userId="b253732e-9324-4a17-a8cc-16bdc9993027" providerId="ADAL" clId="{C8C3F3F8-F278-4555-911C-43D46DFFD768}" dt="2024-08-19T14:17:40.228" v="161" actId="47"/>
        <pc:sldMkLst>
          <pc:docMk/>
          <pc:sldMk cId="3628785941" sldId="391"/>
        </pc:sldMkLst>
      </pc:sldChg>
      <pc:sldChg chg="addSp modSp add del mod">
        <pc:chgData name="Polák Martin" userId="b253732e-9324-4a17-a8cc-16bdc9993027" providerId="ADAL" clId="{C8C3F3F8-F278-4555-911C-43D46DFFD768}" dt="2024-08-23T14:31:19.222" v="2382" actId="47"/>
        <pc:sldMkLst>
          <pc:docMk/>
          <pc:sldMk cId="1775811887" sldId="392"/>
        </pc:sldMkLst>
        <pc:spChg chg="mod">
          <ac:chgData name="Polák Martin" userId="b253732e-9324-4a17-a8cc-16bdc9993027" providerId="ADAL" clId="{C8C3F3F8-F278-4555-911C-43D46DFFD768}" dt="2024-08-23T14:10:17.302" v="1756" actId="1076"/>
          <ac:spMkLst>
            <pc:docMk/>
            <pc:sldMk cId="1775811887" sldId="392"/>
            <ac:spMk id="3" creationId="{0BAF73A3-9FA7-D3A4-3CD7-966E57387A87}"/>
          </ac:spMkLst>
        </pc:spChg>
        <pc:spChg chg="add mod">
          <ac:chgData name="Polák Martin" userId="b253732e-9324-4a17-a8cc-16bdc9993027" providerId="ADAL" clId="{C8C3F3F8-F278-4555-911C-43D46DFFD768}" dt="2024-08-23T14:25:15.847" v="1840" actId="108"/>
          <ac:spMkLst>
            <pc:docMk/>
            <pc:sldMk cId="1775811887" sldId="392"/>
            <ac:spMk id="4" creationId="{BE30E60E-8DB9-ECFD-C48A-E2B7969DAD44}"/>
          </ac:spMkLst>
        </pc:spChg>
        <pc:spChg chg="mod">
          <ac:chgData name="Polák Martin" userId="b253732e-9324-4a17-a8cc-16bdc9993027" providerId="ADAL" clId="{C8C3F3F8-F278-4555-911C-43D46DFFD768}" dt="2024-08-19T14:18:06.896" v="162" actId="13926"/>
          <ac:spMkLst>
            <pc:docMk/>
            <pc:sldMk cId="1775811887" sldId="392"/>
            <ac:spMk id="7" creationId="{3529EEED-612E-B07D-093A-F410B8688BD5}"/>
          </ac:spMkLst>
        </pc:spChg>
        <pc:picChg chg="mod ord">
          <ac:chgData name="Polák Martin" userId="b253732e-9324-4a17-a8cc-16bdc9993027" providerId="ADAL" clId="{C8C3F3F8-F278-4555-911C-43D46DFFD768}" dt="2024-08-23T14:11:04.422" v="1778" actId="1076"/>
          <ac:picMkLst>
            <pc:docMk/>
            <pc:sldMk cId="1775811887" sldId="392"/>
            <ac:picMk id="2" creationId="{AB11DD78-A158-3316-23BE-BE0488FE4049}"/>
          </ac:picMkLst>
        </pc:picChg>
        <pc:cxnChg chg="add mod">
          <ac:chgData name="Polák Martin" userId="b253732e-9324-4a17-a8cc-16bdc9993027" providerId="ADAL" clId="{C8C3F3F8-F278-4555-911C-43D46DFFD768}" dt="2024-08-23T14:11:11.261" v="1781" actId="14100"/>
          <ac:cxnSpMkLst>
            <pc:docMk/>
            <pc:sldMk cId="1775811887" sldId="392"/>
            <ac:cxnSpMk id="5" creationId="{B37A514C-0931-F830-B093-03B3F035AEE7}"/>
          </ac:cxnSpMkLst>
        </pc:cxnChg>
      </pc:sldChg>
      <pc:sldChg chg="modSp add del mod">
        <pc:chgData name="Polák Martin" userId="b253732e-9324-4a17-a8cc-16bdc9993027" providerId="ADAL" clId="{C8C3F3F8-F278-4555-911C-43D46DFFD768}" dt="2024-08-23T14:14:44.191" v="1806" actId="47"/>
        <pc:sldMkLst>
          <pc:docMk/>
          <pc:sldMk cId="3355754590" sldId="393"/>
        </pc:sldMkLst>
        <pc:spChg chg="mod">
          <ac:chgData name="Polák Martin" userId="b253732e-9324-4a17-a8cc-16bdc9993027" providerId="ADAL" clId="{C8C3F3F8-F278-4555-911C-43D46DFFD768}" dt="2024-08-19T14:19:56.230" v="248" actId="13926"/>
          <ac:spMkLst>
            <pc:docMk/>
            <pc:sldMk cId="3355754590" sldId="393"/>
            <ac:spMk id="7" creationId="{3529EEED-612E-B07D-093A-F410B8688BD5}"/>
          </ac:spMkLst>
        </pc:spChg>
        <pc:spChg chg="mod">
          <ac:chgData name="Polák Martin" userId="b253732e-9324-4a17-a8cc-16bdc9993027" providerId="ADAL" clId="{C8C3F3F8-F278-4555-911C-43D46DFFD768}" dt="2024-08-22T09:38:15.718" v="1613" actId="207"/>
          <ac:spMkLst>
            <pc:docMk/>
            <pc:sldMk cId="3355754590" sldId="393"/>
            <ac:spMk id="10" creationId="{95595287-E4D6-987B-A41C-F22EF14B0172}"/>
          </ac:spMkLst>
        </pc:spChg>
      </pc:sldChg>
      <pc:sldChg chg="addSp delSp modSp add del mod">
        <pc:chgData name="Polák Martin" userId="b253732e-9324-4a17-a8cc-16bdc9993027" providerId="ADAL" clId="{C8C3F3F8-F278-4555-911C-43D46DFFD768}" dt="2024-08-26T09:11:52.592" v="2391" actId="2696"/>
        <pc:sldMkLst>
          <pc:docMk/>
          <pc:sldMk cId="3241201713" sldId="394"/>
        </pc:sldMkLst>
        <pc:spChg chg="mod">
          <ac:chgData name="Polák Martin" userId="b253732e-9324-4a17-a8cc-16bdc9993027" providerId="ADAL" clId="{C8C3F3F8-F278-4555-911C-43D46DFFD768}" dt="2024-08-26T09:10:21.064" v="2390" actId="6549"/>
          <ac:spMkLst>
            <pc:docMk/>
            <pc:sldMk cId="3241201713" sldId="394"/>
            <ac:spMk id="2" creationId="{77F784A9-E0BD-9817-8D30-B3C3921DA335}"/>
          </ac:spMkLst>
        </pc:spChg>
        <pc:spChg chg="mod">
          <ac:chgData name="Polák Martin" userId="b253732e-9324-4a17-a8cc-16bdc9993027" providerId="ADAL" clId="{C8C3F3F8-F278-4555-911C-43D46DFFD768}" dt="2024-08-23T14:26:17.509" v="1871" actId="6549"/>
          <ac:spMkLst>
            <pc:docMk/>
            <pc:sldMk cId="3241201713" sldId="394"/>
            <ac:spMk id="3" creationId="{8A298E9E-4618-A65D-4721-331FACCE3BA4}"/>
          </ac:spMkLst>
        </pc:spChg>
        <pc:spChg chg="mod">
          <ac:chgData name="Polák Martin" userId="b253732e-9324-4a17-a8cc-16bdc9993027" providerId="ADAL" clId="{C8C3F3F8-F278-4555-911C-43D46DFFD768}" dt="2024-08-23T14:25:42.761" v="1846" actId="404"/>
          <ac:spMkLst>
            <pc:docMk/>
            <pc:sldMk cId="3241201713" sldId="394"/>
            <ac:spMk id="4" creationId="{0F52B1D7-6DA4-8221-4D8D-A6CC6C8BA89C}"/>
          </ac:spMkLst>
        </pc:spChg>
        <pc:spChg chg="add del mod">
          <ac:chgData name="Polák Martin" userId="b253732e-9324-4a17-a8cc-16bdc9993027" providerId="ADAL" clId="{C8C3F3F8-F278-4555-911C-43D46DFFD768}" dt="2024-08-26T09:10:18.806" v="2389" actId="478"/>
          <ac:spMkLst>
            <pc:docMk/>
            <pc:sldMk cId="3241201713" sldId="394"/>
            <ac:spMk id="5" creationId="{0A900022-DC36-9E17-3D85-DE56B92EC982}"/>
          </ac:spMkLst>
        </pc:spChg>
      </pc:sldChg>
      <pc:sldChg chg="delSp modSp add mod">
        <pc:chgData name="Polák Martin" userId="b253732e-9324-4a17-a8cc-16bdc9993027" providerId="ADAL" clId="{C8C3F3F8-F278-4555-911C-43D46DFFD768}" dt="2024-09-04T07:04:35.922" v="3342"/>
        <pc:sldMkLst>
          <pc:docMk/>
          <pc:sldMk cId="982784898" sldId="395"/>
        </pc:sldMkLst>
        <pc:spChg chg="mod">
          <ac:chgData name="Polák Martin" userId="b253732e-9324-4a17-a8cc-16bdc9993027" providerId="ADAL" clId="{C8C3F3F8-F278-4555-911C-43D46DFFD768}" dt="2024-09-04T07:04:35.922" v="3342"/>
          <ac:spMkLst>
            <pc:docMk/>
            <pc:sldMk cId="982784898" sldId="395"/>
            <ac:spMk id="3" creationId="{A055A29F-2460-708B-D0A3-69BB74A73200}"/>
          </ac:spMkLst>
        </pc:spChg>
        <pc:spChg chg="mod">
          <ac:chgData name="Polák Martin" userId="b253732e-9324-4a17-a8cc-16bdc9993027" providerId="ADAL" clId="{C8C3F3F8-F278-4555-911C-43D46DFFD768}" dt="2024-09-03T08:13:06.732" v="3313" actId="20577"/>
          <ac:spMkLst>
            <pc:docMk/>
            <pc:sldMk cId="982784898" sldId="395"/>
            <ac:spMk id="7" creationId="{24B3056D-B52E-E826-6641-97393DB70AF2}"/>
          </ac:spMkLst>
        </pc:spChg>
        <pc:spChg chg="del mod">
          <ac:chgData name="Polák Martin" userId="b253732e-9324-4a17-a8cc-16bdc9993027" providerId="ADAL" clId="{C8C3F3F8-F278-4555-911C-43D46DFFD768}" dt="2024-08-22T09:07:29.790" v="1013" actId="478"/>
          <ac:spMkLst>
            <pc:docMk/>
            <pc:sldMk cId="982784898" sldId="395"/>
            <ac:spMk id="8" creationId="{8BDB1A00-CBBF-7555-C887-ACC5BFE329BF}"/>
          </ac:spMkLst>
        </pc:spChg>
      </pc:sldChg>
      <pc:sldChg chg="addSp delSp modSp new del mod modClrScheme chgLayout">
        <pc:chgData name="Polák Martin" userId="b253732e-9324-4a17-a8cc-16bdc9993027" providerId="ADAL" clId="{C8C3F3F8-F278-4555-911C-43D46DFFD768}" dt="2024-09-02T07:22:33.710" v="3237" actId="47"/>
        <pc:sldMkLst>
          <pc:docMk/>
          <pc:sldMk cId="964125100" sldId="396"/>
        </pc:sldMkLst>
        <pc:spChg chg="del">
          <ac:chgData name="Polák Martin" userId="b253732e-9324-4a17-a8cc-16bdc9993027" providerId="ADAL" clId="{C8C3F3F8-F278-4555-911C-43D46DFFD768}" dt="2024-08-19T14:06:59.851" v="27" actId="700"/>
          <ac:spMkLst>
            <pc:docMk/>
            <pc:sldMk cId="964125100" sldId="396"/>
            <ac:spMk id="2" creationId="{EF871D8D-476B-B050-0AC8-C88F25A4344A}"/>
          </ac:spMkLst>
        </pc:spChg>
        <pc:spChg chg="del">
          <ac:chgData name="Polák Martin" userId="b253732e-9324-4a17-a8cc-16bdc9993027" providerId="ADAL" clId="{C8C3F3F8-F278-4555-911C-43D46DFFD768}" dt="2024-08-19T14:06:59.851" v="27" actId="700"/>
          <ac:spMkLst>
            <pc:docMk/>
            <pc:sldMk cId="964125100" sldId="396"/>
            <ac:spMk id="3" creationId="{2DF7540D-49D4-97E8-F827-09587AFAB229}"/>
          </ac:spMkLst>
        </pc:spChg>
        <pc:spChg chg="del">
          <ac:chgData name="Polák Martin" userId="b253732e-9324-4a17-a8cc-16bdc9993027" providerId="ADAL" clId="{C8C3F3F8-F278-4555-911C-43D46DFFD768}" dt="2024-08-19T14:06:59.851" v="27" actId="700"/>
          <ac:spMkLst>
            <pc:docMk/>
            <pc:sldMk cId="964125100" sldId="396"/>
            <ac:spMk id="4" creationId="{CBFBB1A4-0DFF-63E2-98EB-AC1051BF00F8}"/>
          </ac:spMkLst>
        </pc:spChg>
        <pc:spChg chg="add mod">
          <ac:chgData name="Polák Martin" userId="b253732e-9324-4a17-a8cc-16bdc9993027" providerId="ADAL" clId="{C8C3F3F8-F278-4555-911C-43D46DFFD768}" dt="2024-08-22T09:21:04.915" v="1381" actId="113"/>
          <ac:spMkLst>
            <pc:docMk/>
            <pc:sldMk cId="964125100" sldId="396"/>
            <ac:spMk id="5" creationId="{D271E4FC-C1B4-2DA3-6AA0-AB008D2351CB}"/>
          </ac:spMkLst>
        </pc:spChg>
      </pc:sldChg>
      <pc:sldChg chg="delSp modSp mod">
        <pc:chgData name="Polák Martin" userId="b253732e-9324-4a17-a8cc-16bdc9993027" providerId="ADAL" clId="{C8C3F3F8-F278-4555-911C-43D46DFFD768}" dt="2024-08-19T14:17:00.982" v="144" actId="1035"/>
        <pc:sldMkLst>
          <pc:docMk/>
          <pc:sldMk cId="2008864067" sldId="397"/>
        </pc:sldMkLst>
        <pc:spChg chg="mod">
          <ac:chgData name="Polák Martin" userId="b253732e-9324-4a17-a8cc-16bdc9993027" providerId="ADAL" clId="{C8C3F3F8-F278-4555-911C-43D46DFFD768}" dt="2024-08-19T14:16:06.088" v="110" actId="20577"/>
          <ac:spMkLst>
            <pc:docMk/>
            <pc:sldMk cId="2008864067" sldId="397"/>
            <ac:spMk id="3" creationId="{99A6B502-7892-95D7-1EDE-4F6B8D2860ED}"/>
          </ac:spMkLst>
        </pc:spChg>
        <pc:spChg chg="mod">
          <ac:chgData name="Polák Martin" userId="b253732e-9324-4a17-a8cc-16bdc9993027" providerId="ADAL" clId="{C8C3F3F8-F278-4555-911C-43D46DFFD768}" dt="2024-08-19T14:17:00.982" v="144" actId="1035"/>
          <ac:spMkLst>
            <pc:docMk/>
            <pc:sldMk cId="2008864067" sldId="397"/>
            <ac:spMk id="7" creationId="{61C5FF93-F15A-CB9E-473B-D3908AF3AC26}"/>
          </ac:spMkLst>
        </pc:spChg>
        <pc:spChg chg="mod">
          <ac:chgData name="Polák Martin" userId="b253732e-9324-4a17-a8cc-16bdc9993027" providerId="ADAL" clId="{C8C3F3F8-F278-4555-911C-43D46DFFD768}" dt="2024-08-19T14:17:00.982" v="144" actId="1035"/>
          <ac:spMkLst>
            <pc:docMk/>
            <pc:sldMk cId="2008864067" sldId="397"/>
            <ac:spMk id="8" creationId="{5CA04E9A-2419-41EF-937B-FBB87B213321}"/>
          </ac:spMkLst>
        </pc:spChg>
        <pc:spChg chg="mod">
          <ac:chgData name="Polák Martin" userId="b253732e-9324-4a17-a8cc-16bdc9993027" providerId="ADAL" clId="{C8C3F3F8-F278-4555-911C-43D46DFFD768}" dt="2024-08-19T14:17:00.982" v="144" actId="1035"/>
          <ac:spMkLst>
            <pc:docMk/>
            <pc:sldMk cId="2008864067" sldId="397"/>
            <ac:spMk id="9" creationId="{9D9F2D5C-A8C9-4C62-34A2-2EBD6DC04BF5}"/>
          </ac:spMkLst>
        </pc:spChg>
        <pc:spChg chg="mod">
          <ac:chgData name="Polák Martin" userId="b253732e-9324-4a17-a8cc-16bdc9993027" providerId="ADAL" clId="{C8C3F3F8-F278-4555-911C-43D46DFFD768}" dt="2024-08-19T14:17:00.982" v="144" actId="1035"/>
          <ac:spMkLst>
            <pc:docMk/>
            <pc:sldMk cId="2008864067" sldId="397"/>
            <ac:spMk id="10" creationId="{309952E4-0C19-2D98-E510-19D7381FB963}"/>
          </ac:spMkLst>
        </pc:spChg>
        <pc:spChg chg="mod">
          <ac:chgData name="Polák Martin" userId="b253732e-9324-4a17-a8cc-16bdc9993027" providerId="ADAL" clId="{C8C3F3F8-F278-4555-911C-43D46DFFD768}" dt="2024-08-19T14:17:00.982" v="144" actId="1035"/>
          <ac:spMkLst>
            <pc:docMk/>
            <pc:sldMk cId="2008864067" sldId="397"/>
            <ac:spMk id="11" creationId="{271E307D-4C82-14CF-45D3-AA5D7571F05A}"/>
          </ac:spMkLst>
        </pc:spChg>
        <pc:spChg chg="mod">
          <ac:chgData name="Polák Martin" userId="b253732e-9324-4a17-a8cc-16bdc9993027" providerId="ADAL" clId="{C8C3F3F8-F278-4555-911C-43D46DFFD768}" dt="2024-08-19T14:17:00.982" v="144" actId="1035"/>
          <ac:spMkLst>
            <pc:docMk/>
            <pc:sldMk cId="2008864067" sldId="397"/>
            <ac:spMk id="12" creationId="{A0062979-119D-26E0-133A-7DEF0C559F3D}"/>
          </ac:spMkLst>
        </pc:spChg>
        <pc:spChg chg="mod">
          <ac:chgData name="Polák Martin" userId="b253732e-9324-4a17-a8cc-16bdc9993027" providerId="ADAL" clId="{C8C3F3F8-F278-4555-911C-43D46DFFD768}" dt="2024-08-19T14:17:00.982" v="144" actId="1035"/>
          <ac:spMkLst>
            <pc:docMk/>
            <pc:sldMk cId="2008864067" sldId="397"/>
            <ac:spMk id="13" creationId="{6068E50E-454E-23B5-C12C-78BFB9A81AE0}"/>
          </ac:spMkLst>
        </pc:spChg>
        <pc:spChg chg="mod">
          <ac:chgData name="Polák Martin" userId="b253732e-9324-4a17-a8cc-16bdc9993027" providerId="ADAL" clId="{C8C3F3F8-F278-4555-911C-43D46DFFD768}" dt="2024-08-19T14:17:00.982" v="144" actId="1035"/>
          <ac:spMkLst>
            <pc:docMk/>
            <pc:sldMk cId="2008864067" sldId="397"/>
            <ac:spMk id="14" creationId="{57CDC044-AD5F-9C02-2328-8DD425A3B89B}"/>
          </ac:spMkLst>
        </pc:spChg>
        <pc:spChg chg="mod">
          <ac:chgData name="Polák Martin" userId="b253732e-9324-4a17-a8cc-16bdc9993027" providerId="ADAL" clId="{C8C3F3F8-F278-4555-911C-43D46DFFD768}" dt="2024-08-19T14:17:00.982" v="144" actId="1035"/>
          <ac:spMkLst>
            <pc:docMk/>
            <pc:sldMk cId="2008864067" sldId="397"/>
            <ac:spMk id="19" creationId="{0E43DEED-51F4-950B-48A7-9751C9E4FF35}"/>
          </ac:spMkLst>
        </pc:spChg>
        <pc:spChg chg="mod">
          <ac:chgData name="Polák Martin" userId="b253732e-9324-4a17-a8cc-16bdc9993027" providerId="ADAL" clId="{C8C3F3F8-F278-4555-911C-43D46DFFD768}" dt="2024-08-19T14:17:00.982" v="144" actId="1035"/>
          <ac:spMkLst>
            <pc:docMk/>
            <pc:sldMk cId="2008864067" sldId="397"/>
            <ac:spMk id="22" creationId="{BDC0B8FD-3294-2116-677D-C036379D648E}"/>
          </ac:spMkLst>
        </pc:spChg>
        <pc:spChg chg="mod">
          <ac:chgData name="Polák Martin" userId="b253732e-9324-4a17-a8cc-16bdc9993027" providerId="ADAL" clId="{C8C3F3F8-F278-4555-911C-43D46DFFD768}" dt="2024-08-19T14:17:00.982" v="144" actId="1035"/>
          <ac:spMkLst>
            <pc:docMk/>
            <pc:sldMk cId="2008864067" sldId="397"/>
            <ac:spMk id="23" creationId="{ED865C73-7A4B-6032-3106-84F74150496D}"/>
          </ac:spMkLst>
        </pc:spChg>
        <pc:spChg chg="mod">
          <ac:chgData name="Polák Martin" userId="b253732e-9324-4a17-a8cc-16bdc9993027" providerId="ADAL" clId="{C8C3F3F8-F278-4555-911C-43D46DFFD768}" dt="2024-08-19T14:17:00.982" v="144" actId="1035"/>
          <ac:spMkLst>
            <pc:docMk/>
            <pc:sldMk cId="2008864067" sldId="397"/>
            <ac:spMk id="26" creationId="{799AAF54-D48E-DACA-2565-DB5D4CCFDFFD}"/>
          </ac:spMkLst>
        </pc:spChg>
        <pc:spChg chg="mod">
          <ac:chgData name="Polák Martin" userId="b253732e-9324-4a17-a8cc-16bdc9993027" providerId="ADAL" clId="{C8C3F3F8-F278-4555-911C-43D46DFFD768}" dt="2024-08-19T14:17:00.982" v="144" actId="1035"/>
          <ac:spMkLst>
            <pc:docMk/>
            <pc:sldMk cId="2008864067" sldId="397"/>
            <ac:spMk id="27" creationId="{897B7F4C-356C-0C58-A615-D27BF20ADE86}"/>
          </ac:spMkLst>
        </pc:spChg>
        <pc:spChg chg="mod">
          <ac:chgData name="Polák Martin" userId="b253732e-9324-4a17-a8cc-16bdc9993027" providerId="ADAL" clId="{C8C3F3F8-F278-4555-911C-43D46DFFD768}" dt="2024-08-19T14:17:00.982" v="144" actId="1035"/>
          <ac:spMkLst>
            <pc:docMk/>
            <pc:sldMk cId="2008864067" sldId="397"/>
            <ac:spMk id="28" creationId="{F5B8A091-60B0-AB6E-694D-F39E7AFAAFA9}"/>
          </ac:spMkLst>
        </pc:spChg>
        <pc:spChg chg="mod">
          <ac:chgData name="Polák Martin" userId="b253732e-9324-4a17-a8cc-16bdc9993027" providerId="ADAL" clId="{C8C3F3F8-F278-4555-911C-43D46DFFD768}" dt="2024-08-19T14:17:00.982" v="144" actId="1035"/>
          <ac:spMkLst>
            <pc:docMk/>
            <pc:sldMk cId="2008864067" sldId="397"/>
            <ac:spMk id="29" creationId="{24A9DF0A-AB75-4D7D-E21C-E21A0095F81A}"/>
          </ac:spMkLst>
        </pc:spChg>
        <pc:spChg chg="mod">
          <ac:chgData name="Polák Martin" userId="b253732e-9324-4a17-a8cc-16bdc9993027" providerId="ADAL" clId="{C8C3F3F8-F278-4555-911C-43D46DFFD768}" dt="2024-08-19T14:17:00.982" v="144" actId="1035"/>
          <ac:spMkLst>
            <pc:docMk/>
            <pc:sldMk cId="2008864067" sldId="397"/>
            <ac:spMk id="86" creationId="{E6DA9983-6AE2-B4DD-DAC0-E85585975BDC}"/>
          </ac:spMkLst>
        </pc:spChg>
        <pc:spChg chg="mod">
          <ac:chgData name="Polák Martin" userId="b253732e-9324-4a17-a8cc-16bdc9993027" providerId="ADAL" clId="{C8C3F3F8-F278-4555-911C-43D46DFFD768}" dt="2024-08-19T14:17:00.982" v="144" actId="1035"/>
          <ac:spMkLst>
            <pc:docMk/>
            <pc:sldMk cId="2008864067" sldId="397"/>
            <ac:spMk id="88" creationId="{B1EDD16D-4495-D7CD-5A16-26A8C3E81D90}"/>
          </ac:spMkLst>
        </pc:spChg>
        <pc:spChg chg="mod">
          <ac:chgData name="Polák Martin" userId="b253732e-9324-4a17-a8cc-16bdc9993027" providerId="ADAL" clId="{C8C3F3F8-F278-4555-911C-43D46DFFD768}" dt="2024-08-19T14:17:00.982" v="144" actId="1035"/>
          <ac:spMkLst>
            <pc:docMk/>
            <pc:sldMk cId="2008864067" sldId="397"/>
            <ac:spMk id="90" creationId="{970FB460-9035-D295-97F1-8064BF722300}"/>
          </ac:spMkLst>
        </pc:spChg>
        <pc:spChg chg="mod">
          <ac:chgData name="Polák Martin" userId="b253732e-9324-4a17-a8cc-16bdc9993027" providerId="ADAL" clId="{C8C3F3F8-F278-4555-911C-43D46DFFD768}" dt="2024-08-19T14:17:00.982" v="144" actId="1035"/>
          <ac:spMkLst>
            <pc:docMk/>
            <pc:sldMk cId="2008864067" sldId="397"/>
            <ac:spMk id="91" creationId="{F0FCBD96-E91B-D3BC-8526-558EF5B98467}"/>
          </ac:spMkLst>
        </pc:spChg>
        <pc:spChg chg="mod">
          <ac:chgData name="Polák Martin" userId="b253732e-9324-4a17-a8cc-16bdc9993027" providerId="ADAL" clId="{C8C3F3F8-F278-4555-911C-43D46DFFD768}" dt="2024-08-19T14:17:00.982" v="144" actId="1035"/>
          <ac:spMkLst>
            <pc:docMk/>
            <pc:sldMk cId="2008864067" sldId="397"/>
            <ac:spMk id="92" creationId="{8C12095B-20CC-32EC-14D6-ABF7A4EF6B26}"/>
          </ac:spMkLst>
        </pc:spChg>
        <pc:spChg chg="mod">
          <ac:chgData name="Polák Martin" userId="b253732e-9324-4a17-a8cc-16bdc9993027" providerId="ADAL" clId="{C8C3F3F8-F278-4555-911C-43D46DFFD768}" dt="2024-08-19T14:17:00.982" v="144" actId="1035"/>
          <ac:spMkLst>
            <pc:docMk/>
            <pc:sldMk cId="2008864067" sldId="397"/>
            <ac:spMk id="95" creationId="{8E519172-2790-8A76-9057-BDD2D92360E4}"/>
          </ac:spMkLst>
        </pc:spChg>
        <pc:spChg chg="del">
          <ac:chgData name="Polák Martin" userId="b253732e-9324-4a17-a8cc-16bdc9993027" providerId="ADAL" clId="{C8C3F3F8-F278-4555-911C-43D46DFFD768}" dt="2024-08-19T14:16:48.482" v="126" actId="478"/>
          <ac:spMkLst>
            <pc:docMk/>
            <pc:sldMk cId="2008864067" sldId="397"/>
            <ac:spMk id="103" creationId="{7E1B6EA5-3054-4A8D-56B0-97AC747B6123}"/>
          </ac:spMkLst>
        </pc:spChg>
        <pc:cxnChg chg="mod">
          <ac:chgData name="Polák Martin" userId="b253732e-9324-4a17-a8cc-16bdc9993027" providerId="ADAL" clId="{C8C3F3F8-F278-4555-911C-43D46DFFD768}" dt="2024-08-19T14:17:00.982" v="144" actId="1035"/>
          <ac:cxnSpMkLst>
            <pc:docMk/>
            <pc:sldMk cId="2008864067" sldId="397"/>
            <ac:cxnSpMk id="4" creationId="{5DA39BE0-4049-136D-8C1B-D8E9F5595AE7}"/>
          </ac:cxnSpMkLst>
        </pc:cxnChg>
        <pc:cxnChg chg="mod">
          <ac:chgData name="Polák Martin" userId="b253732e-9324-4a17-a8cc-16bdc9993027" providerId="ADAL" clId="{C8C3F3F8-F278-4555-911C-43D46DFFD768}" dt="2024-08-19T14:17:00.982" v="144" actId="1035"/>
          <ac:cxnSpMkLst>
            <pc:docMk/>
            <pc:sldMk cId="2008864067" sldId="397"/>
            <ac:cxnSpMk id="5" creationId="{2A4ECFEA-BA51-B3AC-0978-68422E3E4CF6}"/>
          </ac:cxnSpMkLst>
        </pc:cxnChg>
        <pc:cxnChg chg="mod">
          <ac:chgData name="Polák Martin" userId="b253732e-9324-4a17-a8cc-16bdc9993027" providerId="ADAL" clId="{C8C3F3F8-F278-4555-911C-43D46DFFD768}" dt="2024-08-19T14:17:00.982" v="144" actId="1035"/>
          <ac:cxnSpMkLst>
            <pc:docMk/>
            <pc:sldMk cId="2008864067" sldId="397"/>
            <ac:cxnSpMk id="36" creationId="{A91C5EC2-61E9-2B6F-85DA-22CAE46B0008}"/>
          </ac:cxnSpMkLst>
        </pc:cxnChg>
        <pc:cxnChg chg="mod">
          <ac:chgData name="Polák Martin" userId="b253732e-9324-4a17-a8cc-16bdc9993027" providerId="ADAL" clId="{C8C3F3F8-F278-4555-911C-43D46DFFD768}" dt="2024-08-19T14:17:00.982" v="144" actId="1035"/>
          <ac:cxnSpMkLst>
            <pc:docMk/>
            <pc:sldMk cId="2008864067" sldId="397"/>
            <ac:cxnSpMk id="37" creationId="{123FF950-7841-EC21-CCB4-BE7D27802F7E}"/>
          </ac:cxnSpMkLst>
        </pc:cxnChg>
        <pc:cxnChg chg="mod">
          <ac:chgData name="Polák Martin" userId="b253732e-9324-4a17-a8cc-16bdc9993027" providerId="ADAL" clId="{C8C3F3F8-F278-4555-911C-43D46DFFD768}" dt="2024-08-19T14:17:00.982" v="144" actId="1035"/>
          <ac:cxnSpMkLst>
            <pc:docMk/>
            <pc:sldMk cId="2008864067" sldId="397"/>
            <ac:cxnSpMk id="38" creationId="{F21C4760-4396-0716-F635-05A9F1E91566}"/>
          </ac:cxnSpMkLst>
        </pc:cxnChg>
        <pc:cxnChg chg="mod">
          <ac:chgData name="Polák Martin" userId="b253732e-9324-4a17-a8cc-16bdc9993027" providerId="ADAL" clId="{C8C3F3F8-F278-4555-911C-43D46DFFD768}" dt="2024-08-19T14:17:00.982" v="144" actId="1035"/>
          <ac:cxnSpMkLst>
            <pc:docMk/>
            <pc:sldMk cId="2008864067" sldId="397"/>
            <ac:cxnSpMk id="39" creationId="{14D866D8-7F7D-A994-5508-586D53FDBC2E}"/>
          </ac:cxnSpMkLst>
        </pc:cxnChg>
        <pc:cxnChg chg="mod">
          <ac:chgData name="Polák Martin" userId="b253732e-9324-4a17-a8cc-16bdc9993027" providerId="ADAL" clId="{C8C3F3F8-F278-4555-911C-43D46DFFD768}" dt="2024-08-19T14:17:00.982" v="144" actId="1035"/>
          <ac:cxnSpMkLst>
            <pc:docMk/>
            <pc:sldMk cId="2008864067" sldId="397"/>
            <ac:cxnSpMk id="40" creationId="{62664ADF-CFB7-4BCB-F1FA-C76D4FA49109}"/>
          </ac:cxnSpMkLst>
        </pc:cxnChg>
        <pc:cxnChg chg="mod">
          <ac:chgData name="Polák Martin" userId="b253732e-9324-4a17-a8cc-16bdc9993027" providerId="ADAL" clId="{C8C3F3F8-F278-4555-911C-43D46DFFD768}" dt="2024-08-19T14:17:00.982" v="144" actId="1035"/>
          <ac:cxnSpMkLst>
            <pc:docMk/>
            <pc:sldMk cId="2008864067" sldId="397"/>
            <ac:cxnSpMk id="41" creationId="{D79BD026-70BE-D44C-B6D4-590E0BDA36CA}"/>
          </ac:cxnSpMkLst>
        </pc:cxnChg>
        <pc:cxnChg chg="mod">
          <ac:chgData name="Polák Martin" userId="b253732e-9324-4a17-a8cc-16bdc9993027" providerId="ADAL" clId="{C8C3F3F8-F278-4555-911C-43D46DFFD768}" dt="2024-08-19T14:17:00.982" v="144" actId="1035"/>
          <ac:cxnSpMkLst>
            <pc:docMk/>
            <pc:sldMk cId="2008864067" sldId="397"/>
            <ac:cxnSpMk id="67" creationId="{CB8FF2B7-1523-AA3F-7728-CABA6099F8D0}"/>
          </ac:cxnSpMkLst>
        </pc:cxnChg>
      </pc:sldChg>
      <pc:sldChg chg="addSp delSp modSp mod">
        <pc:chgData name="Polák Martin" userId="b253732e-9324-4a17-a8cc-16bdc9993027" providerId="ADAL" clId="{C8C3F3F8-F278-4555-911C-43D46DFFD768}" dt="2024-09-03T08:12:14.190" v="3311" actId="6549"/>
        <pc:sldMkLst>
          <pc:docMk/>
          <pc:sldMk cId="112354136" sldId="398"/>
        </pc:sldMkLst>
        <pc:spChg chg="add mod">
          <ac:chgData name="Polák Martin" userId="b253732e-9324-4a17-a8cc-16bdc9993027" providerId="ADAL" clId="{C8C3F3F8-F278-4555-911C-43D46DFFD768}" dt="2024-08-26T11:23:43.502" v="2811" actId="1076"/>
          <ac:spMkLst>
            <pc:docMk/>
            <pc:sldMk cId="112354136" sldId="398"/>
            <ac:spMk id="2" creationId="{F0FC8118-9B29-35BE-3905-83649321FB8D}"/>
          </ac:spMkLst>
        </pc:spChg>
        <pc:spChg chg="mod">
          <ac:chgData name="Polák Martin" userId="b253732e-9324-4a17-a8cc-16bdc9993027" providerId="ADAL" clId="{C8C3F3F8-F278-4555-911C-43D46DFFD768}" dt="2024-08-26T11:24:07.589" v="2817" actId="1076"/>
          <ac:spMkLst>
            <pc:docMk/>
            <pc:sldMk cId="112354136" sldId="398"/>
            <ac:spMk id="3" creationId="{DEAC6F85-2A98-65EC-345E-F7E12C810E79}"/>
          </ac:spMkLst>
        </pc:spChg>
        <pc:spChg chg="add mod">
          <ac:chgData name="Polák Martin" userId="b253732e-9324-4a17-a8cc-16bdc9993027" providerId="ADAL" clId="{C8C3F3F8-F278-4555-911C-43D46DFFD768}" dt="2024-09-03T08:12:14.190" v="3311" actId="6549"/>
          <ac:spMkLst>
            <pc:docMk/>
            <pc:sldMk cId="112354136" sldId="398"/>
            <ac:spMk id="4" creationId="{4198F441-BE3F-3B3E-7960-3D63AA051EB2}"/>
          </ac:spMkLst>
        </pc:spChg>
        <pc:spChg chg="mod">
          <ac:chgData name="Polák Martin" userId="b253732e-9324-4a17-a8cc-16bdc9993027" providerId="ADAL" clId="{C8C3F3F8-F278-4555-911C-43D46DFFD768}" dt="2024-08-26T11:24:12.285" v="2818" actId="1076"/>
          <ac:spMkLst>
            <pc:docMk/>
            <pc:sldMk cId="112354136" sldId="398"/>
            <ac:spMk id="5" creationId="{0CC9419E-370E-3D34-CAE2-9B5FE00F9EF4}"/>
          </ac:spMkLst>
        </pc:spChg>
        <pc:spChg chg="add del mod">
          <ac:chgData name="Polák Martin" userId="b253732e-9324-4a17-a8cc-16bdc9993027" providerId="ADAL" clId="{C8C3F3F8-F278-4555-911C-43D46DFFD768}" dt="2024-08-26T11:23:58.415" v="2815" actId="478"/>
          <ac:spMkLst>
            <pc:docMk/>
            <pc:sldMk cId="112354136" sldId="398"/>
            <ac:spMk id="6" creationId="{65643135-75CD-9405-39B5-F55905E31B9D}"/>
          </ac:spMkLst>
        </pc:spChg>
        <pc:spChg chg="mod">
          <ac:chgData name="Polák Martin" userId="b253732e-9324-4a17-a8cc-16bdc9993027" providerId="ADAL" clId="{C8C3F3F8-F278-4555-911C-43D46DFFD768}" dt="2024-08-19T14:17:32.828" v="159" actId="6549"/>
          <ac:spMkLst>
            <pc:docMk/>
            <pc:sldMk cId="112354136" sldId="398"/>
            <ac:spMk id="7" creationId="{3529EEED-612E-B07D-093A-F410B8688BD5}"/>
          </ac:spMkLst>
        </pc:spChg>
        <pc:spChg chg="mod">
          <ac:chgData name="Polák Martin" userId="b253732e-9324-4a17-a8cc-16bdc9993027" providerId="ADAL" clId="{C8C3F3F8-F278-4555-911C-43D46DFFD768}" dt="2024-09-03T08:10:44.504" v="3264" actId="207"/>
          <ac:spMkLst>
            <pc:docMk/>
            <pc:sldMk cId="112354136" sldId="398"/>
            <ac:spMk id="8" creationId="{00259B25-95C2-00D7-E74A-196B7801FD4C}"/>
          </ac:spMkLst>
        </pc:spChg>
        <pc:spChg chg="mod">
          <ac:chgData name="Polák Martin" userId="b253732e-9324-4a17-a8cc-16bdc9993027" providerId="ADAL" clId="{C8C3F3F8-F278-4555-911C-43D46DFFD768}" dt="2024-09-03T08:11:10.765" v="3268" actId="207"/>
          <ac:spMkLst>
            <pc:docMk/>
            <pc:sldMk cId="112354136" sldId="398"/>
            <ac:spMk id="9" creationId="{415DC869-2036-6C91-9AB7-F4E5E451FC5C}"/>
          </ac:spMkLst>
        </pc:spChg>
        <pc:spChg chg="del">
          <ac:chgData name="Polák Martin" userId="b253732e-9324-4a17-a8cc-16bdc9993027" providerId="ADAL" clId="{C8C3F3F8-F278-4555-911C-43D46DFFD768}" dt="2024-08-19T14:17:36.472" v="160" actId="478"/>
          <ac:spMkLst>
            <pc:docMk/>
            <pc:sldMk cId="112354136" sldId="398"/>
            <ac:spMk id="10" creationId="{95595287-E4D6-987B-A41C-F22EF14B0172}"/>
          </ac:spMkLst>
        </pc:spChg>
      </pc:sldChg>
      <pc:sldChg chg="modSp mod">
        <pc:chgData name="Polák Martin" userId="b253732e-9324-4a17-a8cc-16bdc9993027" providerId="ADAL" clId="{C8C3F3F8-F278-4555-911C-43D46DFFD768}" dt="2024-09-04T07:05:28.906" v="3346"/>
        <pc:sldMkLst>
          <pc:docMk/>
          <pc:sldMk cId="1152628402" sldId="409"/>
        </pc:sldMkLst>
        <pc:spChg chg="mod">
          <ac:chgData name="Polák Martin" userId="b253732e-9324-4a17-a8cc-16bdc9993027" providerId="ADAL" clId="{C8C3F3F8-F278-4555-911C-43D46DFFD768}" dt="2024-09-04T07:05:28.906" v="3346"/>
          <ac:spMkLst>
            <pc:docMk/>
            <pc:sldMk cId="1152628402" sldId="409"/>
            <ac:spMk id="3" creationId="{8A298E9E-4618-A65D-4721-331FACCE3BA4}"/>
          </ac:spMkLst>
        </pc:spChg>
        <pc:graphicFrameChg chg="modGraphic">
          <ac:chgData name="Polák Martin" userId="b253732e-9324-4a17-a8cc-16bdc9993027" providerId="ADAL" clId="{C8C3F3F8-F278-4555-911C-43D46DFFD768}" dt="2024-08-26T09:03:57.075" v="2385" actId="313"/>
          <ac:graphicFrameMkLst>
            <pc:docMk/>
            <pc:sldMk cId="1152628402" sldId="409"/>
            <ac:graphicFrameMk id="9" creationId="{C71A17DD-FF35-F1F1-25E5-F5AEC4A86B91}"/>
          </ac:graphicFrameMkLst>
        </pc:graphicFrameChg>
      </pc:sldChg>
      <pc:sldChg chg="modSp mod">
        <pc:chgData name="Polák Martin" userId="b253732e-9324-4a17-a8cc-16bdc9993027" providerId="ADAL" clId="{C8C3F3F8-F278-4555-911C-43D46DFFD768}" dt="2024-08-26T09:05:07.012" v="2387" actId="14100"/>
        <pc:sldMkLst>
          <pc:docMk/>
          <pc:sldMk cId="3070439971" sldId="412"/>
        </pc:sldMkLst>
        <pc:spChg chg="mod">
          <ac:chgData name="Polák Martin" userId="b253732e-9324-4a17-a8cc-16bdc9993027" providerId="ADAL" clId="{C8C3F3F8-F278-4555-911C-43D46DFFD768}" dt="2024-08-26T09:05:07.012" v="2387" actId="14100"/>
          <ac:spMkLst>
            <pc:docMk/>
            <pc:sldMk cId="3070439971" sldId="412"/>
            <ac:spMk id="9" creationId="{415DC869-2036-6C91-9AB7-F4E5E451FC5C}"/>
          </ac:spMkLst>
        </pc:spChg>
      </pc:sldChg>
      <pc:sldChg chg="addSp delSp modSp add del mod">
        <pc:chgData name="Polák Martin" userId="b253732e-9324-4a17-a8cc-16bdc9993027" providerId="ADAL" clId="{C8C3F3F8-F278-4555-911C-43D46DFFD768}" dt="2024-08-23T14:31:08.177" v="2377" actId="47"/>
        <pc:sldMkLst>
          <pc:docMk/>
          <pc:sldMk cId="3935867949" sldId="422"/>
        </pc:sldMkLst>
        <pc:spChg chg="mod ord">
          <ac:chgData name="Polák Martin" userId="b253732e-9324-4a17-a8cc-16bdc9993027" providerId="ADAL" clId="{C8C3F3F8-F278-4555-911C-43D46DFFD768}" dt="2024-08-23T14:25:10.682" v="1839" actId="5793"/>
          <ac:spMkLst>
            <pc:docMk/>
            <pc:sldMk cId="3935867949" sldId="422"/>
            <ac:spMk id="4" creationId="{BE30E60E-8DB9-ECFD-C48A-E2B7969DAD44}"/>
          </ac:spMkLst>
        </pc:spChg>
        <pc:spChg chg="add del">
          <ac:chgData name="Polák Martin" userId="b253732e-9324-4a17-a8cc-16bdc9993027" providerId="ADAL" clId="{C8C3F3F8-F278-4555-911C-43D46DFFD768}" dt="2024-08-23T14:30:49.835" v="2372" actId="22"/>
          <ac:spMkLst>
            <pc:docMk/>
            <pc:sldMk cId="3935867949" sldId="422"/>
            <ac:spMk id="9" creationId="{3CAA6527-7691-E849-5983-340C3D5D624E}"/>
          </ac:spMkLst>
        </pc:spChg>
        <pc:picChg chg="del">
          <ac:chgData name="Polák Martin" userId="b253732e-9324-4a17-a8cc-16bdc9993027" providerId="ADAL" clId="{C8C3F3F8-F278-4555-911C-43D46DFFD768}" dt="2024-08-23T14:12:02.707" v="1790" actId="478"/>
          <ac:picMkLst>
            <pc:docMk/>
            <pc:sldMk cId="3935867949" sldId="422"/>
            <ac:picMk id="2" creationId="{AB11DD78-A158-3316-23BE-BE0488FE4049}"/>
          </ac:picMkLst>
        </pc:picChg>
        <pc:picChg chg="add mod">
          <ac:chgData name="Polák Martin" userId="b253732e-9324-4a17-a8cc-16bdc9993027" providerId="ADAL" clId="{C8C3F3F8-F278-4555-911C-43D46DFFD768}" dt="2024-08-23T14:15:22.966" v="1809" actId="1037"/>
          <ac:picMkLst>
            <pc:docMk/>
            <pc:sldMk cId="3935867949" sldId="422"/>
            <ac:picMk id="6" creationId="{8E043E2B-1C66-525C-BA44-3C8DA7D29601}"/>
          </ac:picMkLst>
        </pc:picChg>
        <pc:cxnChg chg="mod ord">
          <ac:chgData name="Polák Martin" userId="b253732e-9324-4a17-a8cc-16bdc9993027" providerId="ADAL" clId="{C8C3F3F8-F278-4555-911C-43D46DFFD768}" dt="2024-08-23T14:15:31.125" v="1810" actId="166"/>
          <ac:cxnSpMkLst>
            <pc:docMk/>
            <pc:sldMk cId="3935867949" sldId="422"/>
            <ac:cxnSpMk id="5" creationId="{B37A514C-0931-F830-B093-03B3F035AEE7}"/>
          </ac:cxnSpMkLst>
        </pc:cxnChg>
      </pc:sldChg>
      <pc:sldChg chg="addSp delSp modSp add mod modClrScheme chgLayout">
        <pc:chgData name="Polák Martin" userId="b253732e-9324-4a17-a8cc-16bdc9993027" providerId="ADAL" clId="{C8C3F3F8-F278-4555-911C-43D46DFFD768}" dt="2024-09-05T06:33:15.415" v="3352"/>
        <pc:sldMkLst>
          <pc:docMk/>
          <pc:sldMk cId="4056441408" sldId="423"/>
        </pc:sldMkLst>
        <pc:spChg chg="add del mod ord">
          <ac:chgData name="Polák Martin" userId="b253732e-9324-4a17-a8cc-16bdc9993027" providerId="ADAL" clId="{C8C3F3F8-F278-4555-911C-43D46DFFD768}" dt="2024-08-23T14:31:02.291" v="2375" actId="478"/>
          <ac:spMkLst>
            <pc:docMk/>
            <pc:sldMk cId="4056441408" sldId="423"/>
            <ac:spMk id="2" creationId="{2CC34FBC-40F8-BB96-4282-AA3A0E125E50}"/>
          </ac:spMkLst>
        </pc:spChg>
        <pc:spChg chg="ord">
          <ac:chgData name="Polák Martin" userId="b253732e-9324-4a17-a8cc-16bdc9993027" providerId="ADAL" clId="{C8C3F3F8-F278-4555-911C-43D46DFFD768}" dt="2024-09-03T08:07:10.606" v="3243" actId="166"/>
          <ac:spMkLst>
            <pc:docMk/>
            <pc:sldMk cId="4056441408" sldId="423"/>
            <ac:spMk id="4" creationId="{BE30E60E-8DB9-ECFD-C48A-E2B7969DAD44}"/>
          </ac:spMkLst>
        </pc:spChg>
        <pc:spChg chg="add mod">
          <ac:chgData name="Polák Martin" userId="b253732e-9324-4a17-a8cc-16bdc9993027" providerId="ADAL" clId="{C8C3F3F8-F278-4555-911C-43D46DFFD768}" dt="2024-09-05T06:33:15.415" v="3352"/>
          <ac:spMkLst>
            <pc:docMk/>
            <pc:sldMk cId="4056441408" sldId="423"/>
            <ac:spMk id="5" creationId="{C7F4CBE0-0B6B-C524-6767-E34DBA3509D0}"/>
          </ac:spMkLst>
        </pc:spChg>
        <pc:spChg chg="mod ord">
          <ac:chgData name="Polák Martin" userId="b253732e-9324-4a17-a8cc-16bdc9993027" providerId="ADAL" clId="{C8C3F3F8-F278-4555-911C-43D46DFFD768}" dt="2024-09-03T08:12:34.145" v="3312" actId="207"/>
          <ac:spMkLst>
            <pc:docMk/>
            <pc:sldMk cId="4056441408" sldId="423"/>
            <ac:spMk id="7" creationId="{3529EEED-612E-B07D-093A-F410B8688BD5}"/>
          </ac:spMkLst>
        </pc:spChg>
        <pc:spChg chg="add del mod">
          <ac:chgData name="Polák Martin" userId="b253732e-9324-4a17-a8cc-16bdc9993027" providerId="ADAL" clId="{C8C3F3F8-F278-4555-911C-43D46DFFD768}" dt="2024-08-23T14:31:03.412" v="2376" actId="478"/>
          <ac:spMkLst>
            <pc:docMk/>
            <pc:sldMk cId="4056441408" sldId="423"/>
            <ac:spMk id="8" creationId="{101F0F5C-E522-C2BD-4893-FEB3CE786128}"/>
          </ac:spMkLst>
        </pc:spChg>
        <pc:spChg chg="del mod">
          <ac:chgData name="Polák Martin" userId="b253732e-9324-4a17-a8cc-16bdc9993027" providerId="ADAL" clId="{C8C3F3F8-F278-4555-911C-43D46DFFD768}" dt="2024-09-05T06:33:15.060" v="3351" actId="478"/>
          <ac:spMkLst>
            <pc:docMk/>
            <pc:sldMk cId="4056441408" sldId="423"/>
            <ac:spMk id="11" creationId="{1A6D8155-CDB3-F25A-5D66-A9F8D5655B70}"/>
          </ac:spMkLst>
        </pc:spChg>
        <pc:picChg chg="add mod">
          <ac:chgData name="Polák Martin" userId="b253732e-9324-4a17-a8cc-16bdc9993027" providerId="ADAL" clId="{C8C3F3F8-F278-4555-911C-43D46DFFD768}" dt="2024-09-03T08:08:30.672" v="3253" actId="1037"/>
          <ac:picMkLst>
            <pc:docMk/>
            <pc:sldMk cId="4056441408" sldId="423"/>
            <ac:picMk id="3" creationId="{364A4E87-1F79-0990-AFDF-A9D9FA2E4AF0}"/>
          </ac:picMkLst>
        </pc:picChg>
        <pc:cxnChg chg="add mod">
          <ac:chgData name="Polák Martin" userId="b253732e-9324-4a17-a8cc-16bdc9993027" providerId="ADAL" clId="{C8C3F3F8-F278-4555-911C-43D46DFFD768}" dt="2024-09-05T06:33:15.415" v="3352"/>
          <ac:cxnSpMkLst>
            <pc:docMk/>
            <pc:sldMk cId="4056441408" sldId="423"/>
            <ac:cxnSpMk id="8" creationId="{7868C352-0741-464E-1D04-61D7E1739FCF}"/>
          </ac:cxnSpMkLst>
        </pc:cxnChg>
        <pc:cxnChg chg="del ord">
          <ac:chgData name="Polák Martin" userId="b253732e-9324-4a17-a8cc-16bdc9993027" providerId="ADAL" clId="{C8C3F3F8-F278-4555-911C-43D46DFFD768}" dt="2024-09-05T06:33:15.060" v="3351" actId="478"/>
          <ac:cxnSpMkLst>
            <pc:docMk/>
            <pc:sldMk cId="4056441408" sldId="423"/>
            <ac:cxnSpMk id="12" creationId="{590AA906-1D03-A81C-C0B4-CBAD289178EF}"/>
          </ac:cxnSpMkLst>
        </pc:cxnChg>
      </pc:sldChg>
      <pc:sldChg chg="addSp delSp modSp add mod modClrScheme chgLayout">
        <pc:chgData name="Polák Martin" userId="b253732e-9324-4a17-a8cc-16bdc9993027" providerId="ADAL" clId="{C8C3F3F8-F278-4555-911C-43D46DFFD768}" dt="2024-09-05T06:33:01.519" v="3349" actId="208"/>
        <pc:sldMkLst>
          <pc:docMk/>
          <pc:sldMk cId="3071813338" sldId="424"/>
        </pc:sldMkLst>
        <pc:spChg chg="mod">
          <ac:chgData name="Polák Martin" userId="b253732e-9324-4a17-a8cc-16bdc9993027" providerId="ADAL" clId="{C8C3F3F8-F278-4555-911C-43D46DFFD768}" dt="2024-09-05T06:32:52.587" v="3347" actId="1076"/>
          <ac:spMkLst>
            <pc:docMk/>
            <pc:sldMk cId="3071813338" sldId="424"/>
            <ac:spMk id="3" creationId="{0BAF73A3-9FA7-D3A4-3CD7-966E57387A87}"/>
          </ac:spMkLst>
        </pc:spChg>
        <pc:spChg chg="mod ord">
          <ac:chgData name="Polák Martin" userId="b253732e-9324-4a17-a8cc-16bdc9993027" providerId="ADAL" clId="{C8C3F3F8-F278-4555-911C-43D46DFFD768}" dt="2024-09-03T08:08:40.029" v="3254" actId="166"/>
          <ac:spMkLst>
            <pc:docMk/>
            <pc:sldMk cId="3071813338" sldId="424"/>
            <ac:spMk id="4" creationId="{BE30E60E-8DB9-ECFD-C48A-E2B7969DAD44}"/>
          </ac:spMkLst>
        </pc:spChg>
        <pc:spChg chg="add del mod ord">
          <ac:chgData name="Polák Martin" userId="b253732e-9324-4a17-a8cc-16bdc9993027" providerId="ADAL" clId="{C8C3F3F8-F278-4555-911C-43D46DFFD768}" dt="2024-08-23T14:31:17.022" v="2381" actId="478"/>
          <ac:spMkLst>
            <pc:docMk/>
            <pc:sldMk cId="3071813338" sldId="424"/>
            <ac:spMk id="6" creationId="{D0FC327A-0E58-312D-404F-132015EDEAD4}"/>
          </ac:spMkLst>
        </pc:spChg>
        <pc:spChg chg="mod ord">
          <ac:chgData name="Polák Martin" userId="b253732e-9324-4a17-a8cc-16bdc9993027" providerId="ADAL" clId="{C8C3F3F8-F278-4555-911C-43D46DFFD768}" dt="2024-08-23T14:31:13.915" v="2379" actId="700"/>
          <ac:spMkLst>
            <pc:docMk/>
            <pc:sldMk cId="3071813338" sldId="424"/>
            <ac:spMk id="7" creationId="{3529EEED-612E-B07D-093A-F410B8688BD5}"/>
          </ac:spMkLst>
        </pc:spChg>
        <pc:spChg chg="add del mod">
          <ac:chgData name="Polák Martin" userId="b253732e-9324-4a17-a8cc-16bdc9993027" providerId="ADAL" clId="{C8C3F3F8-F278-4555-911C-43D46DFFD768}" dt="2024-08-23T14:31:15.847" v="2380" actId="478"/>
          <ac:spMkLst>
            <pc:docMk/>
            <pc:sldMk cId="3071813338" sldId="424"/>
            <ac:spMk id="8" creationId="{02A31A89-F5FD-38FC-A1B1-80E24A930F3B}"/>
          </ac:spMkLst>
        </pc:spChg>
        <pc:spChg chg="add mod">
          <ac:chgData name="Polák Martin" userId="b253732e-9324-4a17-a8cc-16bdc9993027" providerId="ADAL" clId="{C8C3F3F8-F278-4555-911C-43D46DFFD768}" dt="2024-09-03T08:09:03.900" v="3262" actId="14100"/>
          <ac:spMkLst>
            <pc:docMk/>
            <pc:sldMk cId="3071813338" sldId="424"/>
            <ac:spMk id="9" creationId="{66F0D31F-4C4C-0023-574A-8E679F8C17DD}"/>
          </ac:spMkLst>
        </pc:spChg>
        <pc:picChg chg="add mod">
          <ac:chgData name="Polák Martin" userId="b253732e-9324-4a17-a8cc-16bdc9993027" providerId="ADAL" clId="{C8C3F3F8-F278-4555-911C-43D46DFFD768}" dt="2024-09-03T08:08:22.711" v="3252" actId="1076"/>
          <ac:picMkLst>
            <pc:docMk/>
            <pc:sldMk cId="3071813338" sldId="424"/>
            <ac:picMk id="8" creationId="{97B32AA4-9D66-1D0E-BD0D-FBED2669DEA1}"/>
          </ac:picMkLst>
        </pc:picChg>
        <pc:cxnChg chg="mod ord">
          <ac:chgData name="Polák Martin" userId="b253732e-9324-4a17-a8cc-16bdc9993027" providerId="ADAL" clId="{C8C3F3F8-F278-4555-911C-43D46DFFD768}" dt="2024-09-05T06:33:01.519" v="3349" actId="208"/>
          <ac:cxnSpMkLst>
            <pc:docMk/>
            <pc:sldMk cId="3071813338" sldId="424"/>
            <ac:cxnSpMk id="5" creationId="{B37A514C-0931-F830-B093-03B3F035AEE7}"/>
          </ac:cxnSpMkLst>
        </pc:cxnChg>
      </pc:sldChg>
      <pc:sldChg chg="addSp delSp modSp add mod modCm">
        <pc:chgData name="Polák Martin" userId="b253732e-9324-4a17-a8cc-16bdc9993027" providerId="ADAL" clId="{C8C3F3F8-F278-4555-911C-43D46DFFD768}" dt="2024-08-26T14:15:47.910" v="3200" actId="20577"/>
        <pc:sldMkLst>
          <pc:docMk/>
          <pc:sldMk cId="3666592691" sldId="426"/>
        </pc:sldMkLst>
        <pc:spChg chg="mod">
          <ac:chgData name="Polák Martin" userId="b253732e-9324-4a17-a8cc-16bdc9993027" providerId="ADAL" clId="{C8C3F3F8-F278-4555-911C-43D46DFFD768}" dt="2024-08-26T14:15:47.910" v="3200" actId="20577"/>
          <ac:spMkLst>
            <pc:docMk/>
            <pc:sldMk cId="3666592691" sldId="426"/>
            <ac:spMk id="2" creationId="{77F784A9-E0BD-9817-8D30-B3C3921DA335}"/>
          </ac:spMkLst>
        </pc:spChg>
        <pc:spChg chg="mod">
          <ac:chgData name="Polák Martin" userId="b253732e-9324-4a17-a8cc-16bdc9993027" providerId="ADAL" clId="{C8C3F3F8-F278-4555-911C-43D46DFFD768}" dt="2024-08-26T11:23:18.669" v="2807" actId="13926"/>
          <ac:spMkLst>
            <pc:docMk/>
            <pc:sldMk cId="3666592691" sldId="426"/>
            <ac:spMk id="4" creationId="{0F52B1D7-6DA4-8221-4D8D-A6CC6C8BA89C}"/>
          </ac:spMkLst>
        </pc:spChg>
        <pc:spChg chg="del mod">
          <ac:chgData name="Polák Martin" userId="b253732e-9324-4a17-a8cc-16bdc9993027" providerId="ADAL" clId="{C8C3F3F8-F278-4555-911C-43D46DFFD768}" dt="2024-08-26T09:26:36.372" v="2797" actId="478"/>
          <ac:spMkLst>
            <pc:docMk/>
            <pc:sldMk cId="3666592691" sldId="426"/>
            <ac:spMk id="5" creationId="{0A900022-DC36-9E17-3D85-DE56B92EC982}"/>
          </ac:spMkLst>
        </pc:spChg>
        <pc:spChg chg="add del mod">
          <ac:chgData name="Polák Martin" userId="b253732e-9324-4a17-a8cc-16bdc9993027" providerId="ADAL" clId="{C8C3F3F8-F278-4555-911C-43D46DFFD768}" dt="2024-08-26T11:24:57.324" v="2832" actId="478"/>
          <ac:spMkLst>
            <pc:docMk/>
            <pc:sldMk cId="3666592691" sldId="426"/>
            <ac:spMk id="6" creationId="{83EC00E3-8CB2-E9B6-8807-60F91DF6C14E}"/>
          </ac:spMkLst>
        </pc:spChg>
        <pc:spChg chg="add mod">
          <ac:chgData name="Polák Martin" userId="b253732e-9324-4a17-a8cc-16bdc9993027" providerId="ADAL" clId="{C8C3F3F8-F278-4555-911C-43D46DFFD768}" dt="2024-08-26T11:24:47.138" v="2827"/>
          <ac:spMkLst>
            <pc:docMk/>
            <pc:sldMk cId="3666592691" sldId="426"/>
            <ac:spMk id="7" creationId="{30E72472-C1D0-01DB-4B9D-EE96D79252C4}"/>
          </ac:spMkLst>
        </pc:spChg>
        <pc:spChg chg="add mod">
          <ac:chgData name="Polák Martin" userId="b253732e-9324-4a17-a8cc-16bdc9993027" providerId="ADAL" clId="{C8C3F3F8-F278-4555-911C-43D46DFFD768}" dt="2024-08-26T11:25:07.293" v="2854" actId="20577"/>
          <ac:spMkLst>
            <pc:docMk/>
            <pc:sldMk cId="3666592691" sldId="426"/>
            <ac:spMk id="8" creationId="{81B40CD2-5D88-B719-8C98-6A67737BD2FE}"/>
          </ac:spMkLst>
        </pc:spChg>
        <pc:extLst>
          <p:ext xmlns:p="http://schemas.openxmlformats.org/presentationml/2006/main" uri="{D6D511B9-2390-475A-947B-AFAB55BFBCF1}">
            <pc226:cmChg xmlns:pc226="http://schemas.microsoft.com/office/powerpoint/2022/06/main/command" chg="mod">
              <pc226:chgData name="Polák Martin" userId="b253732e-9324-4a17-a8cc-16bdc9993027" providerId="ADAL" clId="{C8C3F3F8-F278-4555-911C-43D46DFFD768}" dt="2024-08-26T09:26:20.119" v="2794" actId="6549"/>
              <pc2:cmMkLst xmlns:pc2="http://schemas.microsoft.com/office/powerpoint/2019/9/main/command">
                <pc:docMk/>
                <pc:sldMk cId="3666592691" sldId="426"/>
                <pc2:cmMk id="{E08A7F1F-8B8C-455E-B5D7-761993CD025A}"/>
              </pc2:cmMkLst>
            </pc226:cmChg>
          </p:ext>
        </pc:extLst>
      </pc:sldChg>
      <pc:sldChg chg="modSp mod">
        <pc:chgData name="Polák Martin" userId="b253732e-9324-4a17-a8cc-16bdc9993027" providerId="ADAL" clId="{C8C3F3F8-F278-4555-911C-43D46DFFD768}" dt="2024-09-04T07:05:06.354" v="3345" actId="1076"/>
        <pc:sldMkLst>
          <pc:docMk/>
          <pc:sldMk cId="1684158831" sldId="429"/>
        </pc:sldMkLst>
        <pc:spChg chg="mod">
          <ac:chgData name="Polák Martin" userId="b253732e-9324-4a17-a8cc-16bdc9993027" providerId="ADAL" clId="{C8C3F3F8-F278-4555-911C-43D46DFFD768}" dt="2024-09-04T07:05:06.354" v="3345" actId="1076"/>
          <ac:spMkLst>
            <pc:docMk/>
            <pc:sldMk cId="1684158831" sldId="429"/>
            <ac:spMk id="3" creationId="{8A298E9E-4618-A65D-4721-331FACCE3BA4}"/>
          </ac:spMkLst>
        </pc:spChg>
      </pc:sldChg>
      <pc:sldChg chg="modSp add mod">
        <pc:chgData name="Polák Martin" userId="b253732e-9324-4a17-a8cc-16bdc9993027" providerId="ADAL" clId="{C8C3F3F8-F278-4555-911C-43D46DFFD768}" dt="2024-09-02T07:22:28.540" v="3236" actId="20577"/>
        <pc:sldMkLst>
          <pc:docMk/>
          <pc:sldMk cId="219264238" sldId="430"/>
        </pc:sldMkLst>
        <pc:spChg chg="mod">
          <ac:chgData name="Polák Martin" userId="b253732e-9324-4a17-a8cc-16bdc9993027" providerId="ADAL" clId="{C8C3F3F8-F278-4555-911C-43D46DFFD768}" dt="2024-09-02T07:22:28.540" v="3236" actId="20577"/>
          <ac:spMkLst>
            <pc:docMk/>
            <pc:sldMk cId="219264238" sldId="430"/>
            <ac:spMk id="2" creationId="{00000000-0000-0000-0000-000000000000}"/>
          </ac:spMkLst>
        </pc:spChg>
      </pc:sldChg>
      <pc:sldChg chg="modSp mod">
        <pc:chgData name="Polák Martin" userId="b253732e-9324-4a17-a8cc-16bdc9993027" providerId="ADAL" clId="{C8C3F3F8-F278-4555-911C-43D46DFFD768}" dt="2024-09-05T07:18:56.534" v="3391" actId="404"/>
        <pc:sldMkLst>
          <pc:docMk/>
          <pc:sldMk cId="0" sldId="431"/>
        </pc:sldMkLst>
        <pc:spChg chg="mod">
          <ac:chgData name="Polák Martin" userId="b253732e-9324-4a17-a8cc-16bdc9993027" providerId="ADAL" clId="{C8C3F3F8-F278-4555-911C-43D46DFFD768}" dt="2024-09-05T07:18:56.534" v="3391" actId="404"/>
          <ac:spMkLst>
            <pc:docMk/>
            <pc:sldMk cId="0" sldId="431"/>
            <ac:spMk id="2" creationId="{0C783F28-8DA3-42DC-A90F-2AF4818E1AE3}"/>
          </ac:spMkLst>
        </pc:spChg>
      </pc:sldChg>
      <pc:sldChg chg="addSp modSp mod">
        <pc:chgData name="Polák Martin" userId="b253732e-9324-4a17-a8cc-16bdc9993027" providerId="ADAL" clId="{C8C3F3F8-F278-4555-911C-43D46DFFD768}" dt="2024-09-04T07:02:34.568" v="3336"/>
        <pc:sldMkLst>
          <pc:docMk/>
          <pc:sldMk cId="3615782127" sldId="436"/>
        </pc:sldMkLst>
        <pc:spChg chg="mod">
          <ac:chgData name="Polák Martin" userId="b253732e-9324-4a17-a8cc-16bdc9993027" providerId="ADAL" clId="{C8C3F3F8-F278-4555-911C-43D46DFFD768}" dt="2024-09-04T07:02:34.568" v="3336"/>
          <ac:spMkLst>
            <pc:docMk/>
            <pc:sldMk cId="3615782127" sldId="436"/>
            <ac:spMk id="3" creationId="{8A298E9E-4618-A65D-4721-331FACCE3BA4}"/>
          </ac:spMkLst>
        </pc:spChg>
        <pc:spChg chg="add">
          <ac:chgData name="Polák Martin" userId="b253732e-9324-4a17-a8cc-16bdc9993027" providerId="ADAL" clId="{C8C3F3F8-F278-4555-911C-43D46DFFD768}" dt="2024-09-04T07:02:28.078" v="3335"/>
          <ac:spMkLst>
            <pc:docMk/>
            <pc:sldMk cId="3615782127" sldId="436"/>
            <ac:spMk id="5" creationId="{6AF28B66-7E04-C52B-D406-104A59D79CCE}"/>
          </ac:spMkLst>
        </pc:spChg>
        <pc:spChg chg="add">
          <ac:chgData name="Polák Martin" userId="b253732e-9324-4a17-a8cc-16bdc9993027" providerId="ADAL" clId="{C8C3F3F8-F278-4555-911C-43D46DFFD768}" dt="2024-09-04T07:02:28.078" v="3335"/>
          <ac:spMkLst>
            <pc:docMk/>
            <pc:sldMk cId="3615782127" sldId="436"/>
            <ac:spMk id="6" creationId="{0D8C4CF5-910C-D97E-6EB0-BEAB3E01C8CD}"/>
          </ac:spMkLst>
        </pc:spChg>
        <pc:spChg chg="add">
          <ac:chgData name="Polák Martin" userId="b253732e-9324-4a17-a8cc-16bdc9993027" providerId="ADAL" clId="{C8C3F3F8-F278-4555-911C-43D46DFFD768}" dt="2024-09-04T07:02:28.078" v="3335"/>
          <ac:spMkLst>
            <pc:docMk/>
            <pc:sldMk cId="3615782127" sldId="436"/>
            <ac:spMk id="7" creationId="{5F127E9D-EEB5-9134-B5CE-441A39E20D6E}"/>
          </ac:spMkLst>
        </pc:spChg>
        <pc:spChg chg="add">
          <ac:chgData name="Polák Martin" userId="b253732e-9324-4a17-a8cc-16bdc9993027" providerId="ADAL" clId="{C8C3F3F8-F278-4555-911C-43D46DFFD768}" dt="2024-09-04T07:02:28.078" v="3335"/>
          <ac:spMkLst>
            <pc:docMk/>
            <pc:sldMk cId="3615782127" sldId="436"/>
            <ac:spMk id="8" creationId="{B8F3ABEE-1021-F813-78DD-D085E6346155}"/>
          </ac:spMkLst>
        </pc:spChg>
        <pc:picChg chg="add">
          <ac:chgData name="Polák Martin" userId="b253732e-9324-4a17-a8cc-16bdc9993027" providerId="ADAL" clId="{C8C3F3F8-F278-4555-911C-43D46DFFD768}" dt="2024-09-04T07:02:28.078" v="3335"/>
          <ac:picMkLst>
            <pc:docMk/>
            <pc:sldMk cId="3615782127" sldId="436"/>
            <ac:picMk id="1028" creationId="{FB49967F-A436-2B21-785B-DD5E08F796D2}"/>
          </ac:picMkLst>
        </pc:picChg>
      </pc:sldChg>
      <pc:sldChg chg="modSp mod">
        <pc:chgData name="Polák Martin" userId="b253732e-9324-4a17-a8cc-16bdc9993027" providerId="ADAL" clId="{C8C3F3F8-F278-4555-911C-43D46DFFD768}" dt="2024-09-04T07:02:37.568" v="3337"/>
        <pc:sldMkLst>
          <pc:docMk/>
          <pc:sldMk cId="635372092" sldId="437"/>
        </pc:sldMkLst>
        <pc:spChg chg="mod">
          <ac:chgData name="Polák Martin" userId="b253732e-9324-4a17-a8cc-16bdc9993027" providerId="ADAL" clId="{C8C3F3F8-F278-4555-911C-43D46DFFD768}" dt="2024-09-04T07:02:37.568" v="3337"/>
          <ac:spMkLst>
            <pc:docMk/>
            <pc:sldMk cId="635372092" sldId="437"/>
            <ac:spMk id="3" creationId="{8A298E9E-4618-A65D-4721-331FACCE3BA4}"/>
          </ac:spMkLst>
        </pc:spChg>
      </pc:sldChg>
      <pc:sldChg chg="modSp mod">
        <pc:chgData name="Polák Martin" userId="b253732e-9324-4a17-a8cc-16bdc9993027" providerId="ADAL" clId="{C8C3F3F8-F278-4555-911C-43D46DFFD768}" dt="2024-09-04T07:02:40.340" v="3338"/>
        <pc:sldMkLst>
          <pc:docMk/>
          <pc:sldMk cId="539316734" sldId="438"/>
        </pc:sldMkLst>
        <pc:spChg chg="mod">
          <ac:chgData name="Polák Martin" userId="b253732e-9324-4a17-a8cc-16bdc9993027" providerId="ADAL" clId="{C8C3F3F8-F278-4555-911C-43D46DFFD768}" dt="2024-09-04T07:02:40.340" v="3338"/>
          <ac:spMkLst>
            <pc:docMk/>
            <pc:sldMk cId="539316734" sldId="438"/>
            <ac:spMk id="3" creationId="{8A298E9E-4618-A65D-4721-331FACCE3BA4}"/>
          </ac:spMkLst>
        </pc:spChg>
      </pc:sldChg>
      <pc:sldChg chg="modSp mod">
        <pc:chgData name="Polák Martin" userId="b253732e-9324-4a17-a8cc-16bdc9993027" providerId="ADAL" clId="{C8C3F3F8-F278-4555-911C-43D46DFFD768}" dt="2024-09-04T07:02:43.026" v="3339"/>
        <pc:sldMkLst>
          <pc:docMk/>
          <pc:sldMk cId="2412432179" sldId="439"/>
        </pc:sldMkLst>
        <pc:spChg chg="mod">
          <ac:chgData name="Polák Martin" userId="b253732e-9324-4a17-a8cc-16bdc9993027" providerId="ADAL" clId="{C8C3F3F8-F278-4555-911C-43D46DFFD768}" dt="2024-09-04T07:02:43.026" v="3339"/>
          <ac:spMkLst>
            <pc:docMk/>
            <pc:sldMk cId="2412432179" sldId="439"/>
            <ac:spMk id="3" creationId="{8A298E9E-4618-A65D-4721-331FACCE3BA4}"/>
          </ac:spMkLst>
        </pc:spChg>
      </pc:sldChg>
      <pc:sldChg chg="modSp mod">
        <pc:chgData name="Polák Martin" userId="b253732e-9324-4a17-a8cc-16bdc9993027" providerId="ADAL" clId="{C8C3F3F8-F278-4555-911C-43D46DFFD768}" dt="2024-09-04T07:02:45.237" v="3340"/>
        <pc:sldMkLst>
          <pc:docMk/>
          <pc:sldMk cId="2434391724" sldId="440"/>
        </pc:sldMkLst>
        <pc:spChg chg="mod">
          <ac:chgData name="Polák Martin" userId="b253732e-9324-4a17-a8cc-16bdc9993027" providerId="ADAL" clId="{C8C3F3F8-F278-4555-911C-43D46DFFD768}" dt="2024-09-04T07:02:45.237" v="3340"/>
          <ac:spMkLst>
            <pc:docMk/>
            <pc:sldMk cId="2434391724" sldId="440"/>
            <ac:spMk id="3" creationId="{8A298E9E-4618-A65D-4721-331FACCE3BA4}"/>
          </ac:spMkLst>
        </pc:spChg>
      </pc:sldChg>
      <pc:sldChg chg="modSp mod">
        <pc:chgData name="Polák Martin" userId="b253732e-9324-4a17-a8cc-16bdc9993027" providerId="ADAL" clId="{C8C3F3F8-F278-4555-911C-43D46DFFD768}" dt="2024-09-04T07:02:48.090" v="3341"/>
        <pc:sldMkLst>
          <pc:docMk/>
          <pc:sldMk cId="3662572002" sldId="441"/>
        </pc:sldMkLst>
        <pc:spChg chg="mod">
          <ac:chgData name="Polák Martin" userId="b253732e-9324-4a17-a8cc-16bdc9993027" providerId="ADAL" clId="{C8C3F3F8-F278-4555-911C-43D46DFFD768}" dt="2024-09-04T07:02:48.090" v="3341"/>
          <ac:spMkLst>
            <pc:docMk/>
            <pc:sldMk cId="3662572002" sldId="441"/>
            <ac:spMk id="3" creationId="{8A298E9E-4618-A65D-4721-331FACCE3BA4}"/>
          </ac:spMkLst>
        </pc:spChg>
      </pc:sldChg>
      <pc:sldChg chg="modSp mod">
        <pc:chgData name="Polák Martin" userId="b253732e-9324-4a17-a8cc-16bdc9993027" providerId="ADAL" clId="{C8C3F3F8-F278-4555-911C-43D46DFFD768}" dt="2024-09-05T07:18:16.459" v="3386" actId="20577"/>
        <pc:sldMkLst>
          <pc:docMk/>
          <pc:sldMk cId="1011568089" sldId="446"/>
        </pc:sldMkLst>
        <pc:spChg chg="mod">
          <ac:chgData name="Polák Martin" userId="b253732e-9324-4a17-a8cc-16bdc9993027" providerId="ADAL" clId="{C8C3F3F8-F278-4555-911C-43D46DFFD768}" dt="2024-09-05T07:17:27.111" v="3362" actId="20577"/>
          <ac:spMkLst>
            <pc:docMk/>
            <pc:sldMk cId="1011568089" sldId="446"/>
            <ac:spMk id="4" creationId="{419D93F0-41B2-781B-AE02-4FB954E17C7C}"/>
          </ac:spMkLst>
        </pc:spChg>
        <pc:spChg chg="mod">
          <ac:chgData name="Polák Martin" userId="b253732e-9324-4a17-a8cc-16bdc9993027" providerId="ADAL" clId="{C8C3F3F8-F278-4555-911C-43D46DFFD768}" dt="2024-09-05T07:18:16.459" v="3386" actId="20577"/>
          <ac:spMkLst>
            <pc:docMk/>
            <pc:sldMk cId="1011568089" sldId="446"/>
            <ac:spMk id="8" creationId="{00259B25-95C2-00D7-E74A-196B7801FD4C}"/>
          </ac:spMkLst>
        </pc:spChg>
      </pc:sldChg>
    </pc:docChg>
  </pc:docChgLst>
  <pc:docChgLst>
    <pc:chgData name="Blaško Ronald" userId="S::ronald.blasko@vlada.gov.sk::66795a5b-f274-446c-97cc-c03d6c2e407a" providerId="AD" clId="Web-{58108126-FAC7-70CD-0037-CE48256867BE}"/>
    <pc:docChg chg="modSld">
      <pc:chgData name="Blaško Ronald" userId="S::ronald.blasko@vlada.gov.sk::66795a5b-f274-446c-97cc-c03d6c2e407a" providerId="AD" clId="Web-{58108126-FAC7-70CD-0037-CE48256867BE}" dt="2024-10-07T14:19:24.823" v="10" actId="1076"/>
      <pc:docMkLst>
        <pc:docMk/>
      </pc:docMkLst>
      <pc:sldChg chg="addSp delSp modSp">
        <pc:chgData name="Blaško Ronald" userId="S::ronald.blasko@vlada.gov.sk::66795a5b-f274-446c-97cc-c03d6c2e407a" providerId="AD" clId="Web-{58108126-FAC7-70CD-0037-CE48256867BE}" dt="2024-10-07T14:19:24.823" v="10" actId="1076"/>
        <pc:sldMkLst>
          <pc:docMk/>
          <pc:sldMk cId="3532460316" sldId="435"/>
        </pc:sldMkLst>
        <pc:picChg chg="del">
          <ac:chgData name="Blaško Ronald" userId="S::ronald.blasko@vlada.gov.sk::66795a5b-f274-446c-97cc-c03d6c2e407a" providerId="AD" clId="Web-{58108126-FAC7-70CD-0037-CE48256867BE}" dt="2024-10-07T14:16:20.953" v="0"/>
          <ac:picMkLst>
            <pc:docMk/>
            <pc:sldMk cId="3532460316" sldId="435"/>
            <ac:picMk id="3" creationId="{25279BC8-0C9A-B44F-3461-8D26441A0700}"/>
          </ac:picMkLst>
        </pc:picChg>
        <pc:picChg chg="add mod ord">
          <ac:chgData name="Blaško Ronald" userId="S::ronald.blasko@vlada.gov.sk::66795a5b-f274-446c-97cc-c03d6c2e407a" providerId="AD" clId="Web-{58108126-FAC7-70CD-0037-CE48256867BE}" dt="2024-10-07T14:19:24.823" v="10" actId="1076"/>
          <ac:picMkLst>
            <pc:docMk/>
            <pc:sldMk cId="3532460316" sldId="435"/>
            <ac:picMk id="6" creationId="{068AAFE6-848A-40F0-78D6-6404CBD54A5B}"/>
          </ac:picMkLst>
        </pc:picChg>
      </pc:sldChg>
    </pc:docChg>
  </pc:docChgLst>
  <pc:docChgLst>
    <pc:chgData name="Šottník Ľubomír" userId="S::lubomir.sottnik@vlada.gov.sk::eb55cdaa-7381-4117-b009-2719f5789c4e" providerId="AD" clId="Web-{129DFE36-6CC8-09AE-15F2-8D5F9314768D}"/>
    <pc:docChg chg="modSld">
      <pc:chgData name="Šottník Ľubomír" userId="S::lubomir.sottnik@vlada.gov.sk::eb55cdaa-7381-4117-b009-2719f5789c4e" providerId="AD" clId="Web-{129DFE36-6CC8-09AE-15F2-8D5F9314768D}" dt="2024-08-26T13:02:51.750" v="1" actId="1076"/>
      <pc:docMkLst>
        <pc:docMk/>
      </pc:docMkLst>
      <pc:sldChg chg="modSp">
        <pc:chgData name="Šottník Ľubomír" userId="S::lubomir.sottnik@vlada.gov.sk::eb55cdaa-7381-4117-b009-2719f5789c4e" providerId="AD" clId="Web-{129DFE36-6CC8-09AE-15F2-8D5F9314768D}" dt="2024-08-26T13:02:51.750" v="1" actId="1076"/>
        <pc:sldMkLst>
          <pc:docMk/>
          <pc:sldMk cId="4268796133" sldId="411"/>
        </pc:sldMkLst>
        <pc:picChg chg="mod">
          <ac:chgData name="Šottník Ľubomír" userId="S::lubomir.sottnik@vlada.gov.sk::eb55cdaa-7381-4117-b009-2719f5789c4e" providerId="AD" clId="Web-{129DFE36-6CC8-09AE-15F2-8D5F9314768D}" dt="2024-08-26T13:02:51.750" v="1" actId="1076"/>
          <ac:picMkLst>
            <pc:docMk/>
            <pc:sldMk cId="4268796133" sldId="411"/>
            <ac:picMk id="2" creationId="{5497D615-0F2D-0859-DC4F-E20A3ACF7390}"/>
          </ac:picMkLst>
        </pc:picChg>
      </pc:sldChg>
    </pc:docChg>
  </pc:docChgLst>
  <pc:docChgLst>
    <pc:chgData name="Uhrínová Andrea" userId="S::andrea.uhrinova@vlada.gov.sk::549296b5-854c-4186-bac9-31e6a958b366" providerId="AD" clId="Web-{76DAD935-B3A3-CA54-C731-307A08F8B910}"/>
    <pc:docChg chg="modSld">
      <pc:chgData name="Uhrínová Andrea" userId="S::andrea.uhrinova@vlada.gov.sk::549296b5-854c-4186-bac9-31e6a958b366" providerId="AD" clId="Web-{76DAD935-B3A3-CA54-C731-307A08F8B910}" dt="2024-10-08T11:48:51.539" v="8" actId="20577"/>
      <pc:docMkLst>
        <pc:docMk/>
      </pc:docMkLst>
      <pc:sldChg chg="modSp">
        <pc:chgData name="Uhrínová Andrea" userId="S::andrea.uhrinova@vlada.gov.sk::549296b5-854c-4186-bac9-31e6a958b366" providerId="AD" clId="Web-{76DAD935-B3A3-CA54-C731-307A08F8B910}" dt="2024-10-08T11:48:51.539" v="8" actId="20577"/>
        <pc:sldMkLst>
          <pc:docMk/>
          <pc:sldMk cId="3070439971" sldId="412"/>
        </pc:sldMkLst>
        <pc:spChg chg="mod">
          <ac:chgData name="Uhrínová Andrea" userId="S::andrea.uhrinova@vlada.gov.sk::549296b5-854c-4186-bac9-31e6a958b366" providerId="AD" clId="Web-{76DAD935-B3A3-CA54-C731-307A08F8B910}" dt="2024-10-08T11:48:51.539" v="8" actId="20577"/>
          <ac:spMkLst>
            <pc:docMk/>
            <pc:sldMk cId="3070439971" sldId="412"/>
            <ac:spMk id="9" creationId="{415DC869-2036-6C91-9AB7-F4E5E451FC5C}"/>
          </ac:spMkLst>
        </pc:spChg>
      </pc:sldChg>
    </pc:docChg>
  </pc:docChgLst>
  <pc:docChgLst>
    <pc:chgData name="Polák Martin" userId="S::martin.polak@vlada.gov.sk::b253732e-9324-4a17-a8cc-16bdc9993027" providerId="AD" clId="Web-{7F30488D-AD16-F15D-69B1-B0702212CC7A}"/>
    <pc:docChg chg="modSld">
      <pc:chgData name="Polák Martin" userId="S::martin.polak@vlada.gov.sk::b253732e-9324-4a17-a8cc-16bdc9993027" providerId="AD" clId="Web-{7F30488D-AD16-F15D-69B1-B0702212CC7A}" dt="2024-08-19T13:36:34.657" v="2"/>
      <pc:docMkLst>
        <pc:docMk/>
      </pc:docMkLst>
      <pc:sldChg chg="addSp modSp">
        <pc:chgData name="Polák Martin" userId="S::martin.polak@vlada.gov.sk::b253732e-9324-4a17-a8cc-16bdc9993027" providerId="AD" clId="Web-{7F30488D-AD16-F15D-69B1-B0702212CC7A}" dt="2024-08-19T13:36:34.657" v="2"/>
        <pc:sldMkLst>
          <pc:docMk/>
          <pc:sldMk cId="0" sldId="256"/>
        </pc:sldMkLst>
        <pc:spChg chg="mod">
          <ac:chgData name="Polák Martin" userId="S::martin.polak@vlada.gov.sk::b253732e-9324-4a17-a8cc-16bdc9993027" providerId="AD" clId="Web-{7F30488D-AD16-F15D-69B1-B0702212CC7A}" dt="2024-08-19T13:36:31.235" v="1" actId="20577"/>
          <ac:spMkLst>
            <pc:docMk/>
            <pc:sldMk cId="0" sldId="256"/>
            <ac:spMk id="2" creationId="{0C783F28-8DA3-42DC-A90F-2AF4818E1AE3}"/>
          </ac:spMkLst>
        </pc:spChg>
        <pc:picChg chg="add mod">
          <ac:chgData name="Polák Martin" userId="S::martin.polak@vlada.gov.sk::b253732e-9324-4a17-a8cc-16bdc9993027" providerId="AD" clId="Web-{7F30488D-AD16-F15D-69B1-B0702212CC7A}" dt="2024-08-19T13:36:34.657" v="2"/>
          <ac:picMkLst>
            <pc:docMk/>
            <pc:sldMk cId="0" sldId="256"/>
            <ac:picMk id="4" creationId="{D07AD58A-DE50-DFD2-C282-8304D5BD87FC}"/>
          </ac:picMkLst>
        </pc:picChg>
      </pc:sldChg>
    </pc:docChg>
  </pc:docChgLst>
  <pc:docChgLst>
    <pc:chgData name="Blaško Ronald" userId="S::ronald.blasko@vlada.gov.sk::66795a5b-f274-446c-97cc-c03d6c2e407a" providerId="AD" clId="Web-{2A6C0DDE-BF38-C8E3-5031-0388740ECBC9}"/>
    <pc:docChg chg="modSld">
      <pc:chgData name="Blaško Ronald" userId="S::ronald.blasko@vlada.gov.sk::66795a5b-f274-446c-97cc-c03d6c2e407a" providerId="AD" clId="Web-{2A6C0DDE-BF38-C8E3-5031-0388740ECBC9}" dt="2024-09-02T15:38:46.699" v="50" actId="20577"/>
      <pc:docMkLst>
        <pc:docMk/>
      </pc:docMkLst>
      <pc:sldChg chg="modSp">
        <pc:chgData name="Blaško Ronald" userId="S::ronald.blasko@vlada.gov.sk::66795a5b-f274-446c-97cc-c03d6c2e407a" providerId="AD" clId="Web-{2A6C0DDE-BF38-C8E3-5031-0388740ECBC9}" dt="2024-09-02T15:38:46.699" v="50" actId="20577"/>
        <pc:sldMkLst>
          <pc:docMk/>
          <pc:sldMk cId="3341598015" sldId="388"/>
        </pc:sldMkLst>
        <pc:spChg chg="mod">
          <ac:chgData name="Blaško Ronald" userId="S::ronald.blasko@vlada.gov.sk::66795a5b-f274-446c-97cc-c03d6c2e407a" providerId="AD" clId="Web-{2A6C0DDE-BF38-C8E3-5031-0388740ECBC9}" dt="2024-09-02T15:38:30.995" v="32" actId="20577"/>
          <ac:spMkLst>
            <pc:docMk/>
            <pc:sldMk cId="3341598015" sldId="388"/>
            <ac:spMk id="2" creationId="{77F784A9-E0BD-9817-8D30-B3C3921DA335}"/>
          </ac:spMkLst>
        </pc:spChg>
        <pc:spChg chg="mod">
          <ac:chgData name="Blaško Ronald" userId="S::ronald.blasko@vlada.gov.sk::66795a5b-f274-446c-97cc-c03d6c2e407a" providerId="AD" clId="Web-{2A6C0DDE-BF38-C8E3-5031-0388740ECBC9}" dt="2024-09-02T15:38:46.699" v="50" actId="20577"/>
          <ac:spMkLst>
            <pc:docMk/>
            <pc:sldMk cId="3341598015" sldId="388"/>
            <ac:spMk id="4" creationId="{0F52B1D7-6DA4-8221-4D8D-A6CC6C8BA89C}"/>
          </ac:spMkLst>
        </pc:spChg>
      </pc:sldChg>
      <pc:sldChg chg="modSp">
        <pc:chgData name="Blaško Ronald" userId="S::ronald.blasko@vlada.gov.sk::66795a5b-f274-446c-97cc-c03d6c2e407a" providerId="AD" clId="Web-{2A6C0DDE-BF38-C8E3-5031-0388740ECBC9}" dt="2024-09-02T15:33:14.624" v="6" actId="20577"/>
        <pc:sldMkLst>
          <pc:docMk/>
          <pc:sldMk cId="4113238653" sldId="428"/>
        </pc:sldMkLst>
        <pc:spChg chg="mod">
          <ac:chgData name="Blaško Ronald" userId="S::ronald.blasko@vlada.gov.sk::66795a5b-f274-446c-97cc-c03d6c2e407a" providerId="AD" clId="Web-{2A6C0DDE-BF38-C8E3-5031-0388740ECBC9}" dt="2024-09-02T15:33:14.624" v="6" actId="20577"/>
          <ac:spMkLst>
            <pc:docMk/>
            <pc:sldMk cId="4113238653" sldId="428"/>
            <ac:spMk id="9" creationId="{415DC869-2036-6C91-9AB7-F4E5E451FC5C}"/>
          </ac:spMkLst>
        </pc:spChg>
      </pc:sldChg>
    </pc:docChg>
  </pc:docChgLst>
  <pc:docChgLst>
    <pc:chgData name="Blaško Ronald" userId="S::ronald.blasko@vlada.gov.sk::66795a5b-f274-446c-97cc-c03d6c2e407a" providerId="AD" clId="Web-{9FA35668-1764-A158-08B2-3037DC09ADB4}"/>
    <pc:docChg chg="modSld">
      <pc:chgData name="Blaško Ronald" userId="S::ronald.blasko@vlada.gov.sk::66795a5b-f274-446c-97cc-c03d6c2e407a" providerId="AD" clId="Web-{9FA35668-1764-A158-08B2-3037DC09ADB4}" dt="2024-09-04T09:04:21.108" v="19" actId="14100"/>
      <pc:docMkLst>
        <pc:docMk/>
      </pc:docMkLst>
      <pc:sldChg chg="addSp delSp modSp">
        <pc:chgData name="Blaško Ronald" userId="S::ronald.blasko@vlada.gov.sk::66795a5b-f274-446c-97cc-c03d6c2e407a" providerId="AD" clId="Web-{9FA35668-1764-A158-08B2-3037DC09ADB4}" dt="2024-09-04T09:04:21.108" v="19" actId="14100"/>
        <pc:sldMkLst>
          <pc:docMk/>
          <pc:sldMk cId="1873921023" sldId="386"/>
        </pc:sldMkLst>
        <pc:picChg chg="add del mod ord">
          <ac:chgData name="Blaško Ronald" userId="S::ronald.blasko@vlada.gov.sk::66795a5b-f274-446c-97cc-c03d6c2e407a" providerId="AD" clId="Web-{9FA35668-1764-A158-08B2-3037DC09ADB4}" dt="2024-09-04T09:02:20.275" v="12"/>
          <ac:picMkLst>
            <pc:docMk/>
            <pc:sldMk cId="1873921023" sldId="386"/>
            <ac:picMk id="8" creationId="{113D7573-5999-F1D1-C58D-E7520A71D06E}"/>
          </ac:picMkLst>
        </pc:picChg>
        <pc:picChg chg="add mod ord">
          <ac:chgData name="Blaško Ronald" userId="S::ronald.blasko@vlada.gov.sk::66795a5b-f274-446c-97cc-c03d6c2e407a" providerId="AD" clId="Web-{9FA35668-1764-A158-08B2-3037DC09ADB4}" dt="2024-09-04T09:04:21.108" v="19" actId="14100"/>
          <ac:picMkLst>
            <pc:docMk/>
            <pc:sldMk cId="1873921023" sldId="386"/>
            <ac:picMk id="9" creationId="{87DCAE1E-DA21-AEE4-36F3-3953D53761E6}"/>
          </ac:picMkLst>
        </pc:picChg>
      </pc:sldChg>
    </pc:docChg>
  </pc:docChgLst>
  <pc:docChgLst>
    <pc:chgData name="Michal Jakub" userId="f55ad588-971d-4e0d-8bf8-3825d7ca8ece" providerId="ADAL" clId="{60921FC3-2711-45F3-9BC8-3A89BB66E322}"/>
    <pc:docChg chg="undo redo custSel addSld delSld modSld sldOrd">
      <pc:chgData name="Michal Jakub" userId="f55ad588-971d-4e0d-8bf8-3825d7ca8ece" providerId="ADAL" clId="{60921FC3-2711-45F3-9BC8-3A89BB66E322}" dt="2024-10-08T10:48:17.277" v="758" actId="1076"/>
      <pc:docMkLst>
        <pc:docMk/>
      </pc:docMkLst>
      <pc:sldChg chg="add">
        <pc:chgData name="Michal Jakub" userId="f55ad588-971d-4e0d-8bf8-3825d7ca8ece" providerId="ADAL" clId="{60921FC3-2711-45F3-9BC8-3A89BB66E322}" dt="2024-10-08T09:13:13.786" v="4"/>
        <pc:sldMkLst>
          <pc:docMk/>
          <pc:sldMk cId="47260803" sldId="264"/>
        </pc:sldMkLst>
      </pc:sldChg>
      <pc:sldChg chg="ord">
        <pc:chgData name="Michal Jakub" userId="f55ad588-971d-4e0d-8bf8-3825d7ca8ece" providerId="ADAL" clId="{60921FC3-2711-45F3-9BC8-3A89BB66E322}" dt="2024-10-08T09:13:49.437" v="9"/>
        <pc:sldMkLst>
          <pc:docMk/>
          <pc:sldMk cId="306420895" sldId="406"/>
        </pc:sldMkLst>
      </pc:sldChg>
      <pc:sldChg chg="addSp modSp mod">
        <pc:chgData name="Michal Jakub" userId="f55ad588-971d-4e0d-8bf8-3825d7ca8ece" providerId="ADAL" clId="{60921FC3-2711-45F3-9BC8-3A89BB66E322}" dt="2024-10-08T10:45:51.917" v="745" actId="20577"/>
        <pc:sldMkLst>
          <pc:docMk/>
          <pc:sldMk cId="1011568089" sldId="446"/>
        </pc:sldMkLst>
        <pc:spChg chg="mod">
          <ac:chgData name="Michal Jakub" userId="f55ad588-971d-4e0d-8bf8-3825d7ca8ece" providerId="ADAL" clId="{60921FC3-2711-45F3-9BC8-3A89BB66E322}" dt="2024-10-08T10:18:08.204" v="24" actId="122"/>
          <ac:spMkLst>
            <pc:docMk/>
            <pc:sldMk cId="1011568089" sldId="446"/>
            <ac:spMk id="4" creationId="{419D93F0-41B2-781B-AE02-4FB954E17C7C}"/>
          </ac:spMkLst>
        </pc:spChg>
        <pc:spChg chg="mod">
          <ac:chgData name="Michal Jakub" userId="f55ad588-971d-4e0d-8bf8-3825d7ca8ece" providerId="ADAL" clId="{60921FC3-2711-45F3-9BC8-3A89BB66E322}" dt="2024-10-08T10:45:51.917" v="745" actId="20577"/>
          <ac:spMkLst>
            <pc:docMk/>
            <pc:sldMk cId="1011568089" sldId="446"/>
            <ac:spMk id="8" creationId="{00259B25-95C2-00D7-E74A-196B7801FD4C}"/>
          </ac:spMkLst>
        </pc:spChg>
        <pc:graphicFrameChg chg="add mod modGraphic">
          <ac:chgData name="Michal Jakub" userId="f55ad588-971d-4e0d-8bf8-3825d7ca8ece" providerId="ADAL" clId="{60921FC3-2711-45F3-9BC8-3A89BB66E322}" dt="2024-10-08T10:33:23.681" v="366" actId="1076"/>
          <ac:graphicFrameMkLst>
            <pc:docMk/>
            <pc:sldMk cId="1011568089" sldId="446"/>
            <ac:graphicFrameMk id="2" creationId="{7DD1D6CC-4AE7-B231-3FDC-E364A89DA406}"/>
          </ac:graphicFrameMkLst>
        </pc:graphicFrameChg>
      </pc:sldChg>
      <pc:sldChg chg="addSp modSp mod">
        <pc:chgData name="Michal Jakub" userId="f55ad588-971d-4e0d-8bf8-3825d7ca8ece" providerId="ADAL" clId="{60921FC3-2711-45F3-9BC8-3A89BB66E322}" dt="2024-10-08T10:48:17.277" v="758" actId="1076"/>
        <pc:sldMkLst>
          <pc:docMk/>
          <pc:sldMk cId="1817207456" sldId="448"/>
        </pc:sldMkLst>
        <pc:spChg chg="add mod">
          <ac:chgData name="Michal Jakub" userId="f55ad588-971d-4e0d-8bf8-3825d7ca8ece" providerId="ADAL" clId="{60921FC3-2711-45F3-9BC8-3A89BB66E322}" dt="2024-10-08T10:47:58.133" v="757" actId="20577"/>
          <ac:spMkLst>
            <pc:docMk/>
            <pc:sldMk cId="1817207456" sldId="448"/>
            <ac:spMk id="3" creationId="{9065C969-B03B-B2FD-ED94-2A2CD6AF204A}"/>
          </ac:spMkLst>
        </pc:spChg>
        <pc:picChg chg="mod">
          <ac:chgData name="Michal Jakub" userId="f55ad588-971d-4e0d-8bf8-3825d7ca8ece" providerId="ADAL" clId="{60921FC3-2711-45F3-9BC8-3A89BB66E322}" dt="2024-10-08T10:48:17.277" v="758" actId="1076"/>
          <ac:picMkLst>
            <pc:docMk/>
            <pc:sldMk cId="1817207456" sldId="448"/>
            <ac:picMk id="9" creationId="{66E9511C-ED97-5911-2942-46717E0B0CA9}"/>
          </ac:picMkLst>
        </pc:picChg>
      </pc:sldChg>
      <pc:sldChg chg="modSp add del mod">
        <pc:chgData name="Michal Jakub" userId="f55ad588-971d-4e0d-8bf8-3825d7ca8ece" providerId="ADAL" clId="{60921FC3-2711-45F3-9BC8-3A89BB66E322}" dt="2024-10-08T09:13:13.116" v="3" actId="47"/>
        <pc:sldMkLst>
          <pc:docMk/>
          <pc:sldMk cId="124924395" sldId="449"/>
        </pc:sldMkLst>
        <pc:spChg chg="mod">
          <ac:chgData name="Michal Jakub" userId="f55ad588-971d-4e0d-8bf8-3825d7ca8ece" providerId="ADAL" clId="{60921FC3-2711-45F3-9BC8-3A89BB66E322}" dt="2024-10-08T09:13:02.201" v="2" actId="20577"/>
          <ac:spMkLst>
            <pc:docMk/>
            <pc:sldMk cId="124924395" sldId="449"/>
            <ac:spMk id="2" creationId="{5572086E-FC83-FA53-F156-533D1399E3C3}"/>
          </ac:spMkLst>
        </pc:spChg>
      </pc:sldChg>
      <pc:sldChg chg="add">
        <pc:chgData name="Michal Jakub" userId="f55ad588-971d-4e0d-8bf8-3825d7ca8ece" providerId="ADAL" clId="{60921FC3-2711-45F3-9BC8-3A89BB66E322}" dt="2024-10-08T09:13:13.786" v="4"/>
        <pc:sldMkLst>
          <pc:docMk/>
          <pc:sldMk cId="1184637111" sldId="449"/>
        </pc:sldMkLst>
      </pc:sldChg>
      <pc:sldChg chg="add">
        <pc:chgData name="Michal Jakub" userId="f55ad588-971d-4e0d-8bf8-3825d7ca8ece" providerId="ADAL" clId="{60921FC3-2711-45F3-9BC8-3A89BB66E322}" dt="2024-10-08T09:13:13.786" v="4"/>
        <pc:sldMkLst>
          <pc:docMk/>
          <pc:sldMk cId="2363586823" sldId="450"/>
        </pc:sldMkLst>
      </pc:sldChg>
      <pc:sldChg chg="add">
        <pc:chgData name="Michal Jakub" userId="f55ad588-971d-4e0d-8bf8-3825d7ca8ece" providerId="ADAL" clId="{60921FC3-2711-45F3-9BC8-3A89BB66E322}" dt="2024-10-08T09:13:13.786" v="4"/>
        <pc:sldMkLst>
          <pc:docMk/>
          <pc:sldMk cId="1187191574" sldId="451"/>
        </pc:sldMkLst>
      </pc:sldChg>
      <pc:sldChg chg="add">
        <pc:chgData name="Michal Jakub" userId="f55ad588-971d-4e0d-8bf8-3825d7ca8ece" providerId="ADAL" clId="{60921FC3-2711-45F3-9BC8-3A89BB66E322}" dt="2024-10-08T09:13:13.786" v="4"/>
        <pc:sldMkLst>
          <pc:docMk/>
          <pc:sldMk cId="2665466187" sldId="452"/>
        </pc:sldMkLst>
      </pc:sldChg>
      <pc:sldChg chg="add">
        <pc:chgData name="Michal Jakub" userId="f55ad588-971d-4e0d-8bf8-3825d7ca8ece" providerId="ADAL" clId="{60921FC3-2711-45F3-9BC8-3A89BB66E322}" dt="2024-10-08T09:13:13.786" v="4"/>
        <pc:sldMkLst>
          <pc:docMk/>
          <pc:sldMk cId="2811007963" sldId="453"/>
        </pc:sldMkLst>
      </pc:sldChg>
      <pc:sldChg chg="add">
        <pc:chgData name="Michal Jakub" userId="f55ad588-971d-4e0d-8bf8-3825d7ca8ece" providerId="ADAL" clId="{60921FC3-2711-45F3-9BC8-3A89BB66E322}" dt="2024-10-08T09:13:13.786" v="4"/>
        <pc:sldMkLst>
          <pc:docMk/>
          <pc:sldMk cId="3633007361" sldId="454"/>
        </pc:sldMkLst>
      </pc:sldChg>
      <pc:sldChg chg="add">
        <pc:chgData name="Michal Jakub" userId="f55ad588-971d-4e0d-8bf8-3825d7ca8ece" providerId="ADAL" clId="{60921FC3-2711-45F3-9BC8-3A89BB66E322}" dt="2024-10-08T09:13:13.786" v="4"/>
        <pc:sldMkLst>
          <pc:docMk/>
          <pc:sldMk cId="870742811" sldId="455"/>
        </pc:sldMkLst>
      </pc:sldChg>
      <pc:sldChg chg="add">
        <pc:chgData name="Michal Jakub" userId="f55ad588-971d-4e0d-8bf8-3825d7ca8ece" providerId="ADAL" clId="{60921FC3-2711-45F3-9BC8-3A89BB66E322}" dt="2024-10-08T09:13:13.786" v="4"/>
        <pc:sldMkLst>
          <pc:docMk/>
          <pc:sldMk cId="622072862" sldId="456"/>
        </pc:sldMkLst>
      </pc:sldChg>
      <pc:sldChg chg="add">
        <pc:chgData name="Michal Jakub" userId="f55ad588-971d-4e0d-8bf8-3825d7ca8ece" providerId="ADAL" clId="{60921FC3-2711-45F3-9BC8-3A89BB66E322}" dt="2024-10-08T09:13:13.786" v="4"/>
        <pc:sldMkLst>
          <pc:docMk/>
          <pc:sldMk cId="489584470" sldId="457"/>
        </pc:sldMkLst>
      </pc:sldChg>
      <pc:sldChg chg="add">
        <pc:chgData name="Michal Jakub" userId="f55ad588-971d-4e0d-8bf8-3825d7ca8ece" providerId="ADAL" clId="{60921FC3-2711-45F3-9BC8-3A89BB66E322}" dt="2024-10-08T09:13:13.786" v="4"/>
        <pc:sldMkLst>
          <pc:docMk/>
          <pc:sldMk cId="138046016" sldId="458"/>
        </pc:sldMkLst>
      </pc:sldChg>
      <pc:sldChg chg="delSp modSp add mod">
        <pc:chgData name="Michal Jakub" userId="f55ad588-971d-4e0d-8bf8-3825d7ca8ece" providerId="ADAL" clId="{60921FC3-2711-45F3-9BC8-3A89BB66E322}" dt="2024-10-08T10:45:57.015" v="746" actId="20577"/>
        <pc:sldMkLst>
          <pc:docMk/>
          <pc:sldMk cId="1245379876" sldId="459"/>
        </pc:sldMkLst>
        <pc:spChg chg="del">
          <ac:chgData name="Michal Jakub" userId="f55ad588-971d-4e0d-8bf8-3825d7ca8ece" providerId="ADAL" clId="{60921FC3-2711-45F3-9BC8-3A89BB66E322}" dt="2024-10-08T10:18:15.096" v="25" actId="478"/>
          <ac:spMkLst>
            <pc:docMk/>
            <pc:sldMk cId="1245379876" sldId="459"/>
            <ac:spMk id="4" creationId="{51D5F22E-BF80-2534-38BB-040426E82464}"/>
          </ac:spMkLst>
        </pc:spChg>
        <pc:spChg chg="mod">
          <ac:chgData name="Michal Jakub" userId="f55ad588-971d-4e0d-8bf8-3825d7ca8ece" providerId="ADAL" clId="{60921FC3-2711-45F3-9BC8-3A89BB66E322}" dt="2024-10-08T10:45:57.015" v="746" actId="20577"/>
          <ac:spMkLst>
            <pc:docMk/>
            <pc:sldMk cId="1245379876" sldId="459"/>
            <ac:spMk id="8" creationId="{AEFECD1B-DE01-BDCF-9E74-F644D9073D0D}"/>
          </ac:spMkLst>
        </pc:spChg>
      </pc:sldChg>
    </pc:docChg>
  </pc:docChgLst>
  <pc:docChgLst>
    <pc:chgData name="Michal Jakub" userId="S::jakub.michal@vlada.gov.sk::f55ad588-971d-4e0d-8bf8-3825d7ca8ece" providerId="AD" clId="Web-{8388FE9D-20B0-D387-E696-AF982E9A2570}"/>
    <pc:docChg chg="modSld">
      <pc:chgData name="Michal Jakub" userId="S::jakub.michal@vlada.gov.sk::f55ad588-971d-4e0d-8bf8-3825d7ca8ece" providerId="AD" clId="Web-{8388FE9D-20B0-D387-E696-AF982E9A2570}" dt="2024-09-02T14:24:36.703" v="0" actId="1076"/>
      <pc:docMkLst>
        <pc:docMk/>
      </pc:docMkLst>
      <pc:sldChg chg="modSp">
        <pc:chgData name="Michal Jakub" userId="S::jakub.michal@vlada.gov.sk::f55ad588-971d-4e0d-8bf8-3825d7ca8ece" providerId="AD" clId="Web-{8388FE9D-20B0-D387-E696-AF982E9A2570}" dt="2024-09-02T14:24:36.703" v="0" actId="1076"/>
        <pc:sldMkLst>
          <pc:docMk/>
          <pc:sldMk cId="2852635135" sldId="417"/>
        </pc:sldMkLst>
        <pc:spChg chg="mod">
          <ac:chgData name="Michal Jakub" userId="S::jakub.michal@vlada.gov.sk::f55ad588-971d-4e0d-8bf8-3825d7ca8ece" providerId="AD" clId="Web-{8388FE9D-20B0-D387-E696-AF982E9A2570}" dt="2024-09-02T14:24:36.703" v="0" actId="1076"/>
          <ac:spMkLst>
            <pc:docMk/>
            <pc:sldMk cId="2852635135" sldId="417"/>
            <ac:spMk id="8" creationId="{5CA04E9A-2419-41EF-937B-FBB87B213321}"/>
          </ac:spMkLst>
        </pc:spChg>
      </pc:sldChg>
    </pc:docChg>
  </pc:docChgLst>
  <pc:docChgLst>
    <pc:chgData name="Michal Jakub" userId="S::jakub.michal@vlada.gov.sk::f55ad588-971d-4e0d-8bf8-3825d7ca8ece" providerId="AD" clId="Web-{DB3F259D-8C88-D1BE-E112-97EAFE0199A7}"/>
    <pc:docChg chg="modSld">
      <pc:chgData name="Michal Jakub" userId="S::jakub.michal@vlada.gov.sk::f55ad588-971d-4e0d-8bf8-3825d7ca8ece" providerId="AD" clId="Web-{DB3F259D-8C88-D1BE-E112-97EAFE0199A7}" dt="2024-08-27T07:20:03.085" v="62" actId="1076"/>
      <pc:docMkLst>
        <pc:docMk/>
      </pc:docMkLst>
      <pc:sldChg chg="addSp delSp modSp">
        <pc:chgData name="Michal Jakub" userId="S::jakub.michal@vlada.gov.sk::f55ad588-971d-4e0d-8bf8-3825d7ca8ece" providerId="AD" clId="Web-{DB3F259D-8C88-D1BE-E112-97EAFE0199A7}" dt="2024-08-27T07:20:03.085" v="62" actId="1076"/>
        <pc:sldMkLst>
          <pc:docMk/>
          <pc:sldMk cId="4268796133" sldId="411"/>
        </pc:sldMkLst>
        <pc:spChg chg="add mod">
          <ac:chgData name="Michal Jakub" userId="S::jakub.michal@vlada.gov.sk::f55ad588-971d-4e0d-8bf8-3825d7ca8ece" providerId="AD" clId="Web-{DB3F259D-8C88-D1BE-E112-97EAFE0199A7}" dt="2024-08-27T07:20:03.085" v="62" actId="1076"/>
          <ac:spMkLst>
            <pc:docMk/>
            <pc:sldMk cId="4268796133" sldId="411"/>
            <ac:spMk id="4" creationId="{B3FF42BD-1900-E6F5-D4B7-AB395C23537D}"/>
          </ac:spMkLst>
        </pc:spChg>
        <pc:spChg chg="del mod">
          <ac:chgData name="Michal Jakub" userId="S::jakub.michal@vlada.gov.sk::f55ad588-971d-4e0d-8bf8-3825d7ca8ece" providerId="AD" clId="Web-{DB3F259D-8C88-D1BE-E112-97EAFE0199A7}" dt="2024-08-27T07:19:58.272" v="61"/>
          <ac:spMkLst>
            <pc:docMk/>
            <pc:sldMk cId="4268796133" sldId="411"/>
            <ac:spMk id="8" creationId="{DD91E1E1-641D-4E38-BCB4-FC11BA612F69}"/>
          </ac:spMkLst>
        </pc:spChg>
      </pc:sldChg>
      <pc:sldChg chg="addSp delSp modSp">
        <pc:chgData name="Michal Jakub" userId="S::jakub.michal@vlada.gov.sk::f55ad588-971d-4e0d-8bf8-3825d7ca8ece" providerId="AD" clId="Web-{DB3F259D-8C88-D1BE-E112-97EAFE0199A7}" dt="2024-08-27T07:18:52.208" v="46" actId="14100"/>
        <pc:sldMkLst>
          <pc:docMk/>
          <pc:sldMk cId="142344879" sldId="419"/>
        </pc:sldMkLst>
        <pc:spChg chg="del mod">
          <ac:chgData name="Michal Jakub" userId="S::jakub.michal@vlada.gov.sk::f55ad588-971d-4e0d-8bf8-3825d7ca8ece" providerId="AD" clId="Web-{DB3F259D-8C88-D1BE-E112-97EAFE0199A7}" dt="2024-08-27T07:18:33.738" v="42"/>
          <ac:spMkLst>
            <pc:docMk/>
            <pc:sldMk cId="142344879" sldId="419"/>
            <ac:spMk id="4" creationId="{0CD1E2BE-7C2E-256B-A25A-DC86BFBF8327}"/>
          </ac:spMkLst>
        </pc:spChg>
        <pc:spChg chg="add mod">
          <ac:chgData name="Michal Jakub" userId="S::jakub.michal@vlada.gov.sk::f55ad588-971d-4e0d-8bf8-3825d7ca8ece" providerId="AD" clId="Web-{DB3F259D-8C88-D1BE-E112-97EAFE0199A7}" dt="2024-08-27T07:18:52.208" v="46" actId="14100"/>
          <ac:spMkLst>
            <pc:docMk/>
            <pc:sldMk cId="142344879" sldId="419"/>
            <ac:spMk id="5" creationId="{53739857-6AAB-62E9-F234-9082D80F3FCE}"/>
          </ac:spMkLst>
        </pc:spChg>
        <pc:picChg chg="mod">
          <ac:chgData name="Michal Jakub" userId="S::jakub.michal@vlada.gov.sk::f55ad588-971d-4e0d-8bf8-3825d7ca8ece" providerId="AD" clId="Web-{DB3F259D-8C88-D1BE-E112-97EAFE0199A7}" dt="2024-08-27T07:18:49.270" v="45" actId="1076"/>
          <ac:picMkLst>
            <pc:docMk/>
            <pc:sldMk cId="142344879" sldId="419"/>
            <ac:picMk id="2" creationId="{06A6996E-0A76-1D3F-0ECD-287A52BA5086}"/>
          </ac:picMkLst>
        </pc:picChg>
      </pc:sldChg>
      <pc:sldChg chg="addSp modSp">
        <pc:chgData name="Michal Jakub" userId="S::jakub.michal@vlada.gov.sk::f55ad588-971d-4e0d-8bf8-3825d7ca8ece" providerId="AD" clId="Web-{DB3F259D-8C88-D1BE-E112-97EAFE0199A7}" dt="2024-08-27T07:17:10.908" v="29" actId="20577"/>
        <pc:sldMkLst>
          <pc:docMk/>
          <pc:sldMk cId="3309797836" sldId="425"/>
        </pc:sldMkLst>
        <pc:spChg chg="add mod">
          <ac:chgData name="Michal Jakub" userId="S::jakub.michal@vlada.gov.sk::f55ad588-971d-4e0d-8bf8-3825d7ca8ece" providerId="AD" clId="Web-{DB3F259D-8C88-D1BE-E112-97EAFE0199A7}" dt="2024-08-27T07:16:49.954" v="25" actId="1076"/>
          <ac:spMkLst>
            <pc:docMk/>
            <pc:sldMk cId="3309797836" sldId="425"/>
            <ac:spMk id="3" creationId="{AEA3223E-34E4-9094-0C89-1D1C49CDD56E}"/>
          </ac:spMkLst>
        </pc:spChg>
        <pc:spChg chg="mod">
          <ac:chgData name="Michal Jakub" userId="S::jakub.michal@vlada.gov.sk::f55ad588-971d-4e0d-8bf8-3825d7ca8ece" providerId="AD" clId="Web-{DB3F259D-8C88-D1BE-E112-97EAFE0199A7}" dt="2024-08-27T07:16:57.048" v="26" actId="1076"/>
          <ac:spMkLst>
            <pc:docMk/>
            <pc:sldMk cId="3309797836" sldId="425"/>
            <ac:spMk id="8" creationId="{00259B25-95C2-00D7-E74A-196B7801FD4C}"/>
          </ac:spMkLst>
        </pc:spChg>
        <pc:spChg chg="mod">
          <ac:chgData name="Michal Jakub" userId="S::jakub.michal@vlada.gov.sk::f55ad588-971d-4e0d-8bf8-3825d7ca8ece" providerId="AD" clId="Web-{DB3F259D-8C88-D1BE-E112-97EAFE0199A7}" dt="2024-08-27T07:17:10.908" v="29" actId="20577"/>
          <ac:spMkLst>
            <pc:docMk/>
            <pc:sldMk cId="3309797836" sldId="425"/>
            <ac:spMk id="9" creationId="{415DC869-2036-6C91-9AB7-F4E5E451FC5C}"/>
          </ac:spMkLst>
        </pc:spChg>
      </pc:sldChg>
    </pc:docChg>
  </pc:docChgLst>
  <pc:docChgLst>
    <pc:chgData name="Blaško Ronald" userId="S::ronald.blasko@vlada.gov.sk::66795a5b-f274-446c-97cc-c03d6c2e407a" providerId="AD" clId="Web-{1F03A884-3293-3C8E-A725-9FE98401A436}"/>
    <pc:docChg chg="modSld">
      <pc:chgData name="Blaško Ronald" userId="S::ronald.blasko@vlada.gov.sk::66795a5b-f274-446c-97cc-c03d6c2e407a" providerId="AD" clId="Web-{1F03A884-3293-3C8E-A725-9FE98401A436}" dt="2024-09-04T07:43:55.041" v="15" actId="20577"/>
      <pc:docMkLst>
        <pc:docMk/>
      </pc:docMkLst>
      <pc:sldChg chg="modSp">
        <pc:chgData name="Blaško Ronald" userId="S::ronald.blasko@vlada.gov.sk::66795a5b-f274-446c-97cc-c03d6c2e407a" providerId="AD" clId="Web-{1F03A884-3293-3C8E-A725-9FE98401A436}" dt="2024-09-04T07:43:55.041" v="15" actId="20577"/>
        <pc:sldMkLst>
          <pc:docMk/>
          <pc:sldMk cId="4113238653" sldId="428"/>
        </pc:sldMkLst>
        <pc:spChg chg="mod">
          <ac:chgData name="Blaško Ronald" userId="S::ronald.blasko@vlada.gov.sk::66795a5b-f274-446c-97cc-c03d6c2e407a" providerId="AD" clId="Web-{1F03A884-3293-3C8E-A725-9FE98401A436}" dt="2024-09-04T07:42:38.242" v="2" actId="20577"/>
          <ac:spMkLst>
            <pc:docMk/>
            <pc:sldMk cId="4113238653" sldId="428"/>
            <ac:spMk id="8" creationId="{00259B25-95C2-00D7-E74A-196B7801FD4C}"/>
          </ac:spMkLst>
        </pc:spChg>
        <pc:spChg chg="mod">
          <ac:chgData name="Blaško Ronald" userId="S::ronald.blasko@vlada.gov.sk::66795a5b-f274-446c-97cc-c03d6c2e407a" providerId="AD" clId="Web-{1F03A884-3293-3C8E-A725-9FE98401A436}" dt="2024-09-04T07:43:55.041" v="15" actId="20577"/>
          <ac:spMkLst>
            <pc:docMk/>
            <pc:sldMk cId="4113238653" sldId="428"/>
            <ac:spMk id="9" creationId="{415DC869-2036-6C91-9AB7-F4E5E451FC5C}"/>
          </ac:spMkLst>
        </pc:spChg>
      </pc:sldChg>
    </pc:docChg>
  </pc:docChgLst>
</pc:chgInfo>
</file>

<file path=ppt/comments/modernComment_199_44B3B6B2.xml><?xml version="1.0" encoding="utf-8"?>
<p188:cmLst xmlns:a="http://schemas.openxmlformats.org/drawingml/2006/main" xmlns:r="http://schemas.openxmlformats.org/officeDocument/2006/relationships" xmlns:p188="http://schemas.microsoft.com/office/powerpoint/2018/8/main">
  <p188:cm id="{DDBFEE73-08F6-431B-AFE6-3EDA984E9367}" authorId="{E056BB79-7902-9374-609F-764288DFADBF}" created="2024-08-26T14:24:53.898">
    <ac:txMkLst xmlns:ac="http://schemas.microsoft.com/office/drawing/2013/main/command">
      <pc:docMk xmlns:pc="http://schemas.microsoft.com/office/powerpoint/2013/main/command"/>
      <pc:sldMk xmlns:pc="http://schemas.microsoft.com/office/powerpoint/2013/main/command" cId="1152628402" sldId="409"/>
      <ac:graphicFrameMk id="9" creationId="{C71A17DD-FF35-F1F1-25E5-F5AEC4A86B91}"/>
      <ac:tblMk/>
      <ac:tcMk rowId="1354788527" colId="2259105911"/>
      <ac:txMk cp="46" len="4">
        <ac:context len="61" hash="919319900"/>
      </ac:txMk>
    </ac:txMkLst>
    <p188:pos x="573401" y="5886228"/>
    <p188:replyLst>
      <p188:reply id="{C86D0A22-260D-43A4-8B90-06739AC193CD}" authorId="{3F5ED09F-9D02-64C1-9E7D-8F642462F63E}" created="2024-08-27T07:37:52.563">
        <p188:txBody>
          <a:bodyPr/>
          <a:lstStyle/>
          <a:p>
            <a:r>
              <a:rPr lang="sk-SK"/>
              <a:t>ja som si to dala za svoju a AKIS je ucelený systém podporovaný EK a zahŕňa vzdelávanie, inovácie....</a:t>
            </a:r>
          </a:p>
        </p188:txBody>
      </p188:reply>
    </p188:replyLst>
    <p188:txBody>
      <a:bodyPr/>
      <a:lstStyle/>
      <a:p>
        <a:r>
          <a:rPr lang="sk-SK"/>
          <a:t>Agricultural Knowledge and Innovation Systems - v čom je to relevantné ako kritérium posudzovania pre iné domény?</a:t>
        </a:r>
      </a:p>
    </p188:txBody>
  </p188:cm>
</p188:cmLst>
</file>

<file path=ppt/comments/modernComment_1AA_DA8BC3B3.xml><?xml version="1.0" encoding="utf-8"?>
<p188:cmLst xmlns:a="http://schemas.openxmlformats.org/drawingml/2006/main" xmlns:r="http://schemas.openxmlformats.org/officeDocument/2006/relationships" xmlns:p188="http://schemas.microsoft.com/office/powerpoint/2018/8/main">
  <p188:cm id="{E08A7F1F-8B8C-455E-B5D7-761993CD025A}" authorId="{E056BB79-7902-9374-609F-764288DFADBF}" created="2024-08-26T09:25:12.102">
    <ac:txMkLst xmlns:ac="http://schemas.microsoft.com/office/drawing/2013/main/command">
      <pc:docMk xmlns:pc="http://schemas.microsoft.com/office/powerpoint/2013/main/command"/>
      <pc:sldMk xmlns:pc="http://schemas.microsoft.com/office/powerpoint/2013/main/command" cId="3666592691" sldId="426"/>
      <ac:spMk id="4" creationId="{0F52B1D7-6DA4-8221-4D8D-A6CC6C8BA89C}"/>
      <ac:txMk cp="45" len="28">
        <ac:context len="429" hash="298557846"/>
      </ac:txMk>
    </ac:txMkLst>
    <p188:pos x="3054141" y="527606"/>
    <p188:txBody>
      <a:bodyPr/>
      <a:lstStyle/>
      <a:p>
        <a:r>
          <a:rPr lang="sk-SK"/>
          <a:t>Cieľový stav 1-1 (konkrétny text)
- Tvorba nových SW a HW riešení pre priemyselné aplikácie vrátane logistických procesov
- Vyvinuté a nasadené integrované platformy, ktoré zjednocujú rôzne HW a SW riešenia pre automatizáciu a robotizáciu priemyselných a logistických procesov
- Platformy ... umožňujúce flexibilnú a efektívnu spoluprácu medzi rôznymi systémami a sektormi, čo posilňuje rozvoj inteligentných výrobných podnikov a skladov, čím sa zvyšuje celková produktivita a efektivita logistiky a výroby ...</a:t>
        </a:r>
      </a:p>
    </p188:txBody>
  </p188:cm>
</p188:cmLst>
</file>

<file path=ppt/comments/modernComment_1AD_6462396F.xml><?xml version="1.0" encoding="utf-8"?>
<p188:cmLst xmlns:a="http://schemas.openxmlformats.org/drawingml/2006/main" xmlns:r="http://schemas.openxmlformats.org/officeDocument/2006/relationships" xmlns:p188="http://schemas.microsoft.com/office/powerpoint/2018/8/main">
  <p188:cm id="{C463F5FA-AC1A-4B9E-BB61-64166AE9AE18}" authorId="{E056BB79-7902-9374-609F-764288DFADBF}" created="2024-08-26T14:24:53.898">
    <ac:txMkLst xmlns:ac="http://schemas.microsoft.com/office/drawing/2013/main/command">
      <pc:docMk xmlns:pc="http://schemas.microsoft.com/office/powerpoint/2013/main/command"/>
      <pc:sldMk xmlns:pc="http://schemas.microsoft.com/office/powerpoint/2013/main/command" cId="1684158831" sldId="429"/>
      <ac:graphicFrameMk id="9" creationId="{C71A17DD-FF35-F1F1-25E5-F5AEC4A86B91}"/>
      <ac:tblMk/>
      <ac:tcMk rowId="1354788527" colId="2259105911"/>
      <ac:txMk cp="1">
        <ac:context len="2" hash="2422"/>
      </ac:txMk>
    </ac:txMkLst>
    <p188:pos x="573401" y="5886228"/>
    <p188:replyLst>
      <p188:reply id="{C86D0A22-260D-43A4-8B90-06739AC193CD}" authorId="{3F5ED09F-9D02-64C1-9E7D-8F642462F63E}" created="2024-08-27T07:37:52.563">
        <p188:txBody>
          <a:bodyPr/>
          <a:lstStyle/>
          <a:p>
            <a:r>
              <a:rPr lang="sk-SK"/>
              <a:t>ja som si to dala za svoju a AKIS je ucelený systém podporovaný EK a zahŕňa vzdelávanie, inovácie....</a:t>
            </a:r>
          </a:p>
        </p188:txBody>
      </p188:reply>
    </p188:replyLst>
    <p188:txBody>
      <a:bodyPr/>
      <a:lstStyle/>
      <a:p>
        <a:r>
          <a:rPr lang="sk-SK"/>
          <a:t>Agricultural Knowledge and Innovation Systems - v čom je to relevantné ako kritérium posudzovania pre iné domény?</a:t>
        </a:r>
      </a:p>
    </p188:txBody>
  </p188:cm>
</p188:cmLst>
</file>

<file path=ppt/diagrams/_rels/data4.xml.rels><?xml version="1.0" encoding="UTF-8" standalone="yes"?>
<Relationships xmlns="http://schemas.openxmlformats.org/package/2006/relationships"><Relationship Id="rId1" Type="http://schemas.openxmlformats.org/officeDocument/2006/relationships/hyperlink" Target="https://sita.sk/firmy-institucie/institut-hospodarskych-analyz/" TargetMode="External"/></Relationships>
</file>

<file path=ppt/diagrams/_rels/drawing4.xml.rels><?xml version="1.0" encoding="UTF-8" standalone="yes"?>
<Relationships xmlns="http://schemas.openxmlformats.org/package/2006/relationships"><Relationship Id="rId1" Type="http://schemas.openxmlformats.org/officeDocument/2006/relationships/hyperlink" Target="https://sita.sk/firmy-institucie/institut-hospodarskych-analyz/" TargetMode="Externa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627A93-545A-4F64-BE02-6ADD815F92BC}" type="doc">
      <dgm:prSet loTypeId="urn:microsoft.com/office/officeart/2005/8/layout/chevron1" loCatId="process" qsTypeId="urn:microsoft.com/office/officeart/2005/8/quickstyle/simple1" qsCatId="simple" csTypeId="urn:microsoft.com/office/officeart/2005/8/colors/colorful1" csCatId="colorful" phldr="1"/>
      <dgm:spPr/>
    </dgm:pt>
    <dgm:pt modelId="{3CDB7828-0402-4792-8BD4-47D963DF268F}">
      <dgm:prSet phldrT="[Text]"/>
      <dgm:spPr/>
      <dgm:t>
        <a:bodyPr/>
        <a:lstStyle/>
        <a:p>
          <a:r>
            <a:rPr lang="sk-SK"/>
            <a:t>Východiskový stav</a:t>
          </a:r>
        </a:p>
      </dgm:t>
    </dgm:pt>
    <dgm:pt modelId="{FE1D8341-7A26-4EDA-9ED7-90039C1033C2}" type="parTrans" cxnId="{E0B88FA0-AB9B-4A32-8792-78F78E548023}">
      <dgm:prSet/>
      <dgm:spPr/>
      <dgm:t>
        <a:bodyPr/>
        <a:lstStyle/>
        <a:p>
          <a:endParaRPr lang="sk-SK"/>
        </a:p>
      </dgm:t>
    </dgm:pt>
    <dgm:pt modelId="{1D780122-C7AF-4F2C-BCB6-FE699FA9F9A7}" type="sibTrans" cxnId="{E0B88FA0-AB9B-4A32-8792-78F78E548023}">
      <dgm:prSet/>
      <dgm:spPr/>
      <dgm:t>
        <a:bodyPr/>
        <a:lstStyle/>
        <a:p>
          <a:endParaRPr lang="sk-SK"/>
        </a:p>
      </dgm:t>
    </dgm:pt>
    <dgm:pt modelId="{FE0B8B0F-545A-4BCA-9504-DB59E0F72396}">
      <dgm:prSet phldrT="[Text]"/>
      <dgm:spPr/>
      <dgm:t>
        <a:bodyPr/>
        <a:lstStyle/>
        <a:p>
          <a:r>
            <a:rPr lang="sk-SK"/>
            <a:t>Tematická oblasť podpory</a:t>
          </a:r>
        </a:p>
      </dgm:t>
    </dgm:pt>
    <dgm:pt modelId="{80340175-526C-4001-87EA-9DDF73CF340A}" type="parTrans" cxnId="{26D6ED64-384A-46F8-AB81-803A4AFE9A6C}">
      <dgm:prSet/>
      <dgm:spPr/>
      <dgm:t>
        <a:bodyPr/>
        <a:lstStyle/>
        <a:p>
          <a:endParaRPr lang="sk-SK"/>
        </a:p>
      </dgm:t>
    </dgm:pt>
    <dgm:pt modelId="{DC8B5941-F3B6-4B5D-BE78-9243BEC28476}" type="sibTrans" cxnId="{26D6ED64-384A-46F8-AB81-803A4AFE9A6C}">
      <dgm:prSet/>
      <dgm:spPr/>
      <dgm:t>
        <a:bodyPr/>
        <a:lstStyle/>
        <a:p>
          <a:endParaRPr lang="sk-SK"/>
        </a:p>
      </dgm:t>
    </dgm:pt>
    <dgm:pt modelId="{8C24634B-D95E-4BF0-A7AB-6D1768DD0596}">
      <dgm:prSet phldrT="[Text]"/>
      <dgm:spPr/>
      <dgm:t>
        <a:bodyPr/>
        <a:lstStyle/>
        <a:p>
          <a:r>
            <a:rPr lang="sk-SK"/>
            <a:t>Cieľový stav</a:t>
          </a:r>
        </a:p>
      </dgm:t>
    </dgm:pt>
    <dgm:pt modelId="{6AA7E331-B951-4218-A7A8-9A909F704305}" type="parTrans" cxnId="{4470266C-1F49-4AF2-8955-91CFCBB92659}">
      <dgm:prSet/>
      <dgm:spPr/>
      <dgm:t>
        <a:bodyPr/>
        <a:lstStyle/>
        <a:p>
          <a:endParaRPr lang="sk-SK"/>
        </a:p>
      </dgm:t>
    </dgm:pt>
    <dgm:pt modelId="{B36A1842-39DA-4BC2-B7DA-DAA53D4E6E33}" type="sibTrans" cxnId="{4470266C-1F49-4AF2-8955-91CFCBB92659}">
      <dgm:prSet/>
      <dgm:spPr/>
      <dgm:t>
        <a:bodyPr/>
        <a:lstStyle/>
        <a:p>
          <a:endParaRPr lang="sk-SK"/>
        </a:p>
      </dgm:t>
    </dgm:pt>
    <dgm:pt modelId="{39024019-50F5-460F-A5AC-645BAF69EA02}" type="pres">
      <dgm:prSet presAssocID="{46627A93-545A-4F64-BE02-6ADD815F92BC}" presName="Name0" presStyleCnt="0">
        <dgm:presLayoutVars>
          <dgm:dir/>
          <dgm:animLvl val="lvl"/>
          <dgm:resizeHandles val="exact"/>
        </dgm:presLayoutVars>
      </dgm:prSet>
      <dgm:spPr/>
    </dgm:pt>
    <dgm:pt modelId="{15DC14C7-6600-4ED5-970C-0005EC26FFC0}" type="pres">
      <dgm:prSet presAssocID="{3CDB7828-0402-4792-8BD4-47D963DF268F}" presName="parTxOnly" presStyleLbl="node1" presStyleIdx="0" presStyleCnt="3">
        <dgm:presLayoutVars>
          <dgm:chMax val="0"/>
          <dgm:chPref val="0"/>
          <dgm:bulletEnabled val="1"/>
        </dgm:presLayoutVars>
      </dgm:prSet>
      <dgm:spPr/>
    </dgm:pt>
    <dgm:pt modelId="{28E027A6-3BD9-428A-A400-CC762B966D53}" type="pres">
      <dgm:prSet presAssocID="{1D780122-C7AF-4F2C-BCB6-FE699FA9F9A7}" presName="parTxOnlySpace" presStyleCnt="0"/>
      <dgm:spPr/>
    </dgm:pt>
    <dgm:pt modelId="{AA42B647-9C48-4D28-897E-F1200984C119}" type="pres">
      <dgm:prSet presAssocID="{FE0B8B0F-545A-4BCA-9504-DB59E0F72396}" presName="parTxOnly" presStyleLbl="node1" presStyleIdx="1" presStyleCnt="3">
        <dgm:presLayoutVars>
          <dgm:chMax val="0"/>
          <dgm:chPref val="0"/>
          <dgm:bulletEnabled val="1"/>
        </dgm:presLayoutVars>
      </dgm:prSet>
      <dgm:spPr/>
    </dgm:pt>
    <dgm:pt modelId="{363A4489-8829-4CB4-BB90-8CC515D3E0B2}" type="pres">
      <dgm:prSet presAssocID="{DC8B5941-F3B6-4B5D-BE78-9243BEC28476}" presName="parTxOnlySpace" presStyleCnt="0"/>
      <dgm:spPr/>
    </dgm:pt>
    <dgm:pt modelId="{8A847A34-956F-4F13-A279-82696A565D93}" type="pres">
      <dgm:prSet presAssocID="{8C24634B-D95E-4BF0-A7AB-6D1768DD0596}" presName="parTxOnly" presStyleLbl="node1" presStyleIdx="2" presStyleCnt="3">
        <dgm:presLayoutVars>
          <dgm:chMax val="0"/>
          <dgm:chPref val="0"/>
          <dgm:bulletEnabled val="1"/>
        </dgm:presLayoutVars>
      </dgm:prSet>
      <dgm:spPr/>
    </dgm:pt>
  </dgm:ptLst>
  <dgm:cxnLst>
    <dgm:cxn modelId="{49851E05-EBBE-4587-87A9-64E453E704B8}" type="presOf" srcId="{3CDB7828-0402-4792-8BD4-47D963DF268F}" destId="{15DC14C7-6600-4ED5-970C-0005EC26FFC0}" srcOrd="0" destOrd="0" presId="urn:microsoft.com/office/officeart/2005/8/layout/chevron1"/>
    <dgm:cxn modelId="{CA7F871A-C0CB-4F41-8F54-1EB0C6A87C21}" type="presOf" srcId="{8C24634B-D95E-4BF0-A7AB-6D1768DD0596}" destId="{8A847A34-956F-4F13-A279-82696A565D93}" srcOrd="0" destOrd="0" presId="urn:microsoft.com/office/officeart/2005/8/layout/chevron1"/>
    <dgm:cxn modelId="{26D6ED64-384A-46F8-AB81-803A4AFE9A6C}" srcId="{46627A93-545A-4F64-BE02-6ADD815F92BC}" destId="{FE0B8B0F-545A-4BCA-9504-DB59E0F72396}" srcOrd="1" destOrd="0" parTransId="{80340175-526C-4001-87EA-9DDF73CF340A}" sibTransId="{DC8B5941-F3B6-4B5D-BE78-9243BEC28476}"/>
    <dgm:cxn modelId="{4470266C-1F49-4AF2-8955-91CFCBB92659}" srcId="{46627A93-545A-4F64-BE02-6ADD815F92BC}" destId="{8C24634B-D95E-4BF0-A7AB-6D1768DD0596}" srcOrd="2" destOrd="0" parTransId="{6AA7E331-B951-4218-A7A8-9A909F704305}" sibTransId="{B36A1842-39DA-4BC2-B7DA-DAA53D4E6E33}"/>
    <dgm:cxn modelId="{837B9695-721C-405F-A40C-EF84B93D2286}" type="presOf" srcId="{FE0B8B0F-545A-4BCA-9504-DB59E0F72396}" destId="{AA42B647-9C48-4D28-897E-F1200984C119}" srcOrd="0" destOrd="0" presId="urn:microsoft.com/office/officeart/2005/8/layout/chevron1"/>
    <dgm:cxn modelId="{5B589197-8C02-4CAB-A7A5-6BBDE48D14FC}" type="presOf" srcId="{46627A93-545A-4F64-BE02-6ADD815F92BC}" destId="{39024019-50F5-460F-A5AC-645BAF69EA02}" srcOrd="0" destOrd="0" presId="urn:microsoft.com/office/officeart/2005/8/layout/chevron1"/>
    <dgm:cxn modelId="{E0B88FA0-AB9B-4A32-8792-78F78E548023}" srcId="{46627A93-545A-4F64-BE02-6ADD815F92BC}" destId="{3CDB7828-0402-4792-8BD4-47D963DF268F}" srcOrd="0" destOrd="0" parTransId="{FE1D8341-7A26-4EDA-9ED7-90039C1033C2}" sibTransId="{1D780122-C7AF-4F2C-BCB6-FE699FA9F9A7}"/>
    <dgm:cxn modelId="{A3106169-FD31-4B0E-88A2-5A5AEDC05C6B}" type="presParOf" srcId="{39024019-50F5-460F-A5AC-645BAF69EA02}" destId="{15DC14C7-6600-4ED5-970C-0005EC26FFC0}" srcOrd="0" destOrd="0" presId="urn:microsoft.com/office/officeart/2005/8/layout/chevron1"/>
    <dgm:cxn modelId="{004F3511-86D4-41A5-AF1B-7744247E843E}" type="presParOf" srcId="{39024019-50F5-460F-A5AC-645BAF69EA02}" destId="{28E027A6-3BD9-428A-A400-CC762B966D53}" srcOrd="1" destOrd="0" presId="urn:microsoft.com/office/officeart/2005/8/layout/chevron1"/>
    <dgm:cxn modelId="{056ED8A9-8BB5-45ED-9338-0151BE90591A}" type="presParOf" srcId="{39024019-50F5-460F-A5AC-645BAF69EA02}" destId="{AA42B647-9C48-4D28-897E-F1200984C119}" srcOrd="2" destOrd="0" presId="urn:microsoft.com/office/officeart/2005/8/layout/chevron1"/>
    <dgm:cxn modelId="{6090AEDB-0674-4A10-8C30-2E58A6E1AAAA}" type="presParOf" srcId="{39024019-50F5-460F-A5AC-645BAF69EA02}" destId="{363A4489-8829-4CB4-BB90-8CC515D3E0B2}" srcOrd="3" destOrd="0" presId="urn:microsoft.com/office/officeart/2005/8/layout/chevron1"/>
    <dgm:cxn modelId="{ADC42987-5E50-4820-89FD-94C8834CDF12}" type="presParOf" srcId="{39024019-50F5-460F-A5AC-645BAF69EA02}" destId="{8A847A34-956F-4F13-A279-82696A565D93}"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DB4DFF9-FA27-4F44-9DA7-DBA3F628B1EA}" type="doc">
      <dgm:prSet loTypeId="urn:microsoft.com/office/officeart/2005/8/layout/hProcess7" loCatId="process" qsTypeId="urn:microsoft.com/office/officeart/2005/8/quickstyle/simple3" qsCatId="simple" csTypeId="urn:microsoft.com/office/officeart/2005/8/colors/colorful3" csCatId="colorful" phldr="1"/>
      <dgm:spPr/>
      <dgm:t>
        <a:bodyPr/>
        <a:lstStyle/>
        <a:p>
          <a:endParaRPr lang="en-GB"/>
        </a:p>
      </dgm:t>
    </dgm:pt>
    <dgm:pt modelId="{D251ED29-7E16-414F-A28B-C90E0DF477CA}">
      <dgm:prSet phldrT="[Text]"/>
      <dgm:spPr/>
      <dgm:t>
        <a:bodyPr/>
        <a:lstStyle/>
        <a:p>
          <a:r>
            <a:rPr lang="sk-SK"/>
            <a:t>Východiskový stav</a:t>
          </a:r>
          <a:endParaRPr lang="en-GB"/>
        </a:p>
      </dgm:t>
    </dgm:pt>
    <dgm:pt modelId="{D3004050-F918-401A-A67E-6817CF62D37B}" type="parTrans" cxnId="{F4FD1871-C67D-468B-A06B-DC45EE2FDC35}">
      <dgm:prSet/>
      <dgm:spPr/>
      <dgm:t>
        <a:bodyPr/>
        <a:lstStyle/>
        <a:p>
          <a:endParaRPr lang="en-GB"/>
        </a:p>
      </dgm:t>
    </dgm:pt>
    <dgm:pt modelId="{323219F7-712A-4293-8B8F-980B4433C632}" type="sibTrans" cxnId="{F4FD1871-C67D-468B-A06B-DC45EE2FDC35}">
      <dgm:prSet/>
      <dgm:spPr/>
      <dgm:t>
        <a:bodyPr/>
        <a:lstStyle/>
        <a:p>
          <a:endParaRPr lang="en-GB"/>
        </a:p>
      </dgm:t>
    </dgm:pt>
    <dgm:pt modelId="{2D8B5F57-A880-47AD-A4A9-83A0B13387B9}">
      <dgm:prSet phldrT="[Text]"/>
      <dgm:spPr/>
      <dgm:t>
        <a:bodyPr/>
        <a:lstStyle/>
        <a:p>
          <a:r>
            <a:rPr lang="sk-SK"/>
            <a:t>Nedostatočné využívanie systémov na zber údajov zo senzorov, čo má za následok nižšiu efektivitu využívania zdrojov vo všetkých  odvetviach hospodárstva.</a:t>
          </a:r>
          <a:endParaRPr lang="en-GB"/>
        </a:p>
      </dgm:t>
    </dgm:pt>
    <dgm:pt modelId="{6EF33251-383A-45D7-9E6F-547569500070}" type="parTrans" cxnId="{D2330749-F601-4BBD-A06D-B5811882CB61}">
      <dgm:prSet/>
      <dgm:spPr/>
      <dgm:t>
        <a:bodyPr/>
        <a:lstStyle/>
        <a:p>
          <a:endParaRPr lang="en-GB"/>
        </a:p>
      </dgm:t>
    </dgm:pt>
    <dgm:pt modelId="{26035E4C-E4EF-41C6-B6BE-E76F133ED9A8}" type="sibTrans" cxnId="{D2330749-F601-4BBD-A06D-B5811882CB61}">
      <dgm:prSet/>
      <dgm:spPr/>
      <dgm:t>
        <a:bodyPr/>
        <a:lstStyle/>
        <a:p>
          <a:endParaRPr lang="en-GB"/>
        </a:p>
      </dgm:t>
    </dgm:pt>
    <dgm:pt modelId="{31B5D5FB-DB6F-42FF-B3AF-7909D7F6CB8E}">
      <dgm:prSet phldrT="[Text]"/>
      <dgm:spPr/>
      <dgm:t>
        <a:bodyPr/>
        <a:lstStyle/>
        <a:p>
          <a:r>
            <a:rPr lang="sk-SK"/>
            <a:t>Tematické oblasti podpory</a:t>
          </a:r>
          <a:endParaRPr lang="en-GB"/>
        </a:p>
      </dgm:t>
    </dgm:pt>
    <dgm:pt modelId="{8068518B-4F37-4905-B393-97CF1D1BADF8}" type="parTrans" cxnId="{6C5503B1-9FB5-4992-95F0-1BD30B1961AC}">
      <dgm:prSet/>
      <dgm:spPr/>
      <dgm:t>
        <a:bodyPr/>
        <a:lstStyle/>
        <a:p>
          <a:endParaRPr lang="en-GB"/>
        </a:p>
      </dgm:t>
    </dgm:pt>
    <dgm:pt modelId="{6B4E7D49-563C-4505-97F2-97ADBF5DDB33}" type="sibTrans" cxnId="{6C5503B1-9FB5-4992-95F0-1BD30B1961AC}">
      <dgm:prSet/>
      <dgm:spPr/>
      <dgm:t>
        <a:bodyPr/>
        <a:lstStyle/>
        <a:p>
          <a:endParaRPr lang="en-GB"/>
        </a:p>
      </dgm:t>
    </dgm:pt>
    <dgm:pt modelId="{83EF4453-7EA3-401C-A17D-07BE2DA8AB81}">
      <dgm:prSet phldrT="[Text]" custT="1"/>
      <dgm:spPr/>
      <dgm:t>
        <a:bodyPr/>
        <a:lstStyle/>
        <a:p>
          <a:pPr>
            <a:buFont typeface="Symbol" panose="05050102010706020507" pitchFamily="18" charset="2"/>
            <a:buChar char=""/>
          </a:pPr>
          <a:r>
            <a:rPr lang="sk-SK" sz="1600"/>
            <a:t>vnorené systémy a internet vecí;</a:t>
          </a:r>
          <a:endParaRPr lang="en-GB" sz="1600"/>
        </a:p>
      </dgm:t>
    </dgm:pt>
    <dgm:pt modelId="{67B81D0C-145E-4A9A-8C0A-F8DD1FCF9848}" type="parTrans" cxnId="{9DA590C4-F5C4-4ACB-9CB4-D8ED271DB339}">
      <dgm:prSet/>
      <dgm:spPr/>
      <dgm:t>
        <a:bodyPr/>
        <a:lstStyle/>
        <a:p>
          <a:endParaRPr lang="en-GB"/>
        </a:p>
      </dgm:t>
    </dgm:pt>
    <dgm:pt modelId="{86920145-E684-406F-8C95-86BFEE2E1CE2}" type="sibTrans" cxnId="{9DA590C4-F5C4-4ACB-9CB4-D8ED271DB339}">
      <dgm:prSet/>
      <dgm:spPr/>
      <dgm:t>
        <a:bodyPr/>
        <a:lstStyle/>
        <a:p>
          <a:endParaRPr lang="en-GB"/>
        </a:p>
      </dgm:t>
    </dgm:pt>
    <dgm:pt modelId="{7A544BC2-FA52-4105-A317-E28DFF4A0AE9}">
      <dgm:prSet phldrT="[Text]"/>
      <dgm:spPr/>
      <dgm:t>
        <a:bodyPr/>
        <a:lstStyle/>
        <a:p>
          <a:r>
            <a:rPr lang="sk-SK"/>
            <a:t>Cieľový stav</a:t>
          </a:r>
          <a:endParaRPr lang="en-GB"/>
        </a:p>
      </dgm:t>
    </dgm:pt>
    <dgm:pt modelId="{15021DBB-6A80-4201-AEE3-A4D1C88E484B}" type="parTrans" cxnId="{9DA90198-3BFA-4850-9E43-293DCC54EAF1}">
      <dgm:prSet/>
      <dgm:spPr/>
      <dgm:t>
        <a:bodyPr/>
        <a:lstStyle/>
        <a:p>
          <a:endParaRPr lang="en-GB"/>
        </a:p>
      </dgm:t>
    </dgm:pt>
    <dgm:pt modelId="{EC3F0F64-0FE1-4BC2-9E0C-3679E08EDCB0}" type="sibTrans" cxnId="{9DA90198-3BFA-4850-9E43-293DCC54EAF1}">
      <dgm:prSet/>
      <dgm:spPr/>
      <dgm:t>
        <a:bodyPr/>
        <a:lstStyle/>
        <a:p>
          <a:endParaRPr lang="en-GB"/>
        </a:p>
      </dgm:t>
    </dgm:pt>
    <dgm:pt modelId="{B5EFB3E3-D402-415E-8FD7-18F7E9AC076E}">
      <dgm:prSet phldrT="[Text]"/>
      <dgm:spPr/>
      <dgm:t>
        <a:bodyPr/>
        <a:lstStyle/>
        <a:p>
          <a:r>
            <a:rPr lang="sk-SK"/>
            <a:t>Masové rozšírenie senzorov na snímanie vlastností prostredia a ich využívanie v systémoch. Predpokladá sa napríklad integrácia s vývojom robotov a priemyselných monitorovacích zariadení.</a:t>
          </a:r>
          <a:endParaRPr lang="en-GB"/>
        </a:p>
      </dgm:t>
    </dgm:pt>
    <dgm:pt modelId="{8A2E1084-10D9-4335-955A-DD6CEE29C847}" type="parTrans" cxnId="{930CB2F6-11F3-4C81-AC9C-4B8E13D57194}">
      <dgm:prSet/>
      <dgm:spPr/>
      <dgm:t>
        <a:bodyPr/>
        <a:lstStyle/>
        <a:p>
          <a:endParaRPr lang="en-GB"/>
        </a:p>
      </dgm:t>
    </dgm:pt>
    <dgm:pt modelId="{CE32BACF-EE15-451B-A9CC-E20E3432766C}" type="sibTrans" cxnId="{930CB2F6-11F3-4C81-AC9C-4B8E13D57194}">
      <dgm:prSet/>
      <dgm:spPr/>
      <dgm:t>
        <a:bodyPr/>
        <a:lstStyle/>
        <a:p>
          <a:endParaRPr lang="en-GB"/>
        </a:p>
      </dgm:t>
    </dgm:pt>
    <dgm:pt modelId="{35FE4946-D612-498A-B9C3-B319DD17AB7C}">
      <dgm:prSet custT="1"/>
      <dgm:spPr/>
      <dgm:t>
        <a:bodyPr/>
        <a:lstStyle/>
        <a:p>
          <a:pPr>
            <a:buFont typeface="Symbol" panose="05050102010706020507" pitchFamily="18" charset="2"/>
            <a:buChar char=""/>
          </a:pPr>
          <a:r>
            <a:rPr lang="sk-SK" sz="1600"/>
            <a:t>získavanie, poskytovanie a spracovanie senzorových údajov;</a:t>
          </a:r>
          <a:endParaRPr lang="en-GB" sz="1600"/>
        </a:p>
      </dgm:t>
    </dgm:pt>
    <dgm:pt modelId="{C7B7E185-2AD1-4B9E-A071-8572DB7D4492}" type="parTrans" cxnId="{443B049C-D062-494C-9198-51163F653416}">
      <dgm:prSet/>
      <dgm:spPr/>
      <dgm:t>
        <a:bodyPr/>
        <a:lstStyle/>
        <a:p>
          <a:endParaRPr lang="en-GB"/>
        </a:p>
      </dgm:t>
    </dgm:pt>
    <dgm:pt modelId="{010607A6-1E7F-4E53-9EDD-24BFD2A28F44}" type="sibTrans" cxnId="{443B049C-D062-494C-9198-51163F653416}">
      <dgm:prSet/>
      <dgm:spPr/>
      <dgm:t>
        <a:bodyPr/>
        <a:lstStyle/>
        <a:p>
          <a:endParaRPr lang="en-GB"/>
        </a:p>
      </dgm:t>
    </dgm:pt>
    <dgm:pt modelId="{36AFAC97-ED10-43F3-9518-3F25B675E677}">
      <dgm:prSet custT="1"/>
      <dgm:spPr/>
      <dgm:t>
        <a:bodyPr/>
        <a:lstStyle/>
        <a:p>
          <a:pPr>
            <a:buFont typeface="Symbol" panose="05050102010706020507" pitchFamily="18" charset="2"/>
            <a:buChar char=""/>
          </a:pPr>
          <a:r>
            <a:rPr lang="sk-SK" sz="1600"/>
            <a:t>výroba a dizajn inteligentných výrobkov a služieb.</a:t>
          </a:r>
          <a:endParaRPr lang="en-GB" sz="1600"/>
        </a:p>
      </dgm:t>
    </dgm:pt>
    <dgm:pt modelId="{BC48E9AD-2872-4546-9D5E-8AC8A43493E8}" type="parTrans" cxnId="{011E726C-8551-4B9F-BF8C-54AC12B57A2D}">
      <dgm:prSet/>
      <dgm:spPr/>
      <dgm:t>
        <a:bodyPr/>
        <a:lstStyle/>
        <a:p>
          <a:endParaRPr lang="en-GB"/>
        </a:p>
      </dgm:t>
    </dgm:pt>
    <dgm:pt modelId="{14F4C345-A325-46D1-BAC1-AEAEC51ED183}" type="sibTrans" cxnId="{011E726C-8551-4B9F-BF8C-54AC12B57A2D}">
      <dgm:prSet/>
      <dgm:spPr/>
      <dgm:t>
        <a:bodyPr/>
        <a:lstStyle/>
        <a:p>
          <a:endParaRPr lang="en-GB"/>
        </a:p>
      </dgm:t>
    </dgm:pt>
    <dgm:pt modelId="{5FDCE07E-B8F5-408E-9516-B67300395553}">
      <dgm:prSet/>
      <dgm:spPr/>
      <dgm:t>
        <a:bodyPr/>
        <a:lstStyle/>
        <a:p>
          <a:r>
            <a:rPr lang="sk-SK"/>
            <a:t>Zvýšenie zberu a analýzy údajov v inteligentných prepojených objektoch, ako sú automobily, domáce spotrebiče alebo výrobné roboty, a vo výpočtových zariadeniach blízko používateľa.</a:t>
          </a:r>
          <a:endParaRPr lang="en-GB"/>
        </a:p>
      </dgm:t>
    </dgm:pt>
    <dgm:pt modelId="{C50091FB-3781-49AE-8043-C03D0AFC8636}" type="parTrans" cxnId="{4B71F861-3776-4454-99D5-301D8529F021}">
      <dgm:prSet/>
      <dgm:spPr/>
      <dgm:t>
        <a:bodyPr/>
        <a:lstStyle/>
        <a:p>
          <a:endParaRPr lang="en-GB"/>
        </a:p>
      </dgm:t>
    </dgm:pt>
    <dgm:pt modelId="{7BF82C76-715C-41D9-B48C-07EA68CC0926}" type="sibTrans" cxnId="{4B71F861-3776-4454-99D5-301D8529F021}">
      <dgm:prSet/>
      <dgm:spPr/>
      <dgm:t>
        <a:bodyPr/>
        <a:lstStyle/>
        <a:p>
          <a:endParaRPr lang="en-GB"/>
        </a:p>
      </dgm:t>
    </dgm:pt>
    <dgm:pt modelId="{DA780D8D-058F-4852-BFBA-965C3BFAEB2E}">
      <dgm:prSet/>
      <dgm:spPr/>
      <dgm:t>
        <a:bodyPr/>
        <a:lstStyle/>
        <a:p>
          <a:r>
            <a:rPr lang="sk-SK"/>
            <a:t>Vývoj a zavádzanie inteligentných systémov, ktoré sú zabudované priamo do zariadení a výsledných produktov a prostredníctvom internetu vecí umožňujú poskytovať vysokú pridanú hodnotu.</a:t>
          </a:r>
          <a:endParaRPr lang="en-GB"/>
        </a:p>
      </dgm:t>
    </dgm:pt>
    <dgm:pt modelId="{408A8407-AB7F-477C-AB57-0A7034B9D00B}" type="parTrans" cxnId="{969CEED1-1D81-49C3-87C9-23A1ADD81D8A}">
      <dgm:prSet/>
      <dgm:spPr/>
      <dgm:t>
        <a:bodyPr/>
        <a:lstStyle/>
        <a:p>
          <a:endParaRPr lang="en-GB"/>
        </a:p>
      </dgm:t>
    </dgm:pt>
    <dgm:pt modelId="{ABDB0CDF-E357-403A-A368-BD219856A448}" type="sibTrans" cxnId="{969CEED1-1D81-49C3-87C9-23A1ADD81D8A}">
      <dgm:prSet/>
      <dgm:spPr/>
      <dgm:t>
        <a:bodyPr/>
        <a:lstStyle/>
        <a:p>
          <a:endParaRPr lang="en-GB"/>
        </a:p>
      </dgm:t>
    </dgm:pt>
    <dgm:pt modelId="{B85E0195-6EC1-4140-A242-01A9630F87EE}">
      <dgm:prSet/>
      <dgm:spPr/>
      <dgm:t>
        <a:bodyPr/>
        <a:lstStyle/>
        <a:p>
          <a:r>
            <a:rPr lang="sk-SK"/>
            <a:t>Zavádzanie inteligentných a inovatívnych  riešení v samospráve, ktoré s využitím technológií prinesú skvalitnenie života občanov a zvýšenie kvality a efektívnosti verejných služieb poskytovaných verejnou správou.</a:t>
          </a:r>
          <a:endParaRPr lang="en-GB"/>
        </a:p>
      </dgm:t>
    </dgm:pt>
    <dgm:pt modelId="{DE32FE72-4E45-436D-8A46-5613D4486A08}" type="parTrans" cxnId="{20C979DF-E9FE-424B-A54B-A2ED78F8B743}">
      <dgm:prSet/>
      <dgm:spPr/>
      <dgm:t>
        <a:bodyPr/>
        <a:lstStyle/>
        <a:p>
          <a:endParaRPr lang="en-GB"/>
        </a:p>
      </dgm:t>
    </dgm:pt>
    <dgm:pt modelId="{B23893C8-07B0-4DA6-908C-DC7C73EF861B}" type="sibTrans" cxnId="{20C979DF-E9FE-424B-A54B-A2ED78F8B743}">
      <dgm:prSet/>
      <dgm:spPr/>
      <dgm:t>
        <a:bodyPr/>
        <a:lstStyle/>
        <a:p>
          <a:endParaRPr lang="en-GB"/>
        </a:p>
      </dgm:t>
    </dgm:pt>
    <dgm:pt modelId="{FB0F7CDF-B442-4EF5-ABA8-977FAA087D26}">
      <dgm:prSet/>
      <dgm:spPr/>
      <dgm:t>
        <a:bodyPr/>
        <a:lstStyle/>
        <a:p>
          <a:r>
            <a:rPr lang="sk-SK"/>
            <a:t>Zavádzanie inteligentných systémov v školských zariadeniach a v zdravotníckych zariadeniach, kde pomáhajú zefektívniť ich prevádzku a poskytovať pokročilé prevádzkové služby.</a:t>
          </a:r>
          <a:endParaRPr lang="en-GB"/>
        </a:p>
      </dgm:t>
    </dgm:pt>
    <dgm:pt modelId="{5AFE800F-58DC-4ED1-831D-DA50B79398E1}" type="parTrans" cxnId="{2AF6DF1A-078F-4CA5-B1DA-032E5907D459}">
      <dgm:prSet/>
      <dgm:spPr/>
      <dgm:t>
        <a:bodyPr/>
        <a:lstStyle/>
        <a:p>
          <a:endParaRPr lang="en-GB"/>
        </a:p>
      </dgm:t>
    </dgm:pt>
    <dgm:pt modelId="{EACA6482-5379-4B10-8FB8-6099A14F5C42}" type="sibTrans" cxnId="{2AF6DF1A-078F-4CA5-B1DA-032E5907D459}">
      <dgm:prSet/>
      <dgm:spPr/>
      <dgm:t>
        <a:bodyPr/>
        <a:lstStyle/>
        <a:p>
          <a:endParaRPr lang="en-GB"/>
        </a:p>
      </dgm:t>
    </dgm:pt>
    <dgm:pt modelId="{F7D4EA1C-EDC2-482B-AAEA-CCE1838ABCCB}">
      <dgm:prSet/>
      <dgm:spPr/>
      <dgm:t>
        <a:bodyPr/>
        <a:lstStyle/>
        <a:p>
          <a:r>
            <a:rPr lang="sk-SK"/>
            <a:t>Vznik nových inovatívnych riešení a nových firiem v oblasti vývoja zariadení internetu vecí a ich komponentov a v oblasti dátových produktov a služieb.</a:t>
          </a:r>
          <a:endParaRPr lang="en-GB"/>
        </a:p>
      </dgm:t>
    </dgm:pt>
    <dgm:pt modelId="{57A6EC42-3CE1-44A8-88CE-DF657B93BDCF}" type="parTrans" cxnId="{B31EA5C8-D453-4029-88AF-A5A05EAEE8B6}">
      <dgm:prSet/>
      <dgm:spPr/>
      <dgm:t>
        <a:bodyPr/>
        <a:lstStyle/>
        <a:p>
          <a:endParaRPr lang="en-GB"/>
        </a:p>
      </dgm:t>
    </dgm:pt>
    <dgm:pt modelId="{FDC062EB-0F50-4C14-8629-6053F8B64F14}" type="sibTrans" cxnId="{B31EA5C8-D453-4029-88AF-A5A05EAEE8B6}">
      <dgm:prSet/>
      <dgm:spPr/>
      <dgm:t>
        <a:bodyPr/>
        <a:lstStyle/>
        <a:p>
          <a:endParaRPr lang="en-GB"/>
        </a:p>
      </dgm:t>
    </dgm:pt>
    <dgm:pt modelId="{255B3B69-F2C4-4E79-99D7-F057090FCE30}">
      <dgm:prSet/>
      <dgm:spPr/>
      <dgm:t>
        <a:bodyPr/>
        <a:lstStyle/>
        <a:p>
          <a:r>
            <a:rPr lang="sk-SK"/>
            <a:t>Posilnená schopnosť rozhodovať sa na základe údajov od úrovne osobných rozhodnutí, cez automatizované pracoviská v podnikoch, až po úroveň kritickej infraštruktúry štátu, životného prostredia a mestskej infraštruktúry s využitím štatistických metód a strojového učenia.</a:t>
          </a:r>
          <a:endParaRPr lang="en-GB"/>
        </a:p>
      </dgm:t>
    </dgm:pt>
    <dgm:pt modelId="{B64B1A6E-23D8-4FFA-A0E6-2D6C3FCB77D7}" type="parTrans" cxnId="{CCD98C15-2AAB-489D-BBBD-18F2B40A234E}">
      <dgm:prSet/>
      <dgm:spPr/>
      <dgm:t>
        <a:bodyPr/>
        <a:lstStyle/>
        <a:p>
          <a:endParaRPr lang="en-GB"/>
        </a:p>
      </dgm:t>
    </dgm:pt>
    <dgm:pt modelId="{DF017541-C465-4DEA-9BC1-50126000FF16}" type="sibTrans" cxnId="{CCD98C15-2AAB-489D-BBBD-18F2B40A234E}">
      <dgm:prSet/>
      <dgm:spPr/>
      <dgm:t>
        <a:bodyPr/>
        <a:lstStyle/>
        <a:p>
          <a:endParaRPr lang="en-GB"/>
        </a:p>
      </dgm:t>
    </dgm:pt>
    <dgm:pt modelId="{7FCBCED5-5EDC-4CB3-9843-621165B87ECA}">
      <dgm:prSet/>
      <dgm:spPr/>
      <dgm:t>
        <a:bodyPr/>
        <a:lstStyle/>
        <a:p>
          <a:r>
            <a:rPr lang="sk-SK"/>
            <a:t>Verejná správa zbiera a vyhodnocuje informácie o stave zložiek životného prostredia a technickej a sieťovej infraštruktúry v štáte na základe priebežne zbieraných údajov v moderných informačných systémoch, čo umožňuje optimálne plánovanie údržby a obnovy.</a:t>
          </a:r>
          <a:endParaRPr lang="en-GB"/>
        </a:p>
      </dgm:t>
    </dgm:pt>
    <dgm:pt modelId="{29C472BF-BBAE-4B7E-8873-B919F6AE5E9A}" type="parTrans" cxnId="{0E4AA0D9-B3F7-4480-ABE6-EBB1B938E3EC}">
      <dgm:prSet/>
      <dgm:spPr/>
      <dgm:t>
        <a:bodyPr/>
        <a:lstStyle/>
        <a:p>
          <a:endParaRPr lang="en-GB"/>
        </a:p>
      </dgm:t>
    </dgm:pt>
    <dgm:pt modelId="{B6FA606F-BCBE-4B9E-8CBF-D6EFD61EC19A}" type="sibTrans" cxnId="{0E4AA0D9-B3F7-4480-ABE6-EBB1B938E3EC}">
      <dgm:prSet/>
      <dgm:spPr/>
      <dgm:t>
        <a:bodyPr/>
        <a:lstStyle/>
        <a:p>
          <a:endParaRPr lang="en-GB"/>
        </a:p>
      </dgm:t>
    </dgm:pt>
    <dgm:pt modelId="{675BD2A3-EA0B-4244-AAEE-C10197108A12}">
      <dgm:prSet/>
      <dgm:spPr/>
      <dgm:t>
        <a:bodyPr/>
        <a:lstStyle/>
        <a:p>
          <a:r>
            <a:rPr lang="sk-SK"/>
            <a:t>Výhody vyplývajúce z lepšieho využívania údajov, vrátane väčšej produktivity a efektivity využívania zdrojov, ale aj zlepšenia v oblasti zdravia a dobrých životných podmienok, životného prostredia, transparentného riadenia a komfortných verejných služieb.</a:t>
          </a:r>
          <a:endParaRPr lang="en-GB"/>
        </a:p>
      </dgm:t>
    </dgm:pt>
    <dgm:pt modelId="{85B49824-030B-469A-ADBF-3BD361D86393}" type="parTrans" cxnId="{A5714A23-7018-41E5-A767-FACE4FA6520B}">
      <dgm:prSet/>
      <dgm:spPr/>
      <dgm:t>
        <a:bodyPr/>
        <a:lstStyle/>
        <a:p>
          <a:endParaRPr lang="en-GB"/>
        </a:p>
      </dgm:t>
    </dgm:pt>
    <dgm:pt modelId="{8E8F6383-C846-4F88-BEAC-7DAF08952E73}" type="sibTrans" cxnId="{A5714A23-7018-41E5-A767-FACE4FA6520B}">
      <dgm:prSet/>
      <dgm:spPr/>
      <dgm:t>
        <a:bodyPr/>
        <a:lstStyle/>
        <a:p>
          <a:endParaRPr lang="en-GB"/>
        </a:p>
      </dgm:t>
    </dgm:pt>
    <dgm:pt modelId="{9863FA0B-9FF2-4507-A470-C5A40A32F45F}">
      <dgm:prSet/>
      <dgm:spPr/>
      <dgm:t>
        <a:bodyPr/>
        <a:lstStyle/>
        <a:p>
          <a:r>
            <a:rPr lang="sk-SK"/>
            <a:t>Až 80 % spracovania a analýzy údajov sa odohráva v dátových centrách a centralizovaných výpočtových zariadeniach a len 20 % v inteligentných prepojených objektoch ako sú automobily, domáce spotrebiče alebo výrobné roboty, a vo výpočtových zariadeniach blízko používateľa („edge computing“).</a:t>
          </a:r>
          <a:endParaRPr lang="en-GB"/>
        </a:p>
      </dgm:t>
    </dgm:pt>
    <dgm:pt modelId="{1B0C1970-A6F9-4F4E-8552-F2A3F7DEE733}" type="parTrans" cxnId="{55D66C06-78A0-4517-AEE2-3090CACB44A5}">
      <dgm:prSet/>
      <dgm:spPr/>
      <dgm:t>
        <a:bodyPr/>
        <a:lstStyle/>
        <a:p>
          <a:endParaRPr lang="en-GB"/>
        </a:p>
      </dgm:t>
    </dgm:pt>
    <dgm:pt modelId="{85946B16-F79E-4756-AC4A-1F40A8C3EB9E}" type="sibTrans" cxnId="{55D66C06-78A0-4517-AEE2-3090CACB44A5}">
      <dgm:prSet/>
      <dgm:spPr/>
      <dgm:t>
        <a:bodyPr/>
        <a:lstStyle/>
        <a:p>
          <a:endParaRPr lang="en-GB"/>
        </a:p>
      </dgm:t>
    </dgm:pt>
    <dgm:pt modelId="{8F256DF1-B175-439D-B2D8-2A9A04CF79BC}">
      <dgm:prSet/>
      <dgm:spPr/>
      <dgm:t>
        <a:bodyPr/>
        <a:lstStyle/>
        <a:p>
          <a:r>
            <a:rPr lang="sk-SK"/>
            <a:t>Nevyhovujúce informačné systémy verejnej správy na spracovanie a analýzu údajov v oblasti životného prostredia, technickej infraštruktúry, priemyslu, a zdravotníctva a nízka miera zdieľania údajov medzi organizáciami.</a:t>
          </a:r>
          <a:endParaRPr lang="en-GB"/>
        </a:p>
      </dgm:t>
    </dgm:pt>
    <dgm:pt modelId="{8D4F6446-6E9C-4872-874D-086D2966113B}" type="parTrans" cxnId="{0F32B278-6D98-48C8-84C1-13BDF63433EC}">
      <dgm:prSet/>
      <dgm:spPr/>
      <dgm:t>
        <a:bodyPr/>
        <a:lstStyle/>
        <a:p>
          <a:endParaRPr lang="en-GB"/>
        </a:p>
      </dgm:t>
    </dgm:pt>
    <dgm:pt modelId="{5D83A29A-D2F5-4806-B263-5AAF62211BAA}" type="sibTrans" cxnId="{0F32B278-6D98-48C8-84C1-13BDF63433EC}">
      <dgm:prSet/>
      <dgm:spPr/>
      <dgm:t>
        <a:bodyPr/>
        <a:lstStyle/>
        <a:p>
          <a:endParaRPr lang="en-GB"/>
        </a:p>
      </dgm:t>
    </dgm:pt>
    <dgm:pt modelId="{929EB675-3035-4ACB-8CD1-B0C1AB32647C}">
      <dgm:prSet/>
      <dgm:spPr/>
      <dgm:t>
        <a:bodyPr/>
        <a:lstStyle/>
        <a:p>
          <a:r>
            <a:rPr lang="sk-SK"/>
            <a:t>Nedostupné databázy neosobných údajov pre potreby trénovania umelej inteligencie z oblastí, ako doprava, zdravotníctvo a životné prostredie, ktoré by boli kompatibilné s dátovými zdrojmi v ostatných štátoch EÚ (digitálne dvojičky fyzických systémov).</a:t>
          </a:r>
          <a:endParaRPr lang="en-GB"/>
        </a:p>
      </dgm:t>
    </dgm:pt>
    <dgm:pt modelId="{9439E770-C843-48F1-8F85-AE2992098E12}" type="parTrans" cxnId="{70A80D9A-EFA8-4CF9-91AD-2719743759EC}">
      <dgm:prSet/>
      <dgm:spPr/>
      <dgm:t>
        <a:bodyPr/>
        <a:lstStyle/>
        <a:p>
          <a:endParaRPr lang="en-GB"/>
        </a:p>
      </dgm:t>
    </dgm:pt>
    <dgm:pt modelId="{BD789588-D45C-4431-B530-511D3A96041F}" type="sibTrans" cxnId="{70A80D9A-EFA8-4CF9-91AD-2719743759EC}">
      <dgm:prSet/>
      <dgm:spPr/>
      <dgm:t>
        <a:bodyPr/>
        <a:lstStyle/>
        <a:p>
          <a:endParaRPr lang="en-GB"/>
        </a:p>
      </dgm:t>
    </dgm:pt>
    <dgm:pt modelId="{020FBE77-2447-4CE9-83FC-E6DB1F120594}">
      <dgm:prSet/>
      <dgm:spPr/>
      <dgm:t>
        <a:bodyPr/>
        <a:lstStyle/>
        <a:p>
          <a:r>
            <a:rPr lang="sk-SK"/>
            <a:t>Slovensko sa približuje k priemeru EÚ v oblasti digitálne ponúkaných verejných služieb, ktoré sú podľa štatistík EK na vzostupe. Problémom však naďalej zostáva nízka miera </a:t>
          </a:r>
          <a:r>
            <a:rPr lang="sk-SK" err="1"/>
            <a:t>personalizovaných</a:t>
          </a:r>
          <a:r>
            <a:rPr lang="sk-SK"/>
            <a:t> produktov a služieb.</a:t>
          </a:r>
          <a:endParaRPr lang="en-GB"/>
        </a:p>
      </dgm:t>
    </dgm:pt>
    <dgm:pt modelId="{2C0CAEA2-2F0E-4668-91CC-2C65DD7A2D69}" type="parTrans" cxnId="{85261B4B-3A2F-4D11-8184-2130D04CF2FF}">
      <dgm:prSet/>
      <dgm:spPr/>
      <dgm:t>
        <a:bodyPr/>
        <a:lstStyle/>
        <a:p>
          <a:endParaRPr lang="en-GB"/>
        </a:p>
      </dgm:t>
    </dgm:pt>
    <dgm:pt modelId="{EDA246CD-C89A-4002-8E1B-68843C7298EF}" type="sibTrans" cxnId="{85261B4B-3A2F-4D11-8184-2130D04CF2FF}">
      <dgm:prSet/>
      <dgm:spPr/>
      <dgm:t>
        <a:bodyPr/>
        <a:lstStyle/>
        <a:p>
          <a:endParaRPr lang="en-GB"/>
        </a:p>
      </dgm:t>
    </dgm:pt>
    <dgm:pt modelId="{5F8790AE-9E55-4573-9387-C5163BA0617D}">
      <dgm:prSet/>
      <dgm:spPr/>
      <dgm:t>
        <a:bodyPr/>
        <a:lstStyle/>
        <a:p>
          <a:r>
            <a:rPr lang="sk-SK"/>
            <a:t>Slovensko má oproti EÚ nadpriemer používateľov elektronickej verejnej správy na úrovni 81 %. Takmer 4 milióny ľudí (alebo takmer 72 % občanov) má prístup k systému elektronickej identifikácie (</a:t>
          </a:r>
          <a:r>
            <a:rPr lang="sk-SK" err="1"/>
            <a:t>eID</a:t>
          </a:r>
          <a:r>
            <a:rPr lang="sk-SK"/>
            <a:t>), ktorý bol oznámený Európskej komisii v zmysle nariadenia </a:t>
          </a:r>
          <a:r>
            <a:rPr lang="sk-SK" err="1"/>
            <a:t>eIDAS</a:t>
          </a:r>
          <a:r>
            <a:rPr lang="sk-SK"/>
            <a:t>.</a:t>
          </a:r>
          <a:endParaRPr lang="en-GB"/>
        </a:p>
      </dgm:t>
    </dgm:pt>
    <dgm:pt modelId="{6D2DAAE9-0671-43EA-8932-6579E56053E6}" type="parTrans" cxnId="{12EA6B35-5A56-49F3-A8F6-C53F870BADF4}">
      <dgm:prSet/>
      <dgm:spPr/>
      <dgm:t>
        <a:bodyPr/>
        <a:lstStyle/>
        <a:p>
          <a:endParaRPr lang="en-GB"/>
        </a:p>
      </dgm:t>
    </dgm:pt>
    <dgm:pt modelId="{A3B01A38-5040-449A-969E-099C3951AAD3}" type="sibTrans" cxnId="{12EA6B35-5A56-49F3-A8F6-C53F870BADF4}">
      <dgm:prSet/>
      <dgm:spPr/>
      <dgm:t>
        <a:bodyPr/>
        <a:lstStyle/>
        <a:p>
          <a:endParaRPr lang="en-GB"/>
        </a:p>
      </dgm:t>
    </dgm:pt>
    <dgm:pt modelId="{11B45930-013C-4E6D-9A29-768DEBA93B56}" type="pres">
      <dgm:prSet presAssocID="{9DB4DFF9-FA27-4F44-9DA7-DBA3F628B1EA}" presName="Name0" presStyleCnt="0">
        <dgm:presLayoutVars>
          <dgm:dir/>
          <dgm:animLvl val="lvl"/>
          <dgm:resizeHandles val="exact"/>
        </dgm:presLayoutVars>
      </dgm:prSet>
      <dgm:spPr/>
    </dgm:pt>
    <dgm:pt modelId="{7EADF2F6-9B96-44D2-BA75-501F94DAECAF}" type="pres">
      <dgm:prSet presAssocID="{D251ED29-7E16-414F-A28B-C90E0DF477CA}" presName="compositeNode" presStyleCnt="0">
        <dgm:presLayoutVars>
          <dgm:bulletEnabled val="1"/>
        </dgm:presLayoutVars>
      </dgm:prSet>
      <dgm:spPr/>
    </dgm:pt>
    <dgm:pt modelId="{408E94AA-7EDC-4B7C-B3C9-D4F0DA78ED45}" type="pres">
      <dgm:prSet presAssocID="{D251ED29-7E16-414F-A28B-C90E0DF477CA}" presName="bgRect" presStyleLbl="node1" presStyleIdx="0" presStyleCnt="3" custScaleX="88121"/>
      <dgm:spPr/>
    </dgm:pt>
    <dgm:pt modelId="{9FC917AE-66EB-4B3A-A034-69BEEC53DCCF}" type="pres">
      <dgm:prSet presAssocID="{D251ED29-7E16-414F-A28B-C90E0DF477CA}" presName="parentNode" presStyleLbl="node1" presStyleIdx="0" presStyleCnt="3">
        <dgm:presLayoutVars>
          <dgm:chMax val="0"/>
          <dgm:bulletEnabled val="1"/>
        </dgm:presLayoutVars>
      </dgm:prSet>
      <dgm:spPr/>
    </dgm:pt>
    <dgm:pt modelId="{6A73321F-AF18-4104-B757-F7B718618E57}" type="pres">
      <dgm:prSet presAssocID="{D251ED29-7E16-414F-A28B-C90E0DF477CA}" presName="childNode" presStyleLbl="node1" presStyleIdx="0" presStyleCnt="3">
        <dgm:presLayoutVars>
          <dgm:bulletEnabled val="1"/>
        </dgm:presLayoutVars>
      </dgm:prSet>
      <dgm:spPr/>
    </dgm:pt>
    <dgm:pt modelId="{E59CF7D9-3792-410E-A318-E0FD7D64DD79}" type="pres">
      <dgm:prSet presAssocID="{323219F7-712A-4293-8B8F-980B4433C632}" presName="hSp" presStyleCnt="0"/>
      <dgm:spPr/>
    </dgm:pt>
    <dgm:pt modelId="{EFA53799-487E-4F74-B49C-0CEC6375651B}" type="pres">
      <dgm:prSet presAssocID="{323219F7-712A-4293-8B8F-980B4433C632}" presName="vProcSp" presStyleCnt="0"/>
      <dgm:spPr/>
    </dgm:pt>
    <dgm:pt modelId="{678EC7E4-3812-4CA5-A0F4-AC25034BAD2B}" type="pres">
      <dgm:prSet presAssocID="{323219F7-712A-4293-8B8F-980B4433C632}" presName="vSp1" presStyleCnt="0"/>
      <dgm:spPr/>
    </dgm:pt>
    <dgm:pt modelId="{868A10C5-75EB-4877-8F8D-5CB2216ABD3D}" type="pres">
      <dgm:prSet presAssocID="{323219F7-712A-4293-8B8F-980B4433C632}" presName="simulatedConn" presStyleLbl="solidFgAcc1" presStyleIdx="0" presStyleCnt="2"/>
      <dgm:spPr/>
    </dgm:pt>
    <dgm:pt modelId="{AA2166E7-11F1-4EA1-B559-5BA5540BC787}" type="pres">
      <dgm:prSet presAssocID="{323219F7-712A-4293-8B8F-980B4433C632}" presName="vSp2" presStyleCnt="0"/>
      <dgm:spPr/>
    </dgm:pt>
    <dgm:pt modelId="{43E31280-D0E4-4E43-BCF8-9ADA9E15D985}" type="pres">
      <dgm:prSet presAssocID="{323219F7-712A-4293-8B8F-980B4433C632}" presName="sibTrans" presStyleCnt="0"/>
      <dgm:spPr/>
    </dgm:pt>
    <dgm:pt modelId="{C5617618-0930-46F4-8558-0C67F0718AEE}" type="pres">
      <dgm:prSet presAssocID="{31B5D5FB-DB6F-42FF-B3AF-7909D7F6CB8E}" presName="compositeNode" presStyleCnt="0">
        <dgm:presLayoutVars>
          <dgm:bulletEnabled val="1"/>
        </dgm:presLayoutVars>
      </dgm:prSet>
      <dgm:spPr/>
    </dgm:pt>
    <dgm:pt modelId="{B52C6193-C703-4A68-87D0-46D3C673C003}" type="pres">
      <dgm:prSet presAssocID="{31B5D5FB-DB6F-42FF-B3AF-7909D7F6CB8E}" presName="bgRect" presStyleLbl="node1" presStyleIdx="1" presStyleCnt="3" custScaleX="55274"/>
      <dgm:spPr/>
    </dgm:pt>
    <dgm:pt modelId="{F7130C80-1765-495E-A8D1-F445EBC98E6F}" type="pres">
      <dgm:prSet presAssocID="{31B5D5FB-DB6F-42FF-B3AF-7909D7F6CB8E}" presName="parentNode" presStyleLbl="node1" presStyleIdx="1" presStyleCnt="3">
        <dgm:presLayoutVars>
          <dgm:chMax val="0"/>
          <dgm:bulletEnabled val="1"/>
        </dgm:presLayoutVars>
      </dgm:prSet>
      <dgm:spPr/>
    </dgm:pt>
    <dgm:pt modelId="{DD82E976-70A1-478E-91D4-77B6C9D9ED0D}" type="pres">
      <dgm:prSet presAssocID="{31B5D5FB-DB6F-42FF-B3AF-7909D7F6CB8E}" presName="childNode" presStyleLbl="node1" presStyleIdx="1" presStyleCnt="3">
        <dgm:presLayoutVars>
          <dgm:bulletEnabled val="1"/>
        </dgm:presLayoutVars>
      </dgm:prSet>
      <dgm:spPr/>
    </dgm:pt>
    <dgm:pt modelId="{97004C2B-9CDC-40A6-8801-322B40C354E6}" type="pres">
      <dgm:prSet presAssocID="{6B4E7D49-563C-4505-97F2-97ADBF5DDB33}" presName="hSp" presStyleCnt="0"/>
      <dgm:spPr/>
    </dgm:pt>
    <dgm:pt modelId="{795923F1-FE0D-410F-B22A-28BBE3536A67}" type="pres">
      <dgm:prSet presAssocID="{6B4E7D49-563C-4505-97F2-97ADBF5DDB33}" presName="vProcSp" presStyleCnt="0"/>
      <dgm:spPr/>
    </dgm:pt>
    <dgm:pt modelId="{BA0F76F6-F3EF-4994-AF71-8FED02C76DA0}" type="pres">
      <dgm:prSet presAssocID="{6B4E7D49-563C-4505-97F2-97ADBF5DDB33}" presName="vSp1" presStyleCnt="0"/>
      <dgm:spPr/>
    </dgm:pt>
    <dgm:pt modelId="{EF178D44-565A-453A-ACE1-1B2C32D734B3}" type="pres">
      <dgm:prSet presAssocID="{6B4E7D49-563C-4505-97F2-97ADBF5DDB33}" presName="simulatedConn" presStyleLbl="solidFgAcc1" presStyleIdx="1" presStyleCnt="2"/>
      <dgm:spPr/>
    </dgm:pt>
    <dgm:pt modelId="{C0F2C2AF-4481-4CEB-A529-75358F8152DB}" type="pres">
      <dgm:prSet presAssocID="{6B4E7D49-563C-4505-97F2-97ADBF5DDB33}" presName="vSp2" presStyleCnt="0"/>
      <dgm:spPr/>
    </dgm:pt>
    <dgm:pt modelId="{AC0C6FF4-D428-4119-90C3-19691EF57D5F}" type="pres">
      <dgm:prSet presAssocID="{6B4E7D49-563C-4505-97F2-97ADBF5DDB33}" presName="sibTrans" presStyleCnt="0"/>
      <dgm:spPr/>
    </dgm:pt>
    <dgm:pt modelId="{10305F2A-191F-4D58-8835-00387FC2A70D}" type="pres">
      <dgm:prSet presAssocID="{7A544BC2-FA52-4105-A317-E28DFF4A0AE9}" presName="compositeNode" presStyleCnt="0">
        <dgm:presLayoutVars>
          <dgm:bulletEnabled val="1"/>
        </dgm:presLayoutVars>
      </dgm:prSet>
      <dgm:spPr/>
    </dgm:pt>
    <dgm:pt modelId="{C0461F9B-4772-45CA-8A33-FB8194FA8084}" type="pres">
      <dgm:prSet presAssocID="{7A544BC2-FA52-4105-A317-E28DFF4A0AE9}" presName="bgRect" presStyleLbl="node1" presStyleIdx="2" presStyleCnt="3" custScaleX="116356"/>
      <dgm:spPr/>
    </dgm:pt>
    <dgm:pt modelId="{D0F95E2F-A5D5-41C9-9BB7-DBED39E61E85}" type="pres">
      <dgm:prSet presAssocID="{7A544BC2-FA52-4105-A317-E28DFF4A0AE9}" presName="parentNode" presStyleLbl="node1" presStyleIdx="2" presStyleCnt="3">
        <dgm:presLayoutVars>
          <dgm:chMax val="0"/>
          <dgm:bulletEnabled val="1"/>
        </dgm:presLayoutVars>
      </dgm:prSet>
      <dgm:spPr/>
    </dgm:pt>
    <dgm:pt modelId="{06E1D1E8-69AF-4F58-A927-DA42A6EB355C}" type="pres">
      <dgm:prSet presAssocID="{7A544BC2-FA52-4105-A317-E28DFF4A0AE9}" presName="childNode" presStyleLbl="node1" presStyleIdx="2" presStyleCnt="3">
        <dgm:presLayoutVars>
          <dgm:bulletEnabled val="1"/>
        </dgm:presLayoutVars>
      </dgm:prSet>
      <dgm:spPr/>
    </dgm:pt>
  </dgm:ptLst>
  <dgm:cxnLst>
    <dgm:cxn modelId="{6579EA00-C941-430F-8AD2-1B32AF484F9C}" type="presOf" srcId="{DA780D8D-058F-4852-BFBA-965C3BFAEB2E}" destId="{06E1D1E8-69AF-4F58-A927-DA42A6EB355C}" srcOrd="0" destOrd="2" presId="urn:microsoft.com/office/officeart/2005/8/layout/hProcess7"/>
    <dgm:cxn modelId="{55D66C06-78A0-4517-AEE2-3090CACB44A5}" srcId="{D251ED29-7E16-414F-A28B-C90E0DF477CA}" destId="{9863FA0B-9FF2-4507-A470-C5A40A32F45F}" srcOrd="1" destOrd="0" parTransId="{1B0C1970-A6F9-4F4E-8552-F2A3F7DEE733}" sibTransId="{85946B16-F79E-4756-AC4A-1F40A8C3EB9E}"/>
    <dgm:cxn modelId="{B0E12C0A-43F3-4BBF-B20B-F3F27D4FD53C}" type="presOf" srcId="{F7D4EA1C-EDC2-482B-AAEA-CCE1838ABCCB}" destId="{06E1D1E8-69AF-4F58-A927-DA42A6EB355C}" srcOrd="0" destOrd="5" presId="urn:microsoft.com/office/officeart/2005/8/layout/hProcess7"/>
    <dgm:cxn modelId="{3E5A2F14-6D44-4B56-A70D-D21FB2A1FD52}" type="presOf" srcId="{B85E0195-6EC1-4140-A242-01A9630F87EE}" destId="{06E1D1E8-69AF-4F58-A927-DA42A6EB355C}" srcOrd="0" destOrd="3" presId="urn:microsoft.com/office/officeart/2005/8/layout/hProcess7"/>
    <dgm:cxn modelId="{CCD98C15-2AAB-489D-BBBD-18F2B40A234E}" srcId="{7A544BC2-FA52-4105-A317-E28DFF4A0AE9}" destId="{255B3B69-F2C4-4E79-99D7-F057090FCE30}" srcOrd="6" destOrd="0" parTransId="{B64B1A6E-23D8-4FFA-A0E6-2D6C3FCB77D7}" sibTransId="{DF017541-C465-4DEA-9BC1-50126000FF16}"/>
    <dgm:cxn modelId="{F7F7F616-2975-4C90-AFA2-E4492BB931B8}" type="presOf" srcId="{36AFAC97-ED10-43F3-9518-3F25B675E677}" destId="{DD82E976-70A1-478E-91D4-77B6C9D9ED0D}" srcOrd="0" destOrd="2" presId="urn:microsoft.com/office/officeart/2005/8/layout/hProcess7"/>
    <dgm:cxn modelId="{46A31218-2912-4207-9E1E-D416B817C1C0}" type="presOf" srcId="{D251ED29-7E16-414F-A28B-C90E0DF477CA}" destId="{9FC917AE-66EB-4B3A-A034-69BEEC53DCCF}" srcOrd="1" destOrd="0" presId="urn:microsoft.com/office/officeart/2005/8/layout/hProcess7"/>
    <dgm:cxn modelId="{2AF6DF1A-078F-4CA5-B1DA-032E5907D459}" srcId="{7A544BC2-FA52-4105-A317-E28DFF4A0AE9}" destId="{FB0F7CDF-B442-4EF5-ABA8-977FAA087D26}" srcOrd="4" destOrd="0" parTransId="{5AFE800F-58DC-4ED1-831D-DA50B79398E1}" sibTransId="{EACA6482-5379-4B10-8FB8-6099A14F5C42}"/>
    <dgm:cxn modelId="{6C35891D-9FF9-4EAE-82F1-7E895A55B702}" type="presOf" srcId="{35FE4946-D612-498A-B9C3-B319DD17AB7C}" destId="{DD82E976-70A1-478E-91D4-77B6C9D9ED0D}" srcOrd="0" destOrd="1" presId="urn:microsoft.com/office/officeart/2005/8/layout/hProcess7"/>
    <dgm:cxn modelId="{3EE9A51F-844D-43E1-91EC-36089B407A05}" type="presOf" srcId="{929EB675-3035-4ACB-8CD1-B0C1AB32647C}" destId="{6A73321F-AF18-4104-B757-F7B718618E57}" srcOrd="0" destOrd="3" presId="urn:microsoft.com/office/officeart/2005/8/layout/hProcess7"/>
    <dgm:cxn modelId="{A5714A23-7018-41E5-A767-FACE4FA6520B}" srcId="{7A544BC2-FA52-4105-A317-E28DFF4A0AE9}" destId="{675BD2A3-EA0B-4244-AAEE-C10197108A12}" srcOrd="8" destOrd="0" parTransId="{85B49824-030B-469A-ADBF-3BD361D86393}" sibTransId="{8E8F6383-C846-4F88-BEAC-7DAF08952E73}"/>
    <dgm:cxn modelId="{6A797625-2B70-4895-B245-C2EFC908A614}" type="presOf" srcId="{7A544BC2-FA52-4105-A317-E28DFF4A0AE9}" destId="{C0461F9B-4772-45CA-8A33-FB8194FA8084}" srcOrd="0" destOrd="0" presId="urn:microsoft.com/office/officeart/2005/8/layout/hProcess7"/>
    <dgm:cxn modelId="{1CAA512B-189B-466B-8E73-757CC7B3D594}" type="presOf" srcId="{9DB4DFF9-FA27-4F44-9DA7-DBA3F628B1EA}" destId="{11B45930-013C-4E6D-9A29-768DEBA93B56}" srcOrd="0" destOrd="0" presId="urn:microsoft.com/office/officeart/2005/8/layout/hProcess7"/>
    <dgm:cxn modelId="{12EA6B35-5A56-49F3-A8F6-C53F870BADF4}" srcId="{D251ED29-7E16-414F-A28B-C90E0DF477CA}" destId="{5F8790AE-9E55-4573-9387-C5163BA0617D}" srcOrd="5" destOrd="0" parTransId="{6D2DAAE9-0671-43EA-8932-6579E56053E6}" sibTransId="{A3B01A38-5040-449A-969E-099C3951AAD3}"/>
    <dgm:cxn modelId="{24771C3B-2B88-44E5-BAB4-0DF7834F86EF}" type="presOf" srcId="{31B5D5FB-DB6F-42FF-B3AF-7909D7F6CB8E}" destId="{B52C6193-C703-4A68-87D0-46D3C673C003}" srcOrd="0" destOrd="0" presId="urn:microsoft.com/office/officeart/2005/8/layout/hProcess7"/>
    <dgm:cxn modelId="{1C5DFC3D-9251-47BC-9E62-70230478F0F5}" type="presOf" srcId="{7A544BC2-FA52-4105-A317-E28DFF4A0AE9}" destId="{D0F95E2F-A5D5-41C9-9BB7-DBED39E61E85}" srcOrd="1" destOrd="0" presId="urn:microsoft.com/office/officeart/2005/8/layout/hProcess7"/>
    <dgm:cxn modelId="{763E2F60-DA48-41F8-AB04-E296BC480790}" type="presOf" srcId="{D251ED29-7E16-414F-A28B-C90E0DF477CA}" destId="{408E94AA-7EDC-4B7C-B3C9-D4F0DA78ED45}" srcOrd="0" destOrd="0" presId="urn:microsoft.com/office/officeart/2005/8/layout/hProcess7"/>
    <dgm:cxn modelId="{EB627560-7C61-4F47-9C45-DBB2833298E2}" type="presOf" srcId="{5FDCE07E-B8F5-408E-9516-B67300395553}" destId="{06E1D1E8-69AF-4F58-A927-DA42A6EB355C}" srcOrd="0" destOrd="1" presId="urn:microsoft.com/office/officeart/2005/8/layout/hProcess7"/>
    <dgm:cxn modelId="{4B71F861-3776-4454-99D5-301D8529F021}" srcId="{7A544BC2-FA52-4105-A317-E28DFF4A0AE9}" destId="{5FDCE07E-B8F5-408E-9516-B67300395553}" srcOrd="1" destOrd="0" parTransId="{C50091FB-3781-49AE-8043-C03D0AFC8636}" sibTransId="{7BF82C76-715C-41D9-B48C-07EA68CC0926}"/>
    <dgm:cxn modelId="{C5460067-2102-499D-B692-2EDE4A21B171}" type="presOf" srcId="{83EF4453-7EA3-401C-A17D-07BE2DA8AB81}" destId="{DD82E976-70A1-478E-91D4-77B6C9D9ED0D}" srcOrd="0" destOrd="0" presId="urn:microsoft.com/office/officeart/2005/8/layout/hProcess7"/>
    <dgm:cxn modelId="{D2330749-F601-4BBD-A06D-B5811882CB61}" srcId="{D251ED29-7E16-414F-A28B-C90E0DF477CA}" destId="{2D8B5F57-A880-47AD-A4A9-83A0B13387B9}" srcOrd="0" destOrd="0" parTransId="{6EF33251-383A-45D7-9E6F-547569500070}" sibTransId="{26035E4C-E4EF-41C6-B6BE-E76F133ED9A8}"/>
    <dgm:cxn modelId="{85261B4B-3A2F-4D11-8184-2130D04CF2FF}" srcId="{D251ED29-7E16-414F-A28B-C90E0DF477CA}" destId="{020FBE77-2447-4CE9-83FC-E6DB1F120594}" srcOrd="4" destOrd="0" parTransId="{2C0CAEA2-2F0E-4668-91CC-2C65DD7A2D69}" sibTransId="{EDA246CD-C89A-4002-8E1B-68843C7298EF}"/>
    <dgm:cxn modelId="{6F370A4C-CE03-482A-BF17-26662BD12E7B}" type="presOf" srcId="{8F256DF1-B175-439D-B2D8-2A9A04CF79BC}" destId="{6A73321F-AF18-4104-B757-F7B718618E57}" srcOrd="0" destOrd="2" presId="urn:microsoft.com/office/officeart/2005/8/layout/hProcess7"/>
    <dgm:cxn modelId="{011E726C-8551-4B9F-BF8C-54AC12B57A2D}" srcId="{31B5D5FB-DB6F-42FF-B3AF-7909D7F6CB8E}" destId="{36AFAC97-ED10-43F3-9518-3F25B675E677}" srcOrd="2" destOrd="0" parTransId="{BC48E9AD-2872-4546-9D5E-8AC8A43493E8}" sibTransId="{14F4C345-A325-46D1-BAC1-AEAEC51ED183}"/>
    <dgm:cxn modelId="{F4FD1871-C67D-468B-A06B-DC45EE2FDC35}" srcId="{9DB4DFF9-FA27-4F44-9DA7-DBA3F628B1EA}" destId="{D251ED29-7E16-414F-A28B-C90E0DF477CA}" srcOrd="0" destOrd="0" parTransId="{D3004050-F918-401A-A67E-6817CF62D37B}" sibTransId="{323219F7-712A-4293-8B8F-980B4433C632}"/>
    <dgm:cxn modelId="{9469D751-666C-42A0-A343-AD03C5FD95BB}" type="presOf" srcId="{FB0F7CDF-B442-4EF5-ABA8-977FAA087D26}" destId="{06E1D1E8-69AF-4F58-A927-DA42A6EB355C}" srcOrd="0" destOrd="4" presId="urn:microsoft.com/office/officeart/2005/8/layout/hProcess7"/>
    <dgm:cxn modelId="{0F32B278-6D98-48C8-84C1-13BDF63433EC}" srcId="{D251ED29-7E16-414F-A28B-C90E0DF477CA}" destId="{8F256DF1-B175-439D-B2D8-2A9A04CF79BC}" srcOrd="2" destOrd="0" parTransId="{8D4F6446-6E9C-4872-874D-086D2966113B}" sibTransId="{5D83A29A-D2F5-4806-B263-5AAF62211BAA}"/>
    <dgm:cxn modelId="{F1FE7C5A-B133-4C55-9D03-82BCF7917E15}" type="presOf" srcId="{2D8B5F57-A880-47AD-A4A9-83A0B13387B9}" destId="{6A73321F-AF18-4104-B757-F7B718618E57}" srcOrd="0" destOrd="0" presId="urn:microsoft.com/office/officeart/2005/8/layout/hProcess7"/>
    <dgm:cxn modelId="{4640F37A-D61C-4822-8017-ABC5C960888A}" type="presOf" srcId="{9863FA0B-9FF2-4507-A470-C5A40A32F45F}" destId="{6A73321F-AF18-4104-B757-F7B718618E57}" srcOrd="0" destOrd="1" presId="urn:microsoft.com/office/officeart/2005/8/layout/hProcess7"/>
    <dgm:cxn modelId="{7BFE2184-368C-4E02-89D4-51B753198CCB}" type="presOf" srcId="{5F8790AE-9E55-4573-9387-C5163BA0617D}" destId="{6A73321F-AF18-4104-B757-F7B718618E57}" srcOrd="0" destOrd="5" presId="urn:microsoft.com/office/officeart/2005/8/layout/hProcess7"/>
    <dgm:cxn modelId="{F8958295-50D3-4E8E-9F7E-69C3B487D77E}" type="presOf" srcId="{020FBE77-2447-4CE9-83FC-E6DB1F120594}" destId="{6A73321F-AF18-4104-B757-F7B718618E57}" srcOrd="0" destOrd="4" presId="urn:microsoft.com/office/officeart/2005/8/layout/hProcess7"/>
    <dgm:cxn modelId="{9DA90198-3BFA-4850-9E43-293DCC54EAF1}" srcId="{9DB4DFF9-FA27-4F44-9DA7-DBA3F628B1EA}" destId="{7A544BC2-FA52-4105-A317-E28DFF4A0AE9}" srcOrd="2" destOrd="0" parTransId="{15021DBB-6A80-4201-AEE3-A4D1C88E484B}" sibTransId="{EC3F0F64-0FE1-4BC2-9E0C-3679E08EDCB0}"/>
    <dgm:cxn modelId="{70A80D9A-EFA8-4CF9-91AD-2719743759EC}" srcId="{D251ED29-7E16-414F-A28B-C90E0DF477CA}" destId="{929EB675-3035-4ACB-8CD1-B0C1AB32647C}" srcOrd="3" destOrd="0" parTransId="{9439E770-C843-48F1-8F85-AE2992098E12}" sibTransId="{BD789588-D45C-4431-B530-511D3A96041F}"/>
    <dgm:cxn modelId="{443B049C-D062-494C-9198-51163F653416}" srcId="{31B5D5FB-DB6F-42FF-B3AF-7909D7F6CB8E}" destId="{35FE4946-D612-498A-B9C3-B319DD17AB7C}" srcOrd="1" destOrd="0" parTransId="{C7B7E185-2AD1-4B9E-A071-8572DB7D4492}" sibTransId="{010607A6-1E7F-4E53-9EDD-24BFD2A28F44}"/>
    <dgm:cxn modelId="{6C5503B1-9FB5-4992-95F0-1BD30B1961AC}" srcId="{9DB4DFF9-FA27-4F44-9DA7-DBA3F628B1EA}" destId="{31B5D5FB-DB6F-42FF-B3AF-7909D7F6CB8E}" srcOrd="1" destOrd="0" parTransId="{8068518B-4F37-4905-B393-97CF1D1BADF8}" sibTransId="{6B4E7D49-563C-4505-97F2-97ADBF5DDB33}"/>
    <dgm:cxn modelId="{E05621B1-EBA2-453A-849B-BC13744D1794}" type="presOf" srcId="{B5EFB3E3-D402-415E-8FD7-18F7E9AC076E}" destId="{06E1D1E8-69AF-4F58-A927-DA42A6EB355C}" srcOrd="0" destOrd="0" presId="urn:microsoft.com/office/officeart/2005/8/layout/hProcess7"/>
    <dgm:cxn modelId="{1BFCEAB5-A6BE-4A38-883A-792B42441A50}" type="presOf" srcId="{675BD2A3-EA0B-4244-AAEE-C10197108A12}" destId="{06E1D1E8-69AF-4F58-A927-DA42A6EB355C}" srcOrd="0" destOrd="8" presId="urn:microsoft.com/office/officeart/2005/8/layout/hProcess7"/>
    <dgm:cxn modelId="{9DA590C4-F5C4-4ACB-9CB4-D8ED271DB339}" srcId="{31B5D5FB-DB6F-42FF-B3AF-7909D7F6CB8E}" destId="{83EF4453-7EA3-401C-A17D-07BE2DA8AB81}" srcOrd="0" destOrd="0" parTransId="{67B81D0C-145E-4A9A-8C0A-F8DD1FCF9848}" sibTransId="{86920145-E684-406F-8C95-86BFEE2E1CE2}"/>
    <dgm:cxn modelId="{B31EA5C8-D453-4029-88AF-A5A05EAEE8B6}" srcId="{7A544BC2-FA52-4105-A317-E28DFF4A0AE9}" destId="{F7D4EA1C-EDC2-482B-AAEA-CCE1838ABCCB}" srcOrd="5" destOrd="0" parTransId="{57A6EC42-3CE1-44A8-88CE-DF657B93BDCF}" sibTransId="{FDC062EB-0F50-4C14-8629-6053F8B64F14}"/>
    <dgm:cxn modelId="{01E2F1C8-8CCD-4174-82F5-84DDFCEEC22B}" type="presOf" srcId="{31B5D5FB-DB6F-42FF-B3AF-7909D7F6CB8E}" destId="{F7130C80-1765-495E-A8D1-F445EBC98E6F}" srcOrd="1" destOrd="0" presId="urn:microsoft.com/office/officeart/2005/8/layout/hProcess7"/>
    <dgm:cxn modelId="{036E38CA-EC4B-4E03-9DE5-490EFC08D0CE}" type="presOf" srcId="{7FCBCED5-5EDC-4CB3-9843-621165B87ECA}" destId="{06E1D1E8-69AF-4F58-A927-DA42A6EB355C}" srcOrd="0" destOrd="7" presId="urn:microsoft.com/office/officeart/2005/8/layout/hProcess7"/>
    <dgm:cxn modelId="{969CEED1-1D81-49C3-87C9-23A1ADD81D8A}" srcId="{7A544BC2-FA52-4105-A317-E28DFF4A0AE9}" destId="{DA780D8D-058F-4852-BFBA-965C3BFAEB2E}" srcOrd="2" destOrd="0" parTransId="{408A8407-AB7F-477C-AB57-0A7034B9D00B}" sibTransId="{ABDB0CDF-E357-403A-A368-BD219856A448}"/>
    <dgm:cxn modelId="{0E4AA0D9-B3F7-4480-ABE6-EBB1B938E3EC}" srcId="{7A544BC2-FA52-4105-A317-E28DFF4A0AE9}" destId="{7FCBCED5-5EDC-4CB3-9843-621165B87ECA}" srcOrd="7" destOrd="0" parTransId="{29C472BF-BBAE-4B7E-8873-B919F6AE5E9A}" sibTransId="{B6FA606F-BCBE-4B9E-8CBF-D6EFD61EC19A}"/>
    <dgm:cxn modelId="{20C979DF-E9FE-424B-A54B-A2ED78F8B743}" srcId="{7A544BC2-FA52-4105-A317-E28DFF4A0AE9}" destId="{B85E0195-6EC1-4140-A242-01A9630F87EE}" srcOrd="3" destOrd="0" parTransId="{DE32FE72-4E45-436D-8A46-5613D4486A08}" sibTransId="{B23893C8-07B0-4DA6-908C-DC7C73EF861B}"/>
    <dgm:cxn modelId="{22E762F1-487F-45F0-B1C3-FB1EB5A68A99}" type="presOf" srcId="{255B3B69-F2C4-4E79-99D7-F057090FCE30}" destId="{06E1D1E8-69AF-4F58-A927-DA42A6EB355C}" srcOrd="0" destOrd="6" presId="urn:microsoft.com/office/officeart/2005/8/layout/hProcess7"/>
    <dgm:cxn modelId="{930CB2F6-11F3-4C81-AC9C-4B8E13D57194}" srcId="{7A544BC2-FA52-4105-A317-E28DFF4A0AE9}" destId="{B5EFB3E3-D402-415E-8FD7-18F7E9AC076E}" srcOrd="0" destOrd="0" parTransId="{8A2E1084-10D9-4335-955A-DD6CEE29C847}" sibTransId="{CE32BACF-EE15-451B-A9CC-E20E3432766C}"/>
    <dgm:cxn modelId="{6EDC6732-E21A-43E9-84AD-6986AFC375E5}" type="presParOf" srcId="{11B45930-013C-4E6D-9A29-768DEBA93B56}" destId="{7EADF2F6-9B96-44D2-BA75-501F94DAECAF}" srcOrd="0" destOrd="0" presId="urn:microsoft.com/office/officeart/2005/8/layout/hProcess7"/>
    <dgm:cxn modelId="{3F199BAC-8267-49DA-9347-C9CE246AB757}" type="presParOf" srcId="{7EADF2F6-9B96-44D2-BA75-501F94DAECAF}" destId="{408E94AA-7EDC-4B7C-B3C9-D4F0DA78ED45}" srcOrd="0" destOrd="0" presId="urn:microsoft.com/office/officeart/2005/8/layout/hProcess7"/>
    <dgm:cxn modelId="{814B24B6-0026-4E7A-8E0E-269B7C39B148}" type="presParOf" srcId="{7EADF2F6-9B96-44D2-BA75-501F94DAECAF}" destId="{9FC917AE-66EB-4B3A-A034-69BEEC53DCCF}" srcOrd="1" destOrd="0" presId="urn:microsoft.com/office/officeart/2005/8/layout/hProcess7"/>
    <dgm:cxn modelId="{2C56040B-3F0D-41C5-A74F-4BA2A3026102}" type="presParOf" srcId="{7EADF2F6-9B96-44D2-BA75-501F94DAECAF}" destId="{6A73321F-AF18-4104-B757-F7B718618E57}" srcOrd="2" destOrd="0" presId="urn:microsoft.com/office/officeart/2005/8/layout/hProcess7"/>
    <dgm:cxn modelId="{4C8CF9A5-FAD3-4A02-AE5B-178921F9BB81}" type="presParOf" srcId="{11B45930-013C-4E6D-9A29-768DEBA93B56}" destId="{E59CF7D9-3792-410E-A318-E0FD7D64DD79}" srcOrd="1" destOrd="0" presId="urn:microsoft.com/office/officeart/2005/8/layout/hProcess7"/>
    <dgm:cxn modelId="{9E4CF894-AFCB-4368-B746-AC949A5CE9B7}" type="presParOf" srcId="{11B45930-013C-4E6D-9A29-768DEBA93B56}" destId="{EFA53799-487E-4F74-B49C-0CEC6375651B}" srcOrd="2" destOrd="0" presId="urn:microsoft.com/office/officeart/2005/8/layout/hProcess7"/>
    <dgm:cxn modelId="{718513D3-1637-47ED-8422-30757EC3C466}" type="presParOf" srcId="{EFA53799-487E-4F74-B49C-0CEC6375651B}" destId="{678EC7E4-3812-4CA5-A0F4-AC25034BAD2B}" srcOrd="0" destOrd="0" presId="urn:microsoft.com/office/officeart/2005/8/layout/hProcess7"/>
    <dgm:cxn modelId="{66E0C389-E60A-4A61-8E5F-E4041F22628A}" type="presParOf" srcId="{EFA53799-487E-4F74-B49C-0CEC6375651B}" destId="{868A10C5-75EB-4877-8F8D-5CB2216ABD3D}" srcOrd="1" destOrd="0" presId="urn:microsoft.com/office/officeart/2005/8/layout/hProcess7"/>
    <dgm:cxn modelId="{E866B837-4EEA-4755-9977-300A4CB55DAA}" type="presParOf" srcId="{EFA53799-487E-4F74-B49C-0CEC6375651B}" destId="{AA2166E7-11F1-4EA1-B559-5BA5540BC787}" srcOrd="2" destOrd="0" presId="urn:microsoft.com/office/officeart/2005/8/layout/hProcess7"/>
    <dgm:cxn modelId="{B331B261-F1A2-4327-B885-971D2181BE28}" type="presParOf" srcId="{11B45930-013C-4E6D-9A29-768DEBA93B56}" destId="{43E31280-D0E4-4E43-BCF8-9ADA9E15D985}" srcOrd="3" destOrd="0" presId="urn:microsoft.com/office/officeart/2005/8/layout/hProcess7"/>
    <dgm:cxn modelId="{E3F4E9FD-944B-4C6D-A89B-CB7DE0EE2C91}" type="presParOf" srcId="{11B45930-013C-4E6D-9A29-768DEBA93B56}" destId="{C5617618-0930-46F4-8558-0C67F0718AEE}" srcOrd="4" destOrd="0" presId="urn:microsoft.com/office/officeart/2005/8/layout/hProcess7"/>
    <dgm:cxn modelId="{D623A708-0A38-4BF5-B073-4E0142E098A3}" type="presParOf" srcId="{C5617618-0930-46F4-8558-0C67F0718AEE}" destId="{B52C6193-C703-4A68-87D0-46D3C673C003}" srcOrd="0" destOrd="0" presId="urn:microsoft.com/office/officeart/2005/8/layout/hProcess7"/>
    <dgm:cxn modelId="{E5AC8B40-3A0F-4E01-BA17-202ED7100B42}" type="presParOf" srcId="{C5617618-0930-46F4-8558-0C67F0718AEE}" destId="{F7130C80-1765-495E-A8D1-F445EBC98E6F}" srcOrd="1" destOrd="0" presId="urn:microsoft.com/office/officeart/2005/8/layout/hProcess7"/>
    <dgm:cxn modelId="{092AAE59-96CD-4A85-932C-DB7FB65C64DB}" type="presParOf" srcId="{C5617618-0930-46F4-8558-0C67F0718AEE}" destId="{DD82E976-70A1-478E-91D4-77B6C9D9ED0D}" srcOrd="2" destOrd="0" presId="urn:microsoft.com/office/officeart/2005/8/layout/hProcess7"/>
    <dgm:cxn modelId="{4425376F-CBFF-4CC9-889C-CD5F477D8491}" type="presParOf" srcId="{11B45930-013C-4E6D-9A29-768DEBA93B56}" destId="{97004C2B-9CDC-40A6-8801-322B40C354E6}" srcOrd="5" destOrd="0" presId="urn:microsoft.com/office/officeart/2005/8/layout/hProcess7"/>
    <dgm:cxn modelId="{51787D9E-45AC-4359-829D-47673969A2D7}" type="presParOf" srcId="{11B45930-013C-4E6D-9A29-768DEBA93B56}" destId="{795923F1-FE0D-410F-B22A-28BBE3536A67}" srcOrd="6" destOrd="0" presId="urn:microsoft.com/office/officeart/2005/8/layout/hProcess7"/>
    <dgm:cxn modelId="{A7FB390D-AE58-44BC-9751-2E743F871948}" type="presParOf" srcId="{795923F1-FE0D-410F-B22A-28BBE3536A67}" destId="{BA0F76F6-F3EF-4994-AF71-8FED02C76DA0}" srcOrd="0" destOrd="0" presId="urn:microsoft.com/office/officeart/2005/8/layout/hProcess7"/>
    <dgm:cxn modelId="{B15A05A6-412B-4A99-8D27-C8DD019A1A11}" type="presParOf" srcId="{795923F1-FE0D-410F-B22A-28BBE3536A67}" destId="{EF178D44-565A-453A-ACE1-1B2C32D734B3}" srcOrd="1" destOrd="0" presId="urn:microsoft.com/office/officeart/2005/8/layout/hProcess7"/>
    <dgm:cxn modelId="{99DAC280-BEAD-4586-ACB5-0220CB67C727}" type="presParOf" srcId="{795923F1-FE0D-410F-B22A-28BBE3536A67}" destId="{C0F2C2AF-4481-4CEB-A529-75358F8152DB}" srcOrd="2" destOrd="0" presId="urn:microsoft.com/office/officeart/2005/8/layout/hProcess7"/>
    <dgm:cxn modelId="{45E244EA-1BC2-400C-BF9C-298D36D7321F}" type="presParOf" srcId="{11B45930-013C-4E6D-9A29-768DEBA93B56}" destId="{AC0C6FF4-D428-4119-90C3-19691EF57D5F}" srcOrd="7" destOrd="0" presId="urn:microsoft.com/office/officeart/2005/8/layout/hProcess7"/>
    <dgm:cxn modelId="{95FD93ED-7F4B-4EB8-B55D-1E5C1484AA12}" type="presParOf" srcId="{11B45930-013C-4E6D-9A29-768DEBA93B56}" destId="{10305F2A-191F-4D58-8835-00387FC2A70D}" srcOrd="8" destOrd="0" presId="urn:microsoft.com/office/officeart/2005/8/layout/hProcess7"/>
    <dgm:cxn modelId="{7D512BB5-F2F5-470B-9F8B-AA49A9EB2A58}" type="presParOf" srcId="{10305F2A-191F-4D58-8835-00387FC2A70D}" destId="{C0461F9B-4772-45CA-8A33-FB8194FA8084}" srcOrd="0" destOrd="0" presId="urn:microsoft.com/office/officeart/2005/8/layout/hProcess7"/>
    <dgm:cxn modelId="{986A6061-1965-4EE6-A222-BD2B7BB4B198}" type="presParOf" srcId="{10305F2A-191F-4D58-8835-00387FC2A70D}" destId="{D0F95E2F-A5D5-41C9-9BB7-DBED39E61E85}" srcOrd="1" destOrd="0" presId="urn:microsoft.com/office/officeart/2005/8/layout/hProcess7"/>
    <dgm:cxn modelId="{9B0EA08D-FB12-4493-AC33-912DEBC671B4}" type="presParOf" srcId="{10305F2A-191F-4D58-8835-00387FC2A70D}" destId="{06E1D1E8-69AF-4F58-A927-DA42A6EB355C}" srcOrd="2"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DB4DFF9-FA27-4F44-9DA7-DBA3F628B1EA}" type="doc">
      <dgm:prSet loTypeId="urn:microsoft.com/office/officeart/2005/8/layout/hProcess7" loCatId="process" qsTypeId="urn:microsoft.com/office/officeart/2005/8/quickstyle/simple3" qsCatId="simple" csTypeId="urn:microsoft.com/office/officeart/2005/8/colors/colorful3" csCatId="colorful" phldr="1"/>
      <dgm:spPr/>
      <dgm:t>
        <a:bodyPr/>
        <a:lstStyle/>
        <a:p>
          <a:endParaRPr lang="en-GB"/>
        </a:p>
      </dgm:t>
    </dgm:pt>
    <dgm:pt modelId="{D251ED29-7E16-414F-A28B-C90E0DF477CA}">
      <dgm:prSet phldrT="[Text]"/>
      <dgm:spPr/>
      <dgm:t>
        <a:bodyPr/>
        <a:lstStyle/>
        <a:p>
          <a:r>
            <a:rPr lang="sk-SK"/>
            <a:t>Východiskový stav</a:t>
          </a:r>
          <a:endParaRPr lang="en-GB"/>
        </a:p>
      </dgm:t>
    </dgm:pt>
    <dgm:pt modelId="{D3004050-F918-401A-A67E-6817CF62D37B}" type="parTrans" cxnId="{F4FD1871-C67D-468B-A06B-DC45EE2FDC35}">
      <dgm:prSet/>
      <dgm:spPr/>
      <dgm:t>
        <a:bodyPr/>
        <a:lstStyle/>
        <a:p>
          <a:endParaRPr lang="en-GB"/>
        </a:p>
      </dgm:t>
    </dgm:pt>
    <dgm:pt modelId="{323219F7-712A-4293-8B8F-980B4433C632}" type="sibTrans" cxnId="{F4FD1871-C67D-468B-A06B-DC45EE2FDC35}">
      <dgm:prSet/>
      <dgm:spPr/>
      <dgm:t>
        <a:bodyPr/>
        <a:lstStyle/>
        <a:p>
          <a:endParaRPr lang="en-GB"/>
        </a:p>
      </dgm:t>
    </dgm:pt>
    <dgm:pt modelId="{2D8B5F57-A880-47AD-A4A9-83A0B13387B9}">
      <dgm:prSet phldrT="[Text]"/>
      <dgm:spPr/>
      <dgm:t>
        <a:bodyPr/>
        <a:lstStyle/>
        <a:p>
          <a:r>
            <a:rPr lang="sk-SK"/>
            <a:t>V sektoroch, ako sú priemysel, obchod, zdravotníctvo alebo verejný sektor existuje veľké množstvo kvalitných údajov neosobnej povahy, ktorých potenciál je nevyužitý, pričom ich objem by mal v najbližších rokoch ešte viac narastať. </a:t>
          </a:r>
          <a:endParaRPr lang="en-GB"/>
        </a:p>
      </dgm:t>
    </dgm:pt>
    <dgm:pt modelId="{6EF33251-383A-45D7-9E6F-547569500070}" type="parTrans" cxnId="{D2330749-F601-4BBD-A06D-B5811882CB61}">
      <dgm:prSet/>
      <dgm:spPr/>
      <dgm:t>
        <a:bodyPr/>
        <a:lstStyle/>
        <a:p>
          <a:endParaRPr lang="en-GB"/>
        </a:p>
      </dgm:t>
    </dgm:pt>
    <dgm:pt modelId="{26035E4C-E4EF-41C6-B6BE-E76F133ED9A8}" type="sibTrans" cxnId="{D2330749-F601-4BBD-A06D-B5811882CB61}">
      <dgm:prSet/>
      <dgm:spPr/>
      <dgm:t>
        <a:bodyPr/>
        <a:lstStyle/>
        <a:p>
          <a:endParaRPr lang="en-GB"/>
        </a:p>
      </dgm:t>
    </dgm:pt>
    <dgm:pt modelId="{31B5D5FB-DB6F-42FF-B3AF-7909D7F6CB8E}">
      <dgm:prSet phldrT="[Text]"/>
      <dgm:spPr/>
      <dgm:t>
        <a:bodyPr/>
        <a:lstStyle/>
        <a:p>
          <a:r>
            <a:rPr lang="sk-SK"/>
            <a:t>Tematické oblasti podpory</a:t>
          </a:r>
          <a:endParaRPr lang="en-GB"/>
        </a:p>
      </dgm:t>
    </dgm:pt>
    <dgm:pt modelId="{8068518B-4F37-4905-B393-97CF1D1BADF8}" type="parTrans" cxnId="{6C5503B1-9FB5-4992-95F0-1BD30B1961AC}">
      <dgm:prSet/>
      <dgm:spPr/>
      <dgm:t>
        <a:bodyPr/>
        <a:lstStyle/>
        <a:p>
          <a:endParaRPr lang="en-GB"/>
        </a:p>
      </dgm:t>
    </dgm:pt>
    <dgm:pt modelId="{6B4E7D49-563C-4505-97F2-97ADBF5DDB33}" type="sibTrans" cxnId="{6C5503B1-9FB5-4992-95F0-1BD30B1961AC}">
      <dgm:prSet/>
      <dgm:spPr/>
      <dgm:t>
        <a:bodyPr/>
        <a:lstStyle/>
        <a:p>
          <a:endParaRPr lang="en-GB"/>
        </a:p>
      </dgm:t>
    </dgm:pt>
    <dgm:pt modelId="{83EF4453-7EA3-401C-A17D-07BE2DA8AB81}">
      <dgm:prSet phldrT="[Text]"/>
      <dgm:spPr/>
      <dgm:t>
        <a:bodyPr/>
        <a:lstStyle/>
        <a:p>
          <a:r>
            <a:rPr lang="sk-SK"/>
            <a:t>spracovanie prirodzeného jazyka v slovenčine; </a:t>
          </a:r>
          <a:endParaRPr lang="en-GB"/>
        </a:p>
      </dgm:t>
    </dgm:pt>
    <dgm:pt modelId="{67B81D0C-145E-4A9A-8C0A-F8DD1FCF9848}" type="parTrans" cxnId="{9DA590C4-F5C4-4ACB-9CB4-D8ED271DB339}">
      <dgm:prSet/>
      <dgm:spPr/>
      <dgm:t>
        <a:bodyPr/>
        <a:lstStyle/>
        <a:p>
          <a:endParaRPr lang="en-GB"/>
        </a:p>
      </dgm:t>
    </dgm:pt>
    <dgm:pt modelId="{86920145-E684-406F-8C95-86BFEE2E1CE2}" type="sibTrans" cxnId="{9DA590C4-F5C4-4ACB-9CB4-D8ED271DB339}">
      <dgm:prSet/>
      <dgm:spPr/>
      <dgm:t>
        <a:bodyPr/>
        <a:lstStyle/>
        <a:p>
          <a:endParaRPr lang="en-GB"/>
        </a:p>
      </dgm:t>
    </dgm:pt>
    <dgm:pt modelId="{7A544BC2-FA52-4105-A317-E28DFF4A0AE9}">
      <dgm:prSet phldrT="[Text]"/>
      <dgm:spPr/>
      <dgm:t>
        <a:bodyPr/>
        <a:lstStyle/>
        <a:p>
          <a:r>
            <a:rPr lang="sk-SK"/>
            <a:t>Cieľový stav</a:t>
          </a:r>
          <a:endParaRPr lang="en-GB"/>
        </a:p>
      </dgm:t>
    </dgm:pt>
    <dgm:pt modelId="{15021DBB-6A80-4201-AEE3-A4D1C88E484B}" type="parTrans" cxnId="{9DA90198-3BFA-4850-9E43-293DCC54EAF1}">
      <dgm:prSet/>
      <dgm:spPr/>
      <dgm:t>
        <a:bodyPr/>
        <a:lstStyle/>
        <a:p>
          <a:endParaRPr lang="en-GB"/>
        </a:p>
      </dgm:t>
    </dgm:pt>
    <dgm:pt modelId="{EC3F0F64-0FE1-4BC2-9E0C-3679E08EDCB0}" type="sibTrans" cxnId="{9DA90198-3BFA-4850-9E43-293DCC54EAF1}">
      <dgm:prSet/>
      <dgm:spPr/>
      <dgm:t>
        <a:bodyPr/>
        <a:lstStyle/>
        <a:p>
          <a:endParaRPr lang="en-GB"/>
        </a:p>
      </dgm:t>
    </dgm:pt>
    <dgm:pt modelId="{B5EFB3E3-D402-415E-8FD7-18F7E9AC076E}">
      <dgm:prSet phldrT="[Text]"/>
      <dgm:spPr/>
      <dgm:t>
        <a:bodyPr/>
        <a:lstStyle/>
        <a:p>
          <a:r>
            <a:rPr lang="sk-SK"/>
            <a:t>Využívajú sa informačné nástroje na spracovanie, prezentáciu a zdieľanie veľkého objemu údajov v prospech podnikov, verejného sektora a v prospech výskumu.</a:t>
          </a:r>
          <a:endParaRPr lang="en-GB"/>
        </a:p>
      </dgm:t>
    </dgm:pt>
    <dgm:pt modelId="{8A2E1084-10D9-4335-955A-DD6CEE29C847}" type="parTrans" cxnId="{930CB2F6-11F3-4C81-AC9C-4B8E13D57194}">
      <dgm:prSet/>
      <dgm:spPr/>
      <dgm:t>
        <a:bodyPr/>
        <a:lstStyle/>
        <a:p>
          <a:endParaRPr lang="en-GB"/>
        </a:p>
      </dgm:t>
    </dgm:pt>
    <dgm:pt modelId="{CE32BACF-EE15-451B-A9CC-E20E3432766C}" type="sibTrans" cxnId="{930CB2F6-11F3-4C81-AC9C-4B8E13D57194}">
      <dgm:prSet/>
      <dgm:spPr/>
      <dgm:t>
        <a:bodyPr/>
        <a:lstStyle/>
        <a:p>
          <a:endParaRPr lang="en-GB"/>
        </a:p>
      </dgm:t>
    </dgm:pt>
    <dgm:pt modelId="{D45C24FE-8505-4124-B215-8485FC0279C6}">
      <dgm:prSet/>
      <dgm:spPr/>
      <dgm:t>
        <a:bodyPr/>
        <a:lstStyle/>
        <a:p>
          <a:r>
            <a:rPr lang="sk-SK"/>
            <a:t>vizualizácia údajov získavaných z priemyselných či obchodných procesov;</a:t>
          </a:r>
          <a:endParaRPr lang="en-GB"/>
        </a:p>
      </dgm:t>
    </dgm:pt>
    <dgm:pt modelId="{EE9EB697-FD2F-4FAD-B203-DC929FF89B34}" type="parTrans" cxnId="{D69CBF8E-4280-4976-B526-9EAB48ED3715}">
      <dgm:prSet/>
      <dgm:spPr/>
      <dgm:t>
        <a:bodyPr/>
        <a:lstStyle/>
        <a:p>
          <a:endParaRPr lang="en-GB"/>
        </a:p>
      </dgm:t>
    </dgm:pt>
    <dgm:pt modelId="{EBCA0F7C-1CFE-4578-A307-F7D434312801}" type="sibTrans" cxnId="{D69CBF8E-4280-4976-B526-9EAB48ED3715}">
      <dgm:prSet/>
      <dgm:spPr/>
      <dgm:t>
        <a:bodyPr/>
        <a:lstStyle/>
        <a:p>
          <a:endParaRPr lang="en-GB"/>
        </a:p>
      </dgm:t>
    </dgm:pt>
    <dgm:pt modelId="{562CEEBF-BBD7-4E6C-BABB-23FF1E79FD0E}">
      <dgm:prSet/>
      <dgm:spPr/>
      <dgm:t>
        <a:bodyPr/>
        <a:lstStyle/>
        <a:p>
          <a:r>
            <a:rPr lang="sk-SK"/>
            <a:t>inovatívne formy prezentácie pomocou virtuálnej a rozšírenej reality.</a:t>
          </a:r>
          <a:endParaRPr lang="en-GB"/>
        </a:p>
      </dgm:t>
    </dgm:pt>
    <dgm:pt modelId="{57C8AB57-CB58-4B2F-B82E-E7B87947E45A}" type="parTrans" cxnId="{4CFBF8AC-9D2A-4687-A358-083D6A0CB42F}">
      <dgm:prSet/>
      <dgm:spPr/>
      <dgm:t>
        <a:bodyPr/>
        <a:lstStyle/>
        <a:p>
          <a:endParaRPr lang="en-GB"/>
        </a:p>
      </dgm:t>
    </dgm:pt>
    <dgm:pt modelId="{3ABAA0FB-397D-472B-8D43-A9FBA3A98389}" type="sibTrans" cxnId="{4CFBF8AC-9D2A-4687-A358-083D6A0CB42F}">
      <dgm:prSet/>
      <dgm:spPr/>
      <dgm:t>
        <a:bodyPr/>
        <a:lstStyle/>
        <a:p>
          <a:endParaRPr lang="en-GB"/>
        </a:p>
      </dgm:t>
    </dgm:pt>
    <dgm:pt modelId="{0A6E09CD-94F0-454A-8FCD-C85670C53D13}">
      <dgm:prSet/>
      <dgm:spPr/>
      <dgm:t>
        <a:bodyPr/>
        <a:lstStyle/>
        <a:p>
          <a:r>
            <a:rPr lang="sk-SK"/>
            <a:t>Nízka miera využívania pokročilých informačných nástrojov na spracovanie veľkých databáz v MSP a vo verejnom sektore.</a:t>
          </a:r>
          <a:endParaRPr lang="en-GB"/>
        </a:p>
      </dgm:t>
    </dgm:pt>
    <dgm:pt modelId="{042696B4-D533-4E56-B379-82136DE9C407}" type="parTrans" cxnId="{6B875FBC-53E2-421B-ADFE-04CF2DBCE14B}">
      <dgm:prSet/>
      <dgm:spPr/>
      <dgm:t>
        <a:bodyPr/>
        <a:lstStyle/>
        <a:p>
          <a:endParaRPr lang="en-GB"/>
        </a:p>
      </dgm:t>
    </dgm:pt>
    <dgm:pt modelId="{E34ED7A1-5B12-412D-9B0A-7DFE7719ED64}" type="sibTrans" cxnId="{6B875FBC-53E2-421B-ADFE-04CF2DBCE14B}">
      <dgm:prSet/>
      <dgm:spPr/>
      <dgm:t>
        <a:bodyPr/>
        <a:lstStyle/>
        <a:p>
          <a:endParaRPr lang="en-GB"/>
        </a:p>
      </dgm:t>
    </dgm:pt>
    <dgm:pt modelId="{6CB5E536-946D-45D9-B304-C440A8B5E695}">
      <dgm:prSet/>
      <dgm:spPr/>
      <dgm:t>
        <a:bodyPr/>
        <a:lstStyle/>
        <a:p>
          <a:r>
            <a:rPr lang="sk-SK"/>
            <a:t>Nízka miera využívania informácií v reálnom čase spracovaných prostredníctvom prediktívneho strojového učenia napríklad vo výrobnom sektore alebo pri výkone zdravotnej starostlivosti.</a:t>
          </a:r>
          <a:endParaRPr lang="en-GB"/>
        </a:p>
      </dgm:t>
    </dgm:pt>
    <dgm:pt modelId="{25DED776-E21D-4DB9-930F-C039CBD3F830}" type="parTrans" cxnId="{1668A8EC-496B-4F92-991D-365E8179F4DF}">
      <dgm:prSet/>
      <dgm:spPr/>
      <dgm:t>
        <a:bodyPr/>
        <a:lstStyle/>
        <a:p>
          <a:endParaRPr lang="en-GB"/>
        </a:p>
      </dgm:t>
    </dgm:pt>
    <dgm:pt modelId="{C8DA6630-6E76-43BE-8F57-AA71764288C6}" type="sibTrans" cxnId="{1668A8EC-496B-4F92-991D-365E8179F4DF}">
      <dgm:prSet/>
      <dgm:spPr/>
      <dgm:t>
        <a:bodyPr/>
        <a:lstStyle/>
        <a:p>
          <a:endParaRPr lang="en-GB"/>
        </a:p>
      </dgm:t>
    </dgm:pt>
    <dgm:pt modelId="{5F5BB4AB-402C-4B27-8570-82A5364D41BE}">
      <dgm:prSet/>
      <dgm:spPr/>
      <dgm:t>
        <a:bodyPr/>
        <a:lstStyle/>
        <a:p>
          <a:r>
            <a:rPr lang="sk-SK"/>
            <a:t>Nízka miera opakovaného využívania a poskytovania údajov v existujúcich databázach – množstvo kvalitných údajov neosobnej povahy, ktorých potenciál je nevyužitý. Ide napríklad o údaje z priemyslu, obchodu alebo verejného sektora.</a:t>
          </a:r>
          <a:endParaRPr lang="en-GB"/>
        </a:p>
      </dgm:t>
    </dgm:pt>
    <dgm:pt modelId="{EA789FAA-0EC3-4E30-9BEF-F76E41EF5CC4}" type="parTrans" cxnId="{7DC5E897-E11D-4E31-8027-EC5F1E40D88A}">
      <dgm:prSet/>
      <dgm:spPr/>
      <dgm:t>
        <a:bodyPr/>
        <a:lstStyle/>
        <a:p>
          <a:endParaRPr lang="en-GB"/>
        </a:p>
      </dgm:t>
    </dgm:pt>
    <dgm:pt modelId="{4A9E7859-BA7D-4F81-9DDE-B5EF815AF56C}" type="sibTrans" cxnId="{7DC5E897-E11D-4E31-8027-EC5F1E40D88A}">
      <dgm:prSet/>
      <dgm:spPr/>
      <dgm:t>
        <a:bodyPr/>
        <a:lstStyle/>
        <a:p>
          <a:endParaRPr lang="en-GB"/>
        </a:p>
      </dgm:t>
    </dgm:pt>
    <dgm:pt modelId="{DAA680DF-9625-422B-9512-93E4165A5934}">
      <dgm:prSet/>
      <dgm:spPr/>
      <dgm:t>
        <a:bodyPr/>
        <a:lstStyle/>
        <a:p>
          <a:r>
            <a:rPr lang="sk-SK"/>
            <a:t>Dve tretiny sledovaných subjektov verejnej správy zverejňujú publikačné minimum otvorených údajov na data.slovensko.sk.  Len 23 % sledovaných služieb stotožňuje vstupujúce údaje s referenčnými. Vyskytuje sa nízka úroveň kvality údajov registrov, ktoré poskytujú referenčné údaje (na úrovni 2 zo 4).</a:t>
          </a:r>
          <a:endParaRPr lang="en-GB"/>
        </a:p>
      </dgm:t>
    </dgm:pt>
    <dgm:pt modelId="{B7B6AADA-1B42-4EA7-BD45-EB182572B0C6}" type="parTrans" cxnId="{3B985B12-BA40-4DCD-85C5-C9818CC1673C}">
      <dgm:prSet/>
      <dgm:spPr/>
      <dgm:t>
        <a:bodyPr/>
        <a:lstStyle/>
        <a:p>
          <a:endParaRPr lang="en-GB"/>
        </a:p>
      </dgm:t>
    </dgm:pt>
    <dgm:pt modelId="{A17BA2EC-6B0C-430C-AE81-36556F3EFD43}" type="sibTrans" cxnId="{3B985B12-BA40-4DCD-85C5-C9818CC1673C}">
      <dgm:prSet/>
      <dgm:spPr/>
      <dgm:t>
        <a:bodyPr/>
        <a:lstStyle/>
        <a:p>
          <a:endParaRPr lang="en-GB"/>
        </a:p>
      </dgm:t>
    </dgm:pt>
    <dgm:pt modelId="{0E88EC92-956C-4821-AEEA-B78C6C19D5BE}">
      <dgm:prSet/>
      <dgm:spPr/>
      <dgm:t>
        <a:bodyPr/>
        <a:lstStyle/>
        <a:p>
          <a:r>
            <a:rPr lang="sk-SK"/>
            <a:t>Nízka miera automatizácie spracovania textových a rečových údajov v slovenskom jazyku a spracovanie prirodzeného jazyka je limitované obmedzeným rozsahom jazykových modelov pre slovenčinu a nedostatočnou pozornosťou, ktorú globálni dodávatelia venujú menším jazykom. Nedostatočná pozornosť sa venuje spracovaniu dokumentov v slovenskom jazyku a využitiu metód na integráciu verejne dostupných veľkých jazykových modelov na vytváranie unikátnych aplikácií založených na odvetvových jazykových korpusoch v slovenčine.</a:t>
          </a:r>
          <a:endParaRPr lang="en-GB"/>
        </a:p>
      </dgm:t>
    </dgm:pt>
    <dgm:pt modelId="{ADE3858A-7E65-45A8-A904-6298DF37E664}" type="sibTrans" cxnId="{19FEF04F-16C2-41A1-863C-327C7A680796}">
      <dgm:prSet/>
      <dgm:spPr/>
      <dgm:t>
        <a:bodyPr/>
        <a:lstStyle/>
        <a:p>
          <a:endParaRPr lang="en-GB"/>
        </a:p>
      </dgm:t>
    </dgm:pt>
    <dgm:pt modelId="{F0BF763B-377D-4DB0-917D-CC5E5587F790}" type="parTrans" cxnId="{19FEF04F-16C2-41A1-863C-327C7A680796}">
      <dgm:prSet/>
      <dgm:spPr/>
      <dgm:t>
        <a:bodyPr/>
        <a:lstStyle/>
        <a:p>
          <a:endParaRPr lang="en-GB"/>
        </a:p>
      </dgm:t>
    </dgm:pt>
    <dgm:pt modelId="{561EB0EE-9CE3-40DC-AD35-FB50DC5E0FCA}">
      <dgm:prSet/>
      <dgm:spPr/>
      <dgm:t>
        <a:bodyPr/>
        <a:lstStyle/>
        <a:p>
          <a:r>
            <a:rPr lang="sk-SK"/>
            <a:t>Výrobné procesy využívajú digitálne kópie reálneho sveta (digital twins), ktoré pracovníkom poskytujú informácie v reálnom čase na identifikáciu potenciálnych rizík alebo zlyhaní pomocou nástrojov virtuálnej a rozšírenej reality.</a:t>
          </a:r>
          <a:endParaRPr lang="en-GB"/>
        </a:p>
      </dgm:t>
    </dgm:pt>
    <dgm:pt modelId="{25EC92F9-FDD9-4A16-8A76-2C70AA69B7A8}" type="parTrans" cxnId="{0E536260-2480-4190-9A3D-9ECEADF4A4E8}">
      <dgm:prSet/>
      <dgm:spPr/>
      <dgm:t>
        <a:bodyPr/>
        <a:lstStyle/>
        <a:p>
          <a:endParaRPr lang="en-GB"/>
        </a:p>
      </dgm:t>
    </dgm:pt>
    <dgm:pt modelId="{6A91FE67-9C6F-4C93-9CD2-FB4A2383C76F}" type="sibTrans" cxnId="{0E536260-2480-4190-9A3D-9ECEADF4A4E8}">
      <dgm:prSet/>
      <dgm:spPr/>
      <dgm:t>
        <a:bodyPr/>
        <a:lstStyle/>
        <a:p>
          <a:endParaRPr lang="en-GB"/>
        </a:p>
      </dgm:t>
    </dgm:pt>
    <dgm:pt modelId="{0E72913F-EFBD-4A47-B8FD-DDDE6B9CB3B1}">
      <dgm:prSet/>
      <dgm:spPr/>
      <dgm:t>
        <a:bodyPr/>
        <a:lstStyle/>
        <a:p>
          <a:r>
            <a:rPr lang="sk-SK"/>
            <a:t>Používatelia na základe analýzy údajov využívajú predikcie o potenciálnych rizikách alebo zlyhaniach komponentov vo výrobe, čo zvyšuje ich produktivitu prostredníctvom prediktívnej údržby.</a:t>
          </a:r>
          <a:endParaRPr lang="en-GB"/>
        </a:p>
      </dgm:t>
    </dgm:pt>
    <dgm:pt modelId="{B7B1925F-78FA-47E1-A241-31B7186435DD}" type="parTrans" cxnId="{435197EF-8A51-48FE-8FA8-D7141F177789}">
      <dgm:prSet/>
      <dgm:spPr/>
      <dgm:t>
        <a:bodyPr/>
        <a:lstStyle/>
        <a:p>
          <a:endParaRPr lang="en-GB"/>
        </a:p>
      </dgm:t>
    </dgm:pt>
    <dgm:pt modelId="{F0A4A68A-7BAF-41E5-88E2-47FA6E81BA08}" type="sibTrans" cxnId="{435197EF-8A51-48FE-8FA8-D7141F177789}">
      <dgm:prSet/>
      <dgm:spPr/>
      <dgm:t>
        <a:bodyPr/>
        <a:lstStyle/>
        <a:p>
          <a:endParaRPr lang="en-GB"/>
        </a:p>
      </dgm:t>
    </dgm:pt>
    <dgm:pt modelId="{CE701417-E410-4CC9-AEEF-C0785152E287}">
      <dgm:prSet/>
      <dgm:spPr/>
      <dgm:t>
        <a:bodyPr/>
        <a:lstStyle/>
        <a:p>
          <a:r>
            <a:rPr lang="sk-SK"/>
            <a:t>Podniky aj iné subjekty získavajú podklady na operatívne aj strategické rozhodnutia na základe kvalitne spracovaných a zrozumiteľne prezentovaných údajových analýz a predikcií.</a:t>
          </a:r>
          <a:endParaRPr lang="en-GB"/>
        </a:p>
      </dgm:t>
    </dgm:pt>
    <dgm:pt modelId="{3D4D9331-F258-4C73-9DAB-659C3244A957}" type="parTrans" cxnId="{46C33B80-0283-45AC-8EF4-1B1BB9BCB455}">
      <dgm:prSet/>
      <dgm:spPr/>
      <dgm:t>
        <a:bodyPr/>
        <a:lstStyle/>
        <a:p>
          <a:endParaRPr lang="en-GB"/>
        </a:p>
      </dgm:t>
    </dgm:pt>
    <dgm:pt modelId="{B3D90779-5E78-43DA-9BBA-737BA5C85974}" type="sibTrans" cxnId="{46C33B80-0283-45AC-8EF4-1B1BB9BCB455}">
      <dgm:prSet/>
      <dgm:spPr/>
      <dgm:t>
        <a:bodyPr/>
        <a:lstStyle/>
        <a:p>
          <a:endParaRPr lang="en-GB"/>
        </a:p>
      </dgm:t>
    </dgm:pt>
    <dgm:pt modelId="{C248B2F5-F380-44E5-B494-C15D2150ED27}">
      <dgm:prSet/>
      <dgm:spPr/>
      <dgm:t>
        <a:bodyPr/>
        <a:lstStyle/>
        <a:p>
          <a:r>
            <a:rPr lang="sk-SK"/>
            <a:t>Používanie digitálnych archívov (napríklad zdravotníctva, kultúrneho dedičstva, meteorológie a pod.), ako aj ďalších digitalizovaných údajov prináša príležitosť pre rozvoj priemyslu služieb s medzinárodným významom. Poskytuje účinné nástroje na zaznamenávanie, katalogizáciu a použitie veľkého množstva údajov o objektoch reálneho sveta, ktoré sa využívajú na globálnom trhu (napríklad v hernom a filmovom priemysle, v zdravotníctve, v energetike).</a:t>
          </a:r>
          <a:endParaRPr lang="en-GB"/>
        </a:p>
      </dgm:t>
    </dgm:pt>
    <dgm:pt modelId="{E3871608-BEED-4991-82A6-0D3638F02D64}" type="parTrans" cxnId="{092C4A8D-35CB-442A-B4D8-1DDA5582BDAB}">
      <dgm:prSet/>
      <dgm:spPr/>
      <dgm:t>
        <a:bodyPr/>
        <a:lstStyle/>
        <a:p>
          <a:endParaRPr lang="en-GB"/>
        </a:p>
      </dgm:t>
    </dgm:pt>
    <dgm:pt modelId="{CF8587DB-7FFE-4C59-8D76-27FFA96960B5}" type="sibTrans" cxnId="{092C4A8D-35CB-442A-B4D8-1DDA5582BDAB}">
      <dgm:prSet/>
      <dgm:spPr/>
      <dgm:t>
        <a:bodyPr/>
        <a:lstStyle/>
        <a:p>
          <a:endParaRPr lang="en-GB"/>
        </a:p>
      </dgm:t>
    </dgm:pt>
    <dgm:pt modelId="{AC406C3F-0629-4A29-9DC5-E37CBF289966}">
      <dgm:prSet/>
      <dgm:spPr/>
      <dgm:t>
        <a:bodyPr/>
        <a:lstStyle/>
        <a:p>
          <a:r>
            <a:rPr lang="sk-SK"/>
            <a:t>Využívanie jazykových technológií pre interakciu a spracovanie dokumentov v aplikáciách v slovenčine, využitie sémantického vyhľadávania vo viacjazyčnom a multimodálnom prostredí.</a:t>
          </a:r>
          <a:endParaRPr lang="en-GB"/>
        </a:p>
      </dgm:t>
    </dgm:pt>
    <dgm:pt modelId="{65D9D97B-E61A-497F-A8ED-427EEBE76C26}" type="parTrans" cxnId="{6C534ABC-0FCE-4B61-AFF6-8D42AE243C03}">
      <dgm:prSet/>
      <dgm:spPr/>
      <dgm:t>
        <a:bodyPr/>
        <a:lstStyle/>
        <a:p>
          <a:endParaRPr lang="en-GB"/>
        </a:p>
      </dgm:t>
    </dgm:pt>
    <dgm:pt modelId="{2E8F6DD0-3418-4DD7-9DD0-BB89595C25CA}" type="sibTrans" cxnId="{6C534ABC-0FCE-4B61-AFF6-8D42AE243C03}">
      <dgm:prSet/>
      <dgm:spPr/>
      <dgm:t>
        <a:bodyPr/>
        <a:lstStyle/>
        <a:p>
          <a:endParaRPr lang="en-GB"/>
        </a:p>
      </dgm:t>
    </dgm:pt>
    <dgm:pt modelId="{AA084C57-7F3F-476C-9430-A77967ED2C33}">
      <dgm:prSet/>
      <dgm:spPr/>
      <dgm:t>
        <a:bodyPr/>
        <a:lstStyle/>
        <a:p>
          <a:r>
            <a:rPr lang="sk-SK"/>
            <a:t>Podniky a výskumníci patria k  špičke využívania sofistikovaných metód strojového učenia pre situácie, kedy bude nutné pracovať s limitovaných množstvom údajov alebo s neúplnými údajmi. </a:t>
          </a:r>
          <a:endParaRPr lang="en-GB"/>
        </a:p>
      </dgm:t>
    </dgm:pt>
    <dgm:pt modelId="{979639C2-77F4-4CE0-A0FC-C3B9C0C2AFCF}" type="parTrans" cxnId="{A074E64A-6390-4380-929D-135C9C1C1137}">
      <dgm:prSet/>
      <dgm:spPr/>
      <dgm:t>
        <a:bodyPr/>
        <a:lstStyle/>
        <a:p>
          <a:endParaRPr lang="en-GB"/>
        </a:p>
      </dgm:t>
    </dgm:pt>
    <dgm:pt modelId="{E8789808-A2FF-44BE-95A3-BE6F6F6AD67C}" type="sibTrans" cxnId="{A074E64A-6390-4380-929D-135C9C1C1137}">
      <dgm:prSet/>
      <dgm:spPr/>
      <dgm:t>
        <a:bodyPr/>
        <a:lstStyle/>
        <a:p>
          <a:endParaRPr lang="en-GB"/>
        </a:p>
      </dgm:t>
    </dgm:pt>
    <dgm:pt modelId="{70C47A5D-889F-40D7-B673-BABA58E66ACA}">
      <dgm:prSet/>
      <dgm:spPr/>
      <dgm:t>
        <a:bodyPr/>
        <a:lstStyle/>
        <a:p>
          <a:r>
            <a:rPr lang="sk-SK"/>
            <a:t>Využitie algoritmov rozpoznávania zvuku a obrazu pomáha osobám so zmyslovým postihnutím v každodennom živote vďaka integrácií do existujúceho ekosystému nositeľnej elektroniky. </a:t>
          </a:r>
          <a:endParaRPr lang="en-GB"/>
        </a:p>
      </dgm:t>
    </dgm:pt>
    <dgm:pt modelId="{0B8C4981-8492-487B-A2FC-3E5AE2BE403F}" type="parTrans" cxnId="{0A8B6BA8-15F5-4283-8FBD-DD3823F40F31}">
      <dgm:prSet/>
      <dgm:spPr/>
      <dgm:t>
        <a:bodyPr/>
        <a:lstStyle/>
        <a:p>
          <a:endParaRPr lang="en-GB"/>
        </a:p>
      </dgm:t>
    </dgm:pt>
    <dgm:pt modelId="{75F4E28F-7CAB-4D67-8B69-F958557DC1C9}" type="sibTrans" cxnId="{0A8B6BA8-15F5-4283-8FBD-DD3823F40F31}">
      <dgm:prSet/>
      <dgm:spPr/>
      <dgm:t>
        <a:bodyPr/>
        <a:lstStyle/>
        <a:p>
          <a:endParaRPr lang="en-GB"/>
        </a:p>
      </dgm:t>
    </dgm:pt>
    <dgm:pt modelId="{0C853F97-27F3-40CE-B667-5218B0E8D659}">
      <dgm:prSet/>
      <dgm:spPr/>
      <dgm:t>
        <a:bodyPr/>
        <a:lstStyle/>
        <a:p>
          <a:r>
            <a:rPr lang="sk-SK"/>
            <a:t>Využívajú sa kombinácie štruktúrovaných / neštruktúrovaných, historických / online, vlastných / komerčne dostupných údajov z rozličných zdrojov, vrátane otvorených databáz a otvorenej vedy.</a:t>
          </a:r>
          <a:endParaRPr lang="en-GB"/>
        </a:p>
      </dgm:t>
    </dgm:pt>
    <dgm:pt modelId="{5B9270F8-89E5-4DB7-9246-E6CB079F7776}" type="parTrans" cxnId="{27D47222-2B76-4BDF-A6E7-A409C7277CC1}">
      <dgm:prSet/>
      <dgm:spPr/>
      <dgm:t>
        <a:bodyPr/>
        <a:lstStyle/>
        <a:p>
          <a:endParaRPr lang="en-GB"/>
        </a:p>
      </dgm:t>
    </dgm:pt>
    <dgm:pt modelId="{9320504C-7255-4B7D-A4F9-11DE19EE30ED}" type="sibTrans" cxnId="{27D47222-2B76-4BDF-A6E7-A409C7277CC1}">
      <dgm:prSet/>
      <dgm:spPr/>
      <dgm:t>
        <a:bodyPr/>
        <a:lstStyle/>
        <a:p>
          <a:endParaRPr lang="en-GB"/>
        </a:p>
      </dgm:t>
    </dgm:pt>
    <dgm:pt modelId="{3DB24E4B-8676-43D6-86BE-1CEE854846E9}">
      <dgm:prSet/>
      <dgm:spPr/>
      <dgm:t>
        <a:bodyPr/>
        <a:lstStyle/>
        <a:p>
          <a:r>
            <a:rPr lang="sk-SK"/>
            <a:t>Rozvoj sofistikovaných metód strojového učenia pre situácie, kedy bude nutné pracovať s limitovaných množstvom údajov alebo s neúplnými údajmi. Aplikovanie týchto metód zvýši úžitkovú hodnotu zozbieraných ale doteraz nevyužívaných menších datasetov a datasetov zhromažďovaných menšími ekonomickými subjektmi alebo inštitúciami.</a:t>
          </a:r>
          <a:endParaRPr lang="en-GB"/>
        </a:p>
      </dgm:t>
    </dgm:pt>
    <dgm:pt modelId="{E2F4EA9A-B8DD-452C-AA14-196A1CDE964E}" type="parTrans" cxnId="{B255982D-8F99-458B-B51B-D3B2A879954A}">
      <dgm:prSet/>
      <dgm:spPr/>
      <dgm:t>
        <a:bodyPr/>
        <a:lstStyle/>
        <a:p>
          <a:endParaRPr lang="en-GB"/>
        </a:p>
      </dgm:t>
    </dgm:pt>
    <dgm:pt modelId="{21B2EADE-E526-470E-B342-957F64F0D56B}" type="sibTrans" cxnId="{B255982D-8F99-458B-B51B-D3B2A879954A}">
      <dgm:prSet/>
      <dgm:spPr/>
      <dgm:t>
        <a:bodyPr/>
        <a:lstStyle/>
        <a:p>
          <a:endParaRPr lang="en-GB"/>
        </a:p>
      </dgm:t>
    </dgm:pt>
    <dgm:pt modelId="{1E68F2F8-1BD0-4FAA-A3A4-3ACF4AB642F9}">
      <dgm:prSet/>
      <dgm:spPr/>
      <dgm:t>
        <a:bodyPr/>
        <a:lstStyle/>
        <a:p>
          <a:r>
            <a:rPr lang="sk-SK"/>
            <a:t>Prienik s doménou Zdravá spoločnosť: Zdravotníci využívajú digitalizované údaje v reálnom čase, vrátane spracovania prirodzeného jazyka pri výkone zdravotnej starostlivosti. Digitálne údaje bude možné používať na štatistické účely a najmä na preventívnu diagnostiku chorôb za účelom zefektívnenia </a:t>
          </a:r>
          <a:r>
            <a:rPr lang="sk-SK" err="1"/>
            <a:t>personalizovanej</a:t>
          </a:r>
          <a:r>
            <a:rPr lang="sk-SK"/>
            <a:t> medicíny.</a:t>
          </a:r>
          <a:endParaRPr lang="en-GB"/>
        </a:p>
      </dgm:t>
    </dgm:pt>
    <dgm:pt modelId="{B0FA403B-18A0-4E3D-ADD3-0B5CD0593B1B}" type="parTrans" cxnId="{BC829D80-3C87-48A4-9389-4914AF8296FF}">
      <dgm:prSet/>
      <dgm:spPr/>
      <dgm:t>
        <a:bodyPr/>
        <a:lstStyle/>
        <a:p>
          <a:endParaRPr lang="en-GB"/>
        </a:p>
      </dgm:t>
    </dgm:pt>
    <dgm:pt modelId="{75382D4F-EA62-4881-B62A-72509551DAA7}" type="sibTrans" cxnId="{BC829D80-3C87-48A4-9389-4914AF8296FF}">
      <dgm:prSet/>
      <dgm:spPr/>
      <dgm:t>
        <a:bodyPr/>
        <a:lstStyle/>
        <a:p>
          <a:endParaRPr lang="en-GB"/>
        </a:p>
      </dgm:t>
    </dgm:pt>
    <dgm:pt modelId="{11B45930-013C-4E6D-9A29-768DEBA93B56}" type="pres">
      <dgm:prSet presAssocID="{9DB4DFF9-FA27-4F44-9DA7-DBA3F628B1EA}" presName="Name0" presStyleCnt="0">
        <dgm:presLayoutVars>
          <dgm:dir/>
          <dgm:animLvl val="lvl"/>
          <dgm:resizeHandles val="exact"/>
        </dgm:presLayoutVars>
      </dgm:prSet>
      <dgm:spPr/>
    </dgm:pt>
    <dgm:pt modelId="{7EADF2F6-9B96-44D2-BA75-501F94DAECAF}" type="pres">
      <dgm:prSet presAssocID="{D251ED29-7E16-414F-A28B-C90E0DF477CA}" presName="compositeNode" presStyleCnt="0">
        <dgm:presLayoutVars>
          <dgm:bulletEnabled val="1"/>
        </dgm:presLayoutVars>
      </dgm:prSet>
      <dgm:spPr/>
    </dgm:pt>
    <dgm:pt modelId="{408E94AA-7EDC-4B7C-B3C9-D4F0DA78ED45}" type="pres">
      <dgm:prSet presAssocID="{D251ED29-7E16-414F-A28B-C90E0DF477CA}" presName="bgRect" presStyleLbl="node1" presStyleIdx="0" presStyleCnt="3" custScaleX="88121"/>
      <dgm:spPr/>
    </dgm:pt>
    <dgm:pt modelId="{9FC917AE-66EB-4B3A-A034-69BEEC53DCCF}" type="pres">
      <dgm:prSet presAssocID="{D251ED29-7E16-414F-A28B-C90E0DF477CA}" presName="parentNode" presStyleLbl="node1" presStyleIdx="0" presStyleCnt="3">
        <dgm:presLayoutVars>
          <dgm:chMax val="0"/>
          <dgm:bulletEnabled val="1"/>
        </dgm:presLayoutVars>
      </dgm:prSet>
      <dgm:spPr/>
    </dgm:pt>
    <dgm:pt modelId="{6A73321F-AF18-4104-B757-F7B718618E57}" type="pres">
      <dgm:prSet presAssocID="{D251ED29-7E16-414F-A28B-C90E0DF477CA}" presName="childNode" presStyleLbl="node1" presStyleIdx="0" presStyleCnt="3">
        <dgm:presLayoutVars>
          <dgm:bulletEnabled val="1"/>
        </dgm:presLayoutVars>
      </dgm:prSet>
      <dgm:spPr/>
    </dgm:pt>
    <dgm:pt modelId="{E59CF7D9-3792-410E-A318-E0FD7D64DD79}" type="pres">
      <dgm:prSet presAssocID="{323219F7-712A-4293-8B8F-980B4433C632}" presName="hSp" presStyleCnt="0"/>
      <dgm:spPr/>
    </dgm:pt>
    <dgm:pt modelId="{EFA53799-487E-4F74-B49C-0CEC6375651B}" type="pres">
      <dgm:prSet presAssocID="{323219F7-712A-4293-8B8F-980B4433C632}" presName="vProcSp" presStyleCnt="0"/>
      <dgm:spPr/>
    </dgm:pt>
    <dgm:pt modelId="{678EC7E4-3812-4CA5-A0F4-AC25034BAD2B}" type="pres">
      <dgm:prSet presAssocID="{323219F7-712A-4293-8B8F-980B4433C632}" presName="vSp1" presStyleCnt="0"/>
      <dgm:spPr/>
    </dgm:pt>
    <dgm:pt modelId="{868A10C5-75EB-4877-8F8D-5CB2216ABD3D}" type="pres">
      <dgm:prSet presAssocID="{323219F7-712A-4293-8B8F-980B4433C632}" presName="simulatedConn" presStyleLbl="solidFgAcc1" presStyleIdx="0" presStyleCnt="2"/>
      <dgm:spPr/>
    </dgm:pt>
    <dgm:pt modelId="{AA2166E7-11F1-4EA1-B559-5BA5540BC787}" type="pres">
      <dgm:prSet presAssocID="{323219F7-712A-4293-8B8F-980B4433C632}" presName="vSp2" presStyleCnt="0"/>
      <dgm:spPr/>
    </dgm:pt>
    <dgm:pt modelId="{43E31280-D0E4-4E43-BCF8-9ADA9E15D985}" type="pres">
      <dgm:prSet presAssocID="{323219F7-712A-4293-8B8F-980B4433C632}" presName="sibTrans" presStyleCnt="0"/>
      <dgm:spPr/>
    </dgm:pt>
    <dgm:pt modelId="{C5617618-0930-46F4-8558-0C67F0718AEE}" type="pres">
      <dgm:prSet presAssocID="{31B5D5FB-DB6F-42FF-B3AF-7909D7F6CB8E}" presName="compositeNode" presStyleCnt="0">
        <dgm:presLayoutVars>
          <dgm:bulletEnabled val="1"/>
        </dgm:presLayoutVars>
      </dgm:prSet>
      <dgm:spPr/>
    </dgm:pt>
    <dgm:pt modelId="{B52C6193-C703-4A68-87D0-46D3C673C003}" type="pres">
      <dgm:prSet presAssocID="{31B5D5FB-DB6F-42FF-B3AF-7909D7F6CB8E}" presName="bgRect" presStyleLbl="node1" presStyleIdx="1" presStyleCnt="3" custScaleX="55274"/>
      <dgm:spPr/>
    </dgm:pt>
    <dgm:pt modelId="{F7130C80-1765-495E-A8D1-F445EBC98E6F}" type="pres">
      <dgm:prSet presAssocID="{31B5D5FB-DB6F-42FF-B3AF-7909D7F6CB8E}" presName="parentNode" presStyleLbl="node1" presStyleIdx="1" presStyleCnt="3">
        <dgm:presLayoutVars>
          <dgm:chMax val="0"/>
          <dgm:bulletEnabled val="1"/>
        </dgm:presLayoutVars>
      </dgm:prSet>
      <dgm:spPr/>
    </dgm:pt>
    <dgm:pt modelId="{DD82E976-70A1-478E-91D4-77B6C9D9ED0D}" type="pres">
      <dgm:prSet presAssocID="{31B5D5FB-DB6F-42FF-B3AF-7909D7F6CB8E}" presName="childNode" presStyleLbl="node1" presStyleIdx="1" presStyleCnt="3">
        <dgm:presLayoutVars>
          <dgm:bulletEnabled val="1"/>
        </dgm:presLayoutVars>
      </dgm:prSet>
      <dgm:spPr/>
    </dgm:pt>
    <dgm:pt modelId="{97004C2B-9CDC-40A6-8801-322B40C354E6}" type="pres">
      <dgm:prSet presAssocID="{6B4E7D49-563C-4505-97F2-97ADBF5DDB33}" presName="hSp" presStyleCnt="0"/>
      <dgm:spPr/>
    </dgm:pt>
    <dgm:pt modelId="{795923F1-FE0D-410F-B22A-28BBE3536A67}" type="pres">
      <dgm:prSet presAssocID="{6B4E7D49-563C-4505-97F2-97ADBF5DDB33}" presName="vProcSp" presStyleCnt="0"/>
      <dgm:spPr/>
    </dgm:pt>
    <dgm:pt modelId="{BA0F76F6-F3EF-4994-AF71-8FED02C76DA0}" type="pres">
      <dgm:prSet presAssocID="{6B4E7D49-563C-4505-97F2-97ADBF5DDB33}" presName="vSp1" presStyleCnt="0"/>
      <dgm:spPr/>
    </dgm:pt>
    <dgm:pt modelId="{EF178D44-565A-453A-ACE1-1B2C32D734B3}" type="pres">
      <dgm:prSet presAssocID="{6B4E7D49-563C-4505-97F2-97ADBF5DDB33}" presName="simulatedConn" presStyleLbl="solidFgAcc1" presStyleIdx="1" presStyleCnt="2"/>
      <dgm:spPr/>
    </dgm:pt>
    <dgm:pt modelId="{C0F2C2AF-4481-4CEB-A529-75358F8152DB}" type="pres">
      <dgm:prSet presAssocID="{6B4E7D49-563C-4505-97F2-97ADBF5DDB33}" presName="vSp2" presStyleCnt="0"/>
      <dgm:spPr/>
    </dgm:pt>
    <dgm:pt modelId="{AC0C6FF4-D428-4119-90C3-19691EF57D5F}" type="pres">
      <dgm:prSet presAssocID="{6B4E7D49-563C-4505-97F2-97ADBF5DDB33}" presName="sibTrans" presStyleCnt="0"/>
      <dgm:spPr/>
    </dgm:pt>
    <dgm:pt modelId="{10305F2A-191F-4D58-8835-00387FC2A70D}" type="pres">
      <dgm:prSet presAssocID="{7A544BC2-FA52-4105-A317-E28DFF4A0AE9}" presName="compositeNode" presStyleCnt="0">
        <dgm:presLayoutVars>
          <dgm:bulletEnabled val="1"/>
        </dgm:presLayoutVars>
      </dgm:prSet>
      <dgm:spPr/>
    </dgm:pt>
    <dgm:pt modelId="{C0461F9B-4772-45CA-8A33-FB8194FA8084}" type="pres">
      <dgm:prSet presAssocID="{7A544BC2-FA52-4105-A317-E28DFF4A0AE9}" presName="bgRect" presStyleLbl="node1" presStyleIdx="2" presStyleCnt="3" custScaleX="116356"/>
      <dgm:spPr/>
    </dgm:pt>
    <dgm:pt modelId="{D0F95E2F-A5D5-41C9-9BB7-DBED39E61E85}" type="pres">
      <dgm:prSet presAssocID="{7A544BC2-FA52-4105-A317-E28DFF4A0AE9}" presName="parentNode" presStyleLbl="node1" presStyleIdx="2" presStyleCnt="3">
        <dgm:presLayoutVars>
          <dgm:chMax val="0"/>
          <dgm:bulletEnabled val="1"/>
        </dgm:presLayoutVars>
      </dgm:prSet>
      <dgm:spPr/>
    </dgm:pt>
    <dgm:pt modelId="{06E1D1E8-69AF-4F58-A927-DA42A6EB355C}" type="pres">
      <dgm:prSet presAssocID="{7A544BC2-FA52-4105-A317-E28DFF4A0AE9}" presName="childNode" presStyleLbl="node1" presStyleIdx="2" presStyleCnt="3">
        <dgm:presLayoutVars>
          <dgm:bulletEnabled val="1"/>
        </dgm:presLayoutVars>
      </dgm:prSet>
      <dgm:spPr/>
    </dgm:pt>
  </dgm:ptLst>
  <dgm:cxnLst>
    <dgm:cxn modelId="{E514FB06-37DE-4B85-B646-FBFA6B036571}" type="presOf" srcId="{1E68F2F8-1BD0-4FAA-A3A4-3ACF4AB642F9}" destId="{06E1D1E8-69AF-4F58-A927-DA42A6EB355C}" srcOrd="0" destOrd="10" presId="urn:microsoft.com/office/officeart/2005/8/layout/hProcess7"/>
    <dgm:cxn modelId="{DD99FA0E-E7FC-42F4-98EC-92AFDB1596C6}" type="presOf" srcId="{6CB5E536-946D-45D9-B304-C440A8B5E695}" destId="{6A73321F-AF18-4104-B757-F7B718618E57}" srcOrd="0" destOrd="2" presId="urn:microsoft.com/office/officeart/2005/8/layout/hProcess7"/>
    <dgm:cxn modelId="{3B985B12-BA40-4DCD-85C5-C9818CC1673C}" srcId="{D251ED29-7E16-414F-A28B-C90E0DF477CA}" destId="{DAA680DF-9625-422B-9512-93E4165A5934}" srcOrd="4" destOrd="0" parTransId="{B7B6AADA-1B42-4EA7-BD45-EB182572B0C6}" sibTransId="{A17BA2EC-6B0C-430C-AE81-36556F3EFD43}"/>
    <dgm:cxn modelId="{46A31218-2912-4207-9E1E-D416B817C1C0}" type="presOf" srcId="{D251ED29-7E16-414F-A28B-C90E0DF477CA}" destId="{9FC917AE-66EB-4B3A-A034-69BEEC53DCCF}" srcOrd="1" destOrd="0" presId="urn:microsoft.com/office/officeart/2005/8/layout/hProcess7"/>
    <dgm:cxn modelId="{E9D2FA18-A5CD-4763-BC23-E40491DD6302}" type="presOf" srcId="{70C47A5D-889F-40D7-B673-BABA58E66ACA}" destId="{06E1D1E8-69AF-4F58-A927-DA42A6EB355C}" srcOrd="0" destOrd="7" presId="urn:microsoft.com/office/officeart/2005/8/layout/hProcess7"/>
    <dgm:cxn modelId="{27D47222-2B76-4BDF-A6E7-A409C7277CC1}" srcId="{7A544BC2-FA52-4105-A317-E28DFF4A0AE9}" destId="{0C853F97-27F3-40CE-B667-5218B0E8D659}" srcOrd="8" destOrd="0" parTransId="{5B9270F8-89E5-4DB7-9246-E6CB079F7776}" sibTransId="{9320504C-7255-4B7D-A4F9-11DE19EE30ED}"/>
    <dgm:cxn modelId="{6A797625-2B70-4895-B245-C2EFC908A614}" type="presOf" srcId="{7A544BC2-FA52-4105-A317-E28DFF4A0AE9}" destId="{C0461F9B-4772-45CA-8A33-FB8194FA8084}" srcOrd="0" destOrd="0" presId="urn:microsoft.com/office/officeart/2005/8/layout/hProcess7"/>
    <dgm:cxn modelId="{1EE16228-A839-415F-B9C7-7FCB65FE570C}" type="presOf" srcId="{0C853F97-27F3-40CE-B667-5218B0E8D659}" destId="{06E1D1E8-69AF-4F58-A927-DA42A6EB355C}" srcOrd="0" destOrd="8" presId="urn:microsoft.com/office/officeart/2005/8/layout/hProcess7"/>
    <dgm:cxn modelId="{1CAA512B-189B-466B-8E73-757CC7B3D594}" type="presOf" srcId="{9DB4DFF9-FA27-4F44-9DA7-DBA3F628B1EA}" destId="{11B45930-013C-4E6D-9A29-768DEBA93B56}" srcOrd="0" destOrd="0" presId="urn:microsoft.com/office/officeart/2005/8/layout/hProcess7"/>
    <dgm:cxn modelId="{B255982D-8F99-458B-B51B-D3B2A879954A}" srcId="{7A544BC2-FA52-4105-A317-E28DFF4A0AE9}" destId="{3DB24E4B-8676-43D6-86BE-1CEE854846E9}" srcOrd="9" destOrd="0" parTransId="{E2F4EA9A-B8DD-452C-AA14-196A1CDE964E}" sibTransId="{21B2EADE-E526-470E-B342-957F64F0D56B}"/>
    <dgm:cxn modelId="{24771C3B-2B88-44E5-BAB4-0DF7834F86EF}" type="presOf" srcId="{31B5D5FB-DB6F-42FF-B3AF-7909D7F6CB8E}" destId="{B52C6193-C703-4A68-87D0-46D3C673C003}" srcOrd="0" destOrd="0" presId="urn:microsoft.com/office/officeart/2005/8/layout/hProcess7"/>
    <dgm:cxn modelId="{1C5DFC3D-9251-47BC-9E62-70230478F0F5}" type="presOf" srcId="{7A544BC2-FA52-4105-A317-E28DFF4A0AE9}" destId="{D0F95E2F-A5D5-41C9-9BB7-DBED39E61E85}" srcOrd="1" destOrd="0" presId="urn:microsoft.com/office/officeart/2005/8/layout/hProcess7"/>
    <dgm:cxn modelId="{763E2F60-DA48-41F8-AB04-E296BC480790}" type="presOf" srcId="{D251ED29-7E16-414F-A28B-C90E0DF477CA}" destId="{408E94AA-7EDC-4B7C-B3C9-D4F0DA78ED45}" srcOrd="0" destOrd="0" presId="urn:microsoft.com/office/officeart/2005/8/layout/hProcess7"/>
    <dgm:cxn modelId="{0E536260-2480-4190-9A3D-9ECEADF4A4E8}" srcId="{7A544BC2-FA52-4105-A317-E28DFF4A0AE9}" destId="{561EB0EE-9CE3-40DC-AD35-FB50DC5E0FCA}" srcOrd="1" destOrd="0" parTransId="{25EC92F9-FDD9-4A16-8A76-2C70AA69B7A8}" sibTransId="{6A91FE67-9C6F-4C93-9CD2-FB4A2383C76F}"/>
    <dgm:cxn modelId="{C5460067-2102-499D-B692-2EDE4A21B171}" type="presOf" srcId="{83EF4453-7EA3-401C-A17D-07BE2DA8AB81}" destId="{DD82E976-70A1-478E-91D4-77B6C9D9ED0D}" srcOrd="0" destOrd="0" presId="urn:microsoft.com/office/officeart/2005/8/layout/hProcess7"/>
    <dgm:cxn modelId="{682DC568-246D-4F0E-A06F-DDBCCF3B0A2E}" type="presOf" srcId="{DAA680DF-9625-422B-9512-93E4165A5934}" destId="{6A73321F-AF18-4104-B757-F7B718618E57}" srcOrd="0" destOrd="4" presId="urn:microsoft.com/office/officeart/2005/8/layout/hProcess7"/>
    <dgm:cxn modelId="{D2330749-F601-4BBD-A06D-B5811882CB61}" srcId="{D251ED29-7E16-414F-A28B-C90E0DF477CA}" destId="{2D8B5F57-A880-47AD-A4A9-83A0B13387B9}" srcOrd="0" destOrd="0" parTransId="{6EF33251-383A-45D7-9E6F-547569500070}" sibTransId="{26035E4C-E4EF-41C6-B6BE-E76F133ED9A8}"/>
    <dgm:cxn modelId="{A074E64A-6390-4380-929D-135C9C1C1137}" srcId="{7A544BC2-FA52-4105-A317-E28DFF4A0AE9}" destId="{AA084C57-7F3F-476C-9430-A77967ED2C33}" srcOrd="6" destOrd="0" parTransId="{979639C2-77F4-4CE0-A0FC-C3B9C0C2AFCF}" sibTransId="{E8789808-A2FF-44BE-95A3-BE6F6F6AD67C}"/>
    <dgm:cxn modelId="{38B8746C-84D1-4148-8D93-5BFD500F8B95}" type="presOf" srcId="{AA084C57-7F3F-476C-9430-A77967ED2C33}" destId="{06E1D1E8-69AF-4F58-A927-DA42A6EB355C}" srcOrd="0" destOrd="6" presId="urn:microsoft.com/office/officeart/2005/8/layout/hProcess7"/>
    <dgm:cxn modelId="{19FEF04F-16C2-41A1-863C-327C7A680796}" srcId="{D251ED29-7E16-414F-A28B-C90E0DF477CA}" destId="{0E88EC92-956C-4821-AEEA-B78C6C19D5BE}" srcOrd="5" destOrd="0" parTransId="{F0BF763B-377D-4DB0-917D-CC5E5587F790}" sibTransId="{ADE3858A-7E65-45A8-A904-6298DF37E664}"/>
    <dgm:cxn modelId="{F4FD1871-C67D-468B-A06B-DC45EE2FDC35}" srcId="{9DB4DFF9-FA27-4F44-9DA7-DBA3F628B1EA}" destId="{D251ED29-7E16-414F-A28B-C90E0DF477CA}" srcOrd="0" destOrd="0" parTransId="{D3004050-F918-401A-A67E-6817CF62D37B}" sibTransId="{323219F7-712A-4293-8B8F-980B4433C632}"/>
    <dgm:cxn modelId="{F1FE7C5A-B133-4C55-9D03-82BCF7917E15}" type="presOf" srcId="{2D8B5F57-A880-47AD-A4A9-83A0B13387B9}" destId="{6A73321F-AF18-4104-B757-F7B718618E57}" srcOrd="0" destOrd="0" presId="urn:microsoft.com/office/officeart/2005/8/layout/hProcess7"/>
    <dgm:cxn modelId="{7739B95A-A1BE-42DD-9A28-8927F4B64396}" type="presOf" srcId="{D45C24FE-8505-4124-B215-8485FC0279C6}" destId="{DD82E976-70A1-478E-91D4-77B6C9D9ED0D}" srcOrd="0" destOrd="1" presId="urn:microsoft.com/office/officeart/2005/8/layout/hProcess7"/>
    <dgm:cxn modelId="{46C33B80-0283-45AC-8EF4-1B1BB9BCB455}" srcId="{7A544BC2-FA52-4105-A317-E28DFF4A0AE9}" destId="{CE701417-E410-4CC9-AEEF-C0785152E287}" srcOrd="3" destOrd="0" parTransId="{3D4D9331-F258-4C73-9DAB-659C3244A957}" sibTransId="{B3D90779-5E78-43DA-9BBA-737BA5C85974}"/>
    <dgm:cxn modelId="{BC829D80-3C87-48A4-9389-4914AF8296FF}" srcId="{7A544BC2-FA52-4105-A317-E28DFF4A0AE9}" destId="{1E68F2F8-1BD0-4FAA-A3A4-3ACF4AB642F9}" srcOrd="10" destOrd="0" parTransId="{B0FA403B-18A0-4E3D-ADD3-0B5CD0593B1B}" sibTransId="{75382D4F-EA62-4881-B62A-72509551DAA7}"/>
    <dgm:cxn modelId="{092C4A8D-35CB-442A-B4D8-1DDA5582BDAB}" srcId="{7A544BC2-FA52-4105-A317-E28DFF4A0AE9}" destId="{C248B2F5-F380-44E5-B494-C15D2150ED27}" srcOrd="4" destOrd="0" parTransId="{E3871608-BEED-4991-82A6-0D3638F02D64}" sibTransId="{CF8587DB-7FFE-4C59-8D76-27FFA96960B5}"/>
    <dgm:cxn modelId="{07D9468E-A154-499A-8D4C-19D34B03BDB6}" type="presOf" srcId="{5F5BB4AB-402C-4B27-8570-82A5364D41BE}" destId="{6A73321F-AF18-4104-B757-F7B718618E57}" srcOrd="0" destOrd="3" presId="urn:microsoft.com/office/officeart/2005/8/layout/hProcess7"/>
    <dgm:cxn modelId="{D69CBF8E-4280-4976-B526-9EAB48ED3715}" srcId="{31B5D5FB-DB6F-42FF-B3AF-7909D7F6CB8E}" destId="{D45C24FE-8505-4124-B215-8485FC0279C6}" srcOrd="1" destOrd="0" parTransId="{EE9EB697-FD2F-4FAD-B203-DC929FF89B34}" sibTransId="{EBCA0F7C-1CFE-4578-A307-F7D434312801}"/>
    <dgm:cxn modelId="{76609194-C873-4844-A839-C660BCCC31F5}" type="presOf" srcId="{AC406C3F-0629-4A29-9DC5-E37CBF289966}" destId="{06E1D1E8-69AF-4F58-A927-DA42A6EB355C}" srcOrd="0" destOrd="5" presId="urn:microsoft.com/office/officeart/2005/8/layout/hProcess7"/>
    <dgm:cxn modelId="{7DC5E897-E11D-4E31-8027-EC5F1E40D88A}" srcId="{D251ED29-7E16-414F-A28B-C90E0DF477CA}" destId="{5F5BB4AB-402C-4B27-8570-82A5364D41BE}" srcOrd="3" destOrd="0" parTransId="{EA789FAA-0EC3-4E30-9BEF-F76E41EF5CC4}" sibTransId="{4A9E7859-BA7D-4F81-9DDE-B5EF815AF56C}"/>
    <dgm:cxn modelId="{9DA90198-3BFA-4850-9E43-293DCC54EAF1}" srcId="{9DB4DFF9-FA27-4F44-9DA7-DBA3F628B1EA}" destId="{7A544BC2-FA52-4105-A317-E28DFF4A0AE9}" srcOrd="2" destOrd="0" parTransId="{15021DBB-6A80-4201-AEE3-A4D1C88E484B}" sibTransId="{EC3F0F64-0FE1-4BC2-9E0C-3679E08EDCB0}"/>
    <dgm:cxn modelId="{1D06749B-7016-44C0-A252-0A76290FD036}" type="presOf" srcId="{CE701417-E410-4CC9-AEEF-C0785152E287}" destId="{06E1D1E8-69AF-4F58-A927-DA42A6EB355C}" srcOrd="0" destOrd="3" presId="urn:microsoft.com/office/officeart/2005/8/layout/hProcess7"/>
    <dgm:cxn modelId="{64A172A4-F0E9-48AB-B435-BA5E639EB00C}" type="presOf" srcId="{0E72913F-EFBD-4A47-B8FD-DDDE6B9CB3B1}" destId="{06E1D1E8-69AF-4F58-A927-DA42A6EB355C}" srcOrd="0" destOrd="2" presId="urn:microsoft.com/office/officeart/2005/8/layout/hProcess7"/>
    <dgm:cxn modelId="{0A8B6BA8-15F5-4283-8FBD-DD3823F40F31}" srcId="{7A544BC2-FA52-4105-A317-E28DFF4A0AE9}" destId="{70C47A5D-889F-40D7-B673-BABA58E66ACA}" srcOrd="7" destOrd="0" parTransId="{0B8C4981-8492-487B-A2FC-3E5AE2BE403F}" sibTransId="{75F4E28F-7CAB-4D67-8B69-F958557DC1C9}"/>
    <dgm:cxn modelId="{4CFBF8AC-9D2A-4687-A358-083D6A0CB42F}" srcId="{31B5D5FB-DB6F-42FF-B3AF-7909D7F6CB8E}" destId="{562CEEBF-BBD7-4E6C-BABB-23FF1E79FD0E}" srcOrd="2" destOrd="0" parTransId="{57C8AB57-CB58-4B2F-B82E-E7B87947E45A}" sibTransId="{3ABAA0FB-397D-472B-8D43-A9FBA3A98389}"/>
    <dgm:cxn modelId="{6C5503B1-9FB5-4992-95F0-1BD30B1961AC}" srcId="{9DB4DFF9-FA27-4F44-9DA7-DBA3F628B1EA}" destId="{31B5D5FB-DB6F-42FF-B3AF-7909D7F6CB8E}" srcOrd="1" destOrd="0" parTransId="{8068518B-4F37-4905-B393-97CF1D1BADF8}" sibTransId="{6B4E7D49-563C-4505-97F2-97ADBF5DDB33}"/>
    <dgm:cxn modelId="{E05621B1-EBA2-453A-849B-BC13744D1794}" type="presOf" srcId="{B5EFB3E3-D402-415E-8FD7-18F7E9AC076E}" destId="{06E1D1E8-69AF-4F58-A927-DA42A6EB355C}" srcOrd="0" destOrd="0" presId="urn:microsoft.com/office/officeart/2005/8/layout/hProcess7"/>
    <dgm:cxn modelId="{6B875FBC-53E2-421B-ADFE-04CF2DBCE14B}" srcId="{D251ED29-7E16-414F-A28B-C90E0DF477CA}" destId="{0A6E09CD-94F0-454A-8FCD-C85670C53D13}" srcOrd="1" destOrd="0" parTransId="{042696B4-D533-4E56-B379-82136DE9C407}" sibTransId="{E34ED7A1-5B12-412D-9B0A-7DFE7719ED64}"/>
    <dgm:cxn modelId="{6C534ABC-0FCE-4B61-AFF6-8D42AE243C03}" srcId="{7A544BC2-FA52-4105-A317-E28DFF4A0AE9}" destId="{AC406C3F-0629-4A29-9DC5-E37CBF289966}" srcOrd="5" destOrd="0" parTransId="{65D9D97B-E61A-497F-A8ED-427EEBE76C26}" sibTransId="{2E8F6DD0-3418-4DD7-9DD0-BB89595C25CA}"/>
    <dgm:cxn modelId="{0F7218C2-214A-4680-B236-E35749B4E750}" type="presOf" srcId="{0A6E09CD-94F0-454A-8FCD-C85670C53D13}" destId="{6A73321F-AF18-4104-B757-F7B718618E57}" srcOrd="0" destOrd="1" presId="urn:microsoft.com/office/officeart/2005/8/layout/hProcess7"/>
    <dgm:cxn modelId="{9DA590C4-F5C4-4ACB-9CB4-D8ED271DB339}" srcId="{31B5D5FB-DB6F-42FF-B3AF-7909D7F6CB8E}" destId="{83EF4453-7EA3-401C-A17D-07BE2DA8AB81}" srcOrd="0" destOrd="0" parTransId="{67B81D0C-145E-4A9A-8C0A-F8DD1FCF9848}" sibTransId="{86920145-E684-406F-8C95-86BFEE2E1CE2}"/>
    <dgm:cxn modelId="{71DD54C6-FF33-4D0B-A7C2-52960F4E957F}" type="presOf" srcId="{C248B2F5-F380-44E5-B494-C15D2150ED27}" destId="{06E1D1E8-69AF-4F58-A927-DA42A6EB355C}" srcOrd="0" destOrd="4" presId="urn:microsoft.com/office/officeart/2005/8/layout/hProcess7"/>
    <dgm:cxn modelId="{01E2F1C8-8CCD-4174-82F5-84DDFCEEC22B}" type="presOf" srcId="{31B5D5FB-DB6F-42FF-B3AF-7909D7F6CB8E}" destId="{F7130C80-1765-495E-A8D1-F445EBC98E6F}" srcOrd="1" destOrd="0" presId="urn:microsoft.com/office/officeart/2005/8/layout/hProcess7"/>
    <dgm:cxn modelId="{104082CF-BECE-426D-9168-A0BA63243495}" type="presOf" srcId="{562CEEBF-BBD7-4E6C-BABB-23FF1E79FD0E}" destId="{DD82E976-70A1-478E-91D4-77B6C9D9ED0D}" srcOrd="0" destOrd="2" presId="urn:microsoft.com/office/officeart/2005/8/layout/hProcess7"/>
    <dgm:cxn modelId="{C38D97D2-B8FC-4F52-99E9-F1BC6E6B16C9}" type="presOf" srcId="{0E88EC92-956C-4821-AEEA-B78C6C19D5BE}" destId="{6A73321F-AF18-4104-B757-F7B718618E57}" srcOrd="0" destOrd="5" presId="urn:microsoft.com/office/officeart/2005/8/layout/hProcess7"/>
    <dgm:cxn modelId="{3AD0B0E0-823A-47F7-822A-4BA9B88E037E}" type="presOf" srcId="{3DB24E4B-8676-43D6-86BE-1CEE854846E9}" destId="{06E1D1E8-69AF-4F58-A927-DA42A6EB355C}" srcOrd="0" destOrd="9" presId="urn:microsoft.com/office/officeart/2005/8/layout/hProcess7"/>
    <dgm:cxn modelId="{F8E391EA-0188-41DE-BEFF-CFD199877F21}" type="presOf" srcId="{561EB0EE-9CE3-40DC-AD35-FB50DC5E0FCA}" destId="{06E1D1E8-69AF-4F58-A927-DA42A6EB355C}" srcOrd="0" destOrd="1" presId="urn:microsoft.com/office/officeart/2005/8/layout/hProcess7"/>
    <dgm:cxn modelId="{1668A8EC-496B-4F92-991D-365E8179F4DF}" srcId="{D251ED29-7E16-414F-A28B-C90E0DF477CA}" destId="{6CB5E536-946D-45D9-B304-C440A8B5E695}" srcOrd="2" destOrd="0" parTransId="{25DED776-E21D-4DB9-930F-C039CBD3F830}" sibTransId="{C8DA6630-6E76-43BE-8F57-AA71764288C6}"/>
    <dgm:cxn modelId="{435197EF-8A51-48FE-8FA8-D7141F177789}" srcId="{7A544BC2-FA52-4105-A317-E28DFF4A0AE9}" destId="{0E72913F-EFBD-4A47-B8FD-DDDE6B9CB3B1}" srcOrd="2" destOrd="0" parTransId="{B7B1925F-78FA-47E1-A241-31B7186435DD}" sibTransId="{F0A4A68A-7BAF-41E5-88E2-47FA6E81BA08}"/>
    <dgm:cxn modelId="{930CB2F6-11F3-4C81-AC9C-4B8E13D57194}" srcId="{7A544BC2-FA52-4105-A317-E28DFF4A0AE9}" destId="{B5EFB3E3-D402-415E-8FD7-18F7E9AC076E}" srcOrd="0" destOrd="0" parTransId="{8A2E1084-10D9-4335-955A-DD6CEE29C847}" sibTransId="{CE32BACF-EE15-451B-A9CC-E20E3432766C}"/>
    <dgm:cxn modelId="{6EDC6732-E21A-43E9-84AD-6986AFC375E5}" type="presParOf" srcId="{11B45930-013C-4E6D-9A29-768DEBA93B56}" destId="{7EADF2F6-9B96-44D2-BA75-501F94DAECAF}" srcOrd="0" destOrd="0" presId="urn:microsoft.com/office/officeart/2005/8/layout/hProcess7"/>
    <dgm:cxn modelId="{3F199BAC-8267-49DA-9347-C9CE246AB757}" type="presParOf" srcId="{7EADF2F6-9B96-44D2-BA75-501F94DAECAF}" destId="{408E94AA-7EDC-4B7C-B3C9-D4F0DA78ED45}" srcOrd="0" destOrd="0" presId="urn:microsoft.com/office/officeart/2005/8/layout/hProcess7"/>
    <dgm:cxn modelId="{814B24B6-0026-4E7A-8E0E-269B7C39B148}" type="presParOf" srcId="{7EADF2F6-9B96-44D2-BA75-501F94DAECAF}" destId="{9FC917AE-66EB-4B3A-A034-69BEEC53DCCF}" srcOrd="1" destOrd="0" presId="urn:microsoft.com/office/officeart/2005/8/layout/hProcess7"/>
    <dgm:cxn modelId="{2C56040B-3F0D-41C5-A74F-4BA2A3026102}" type="presParOf" srcId="{7EADF2F6-9B96-44D2-BA75-501F94DAECAF}" destId="{6A73321F-AF18-4104-B757-F7B718618E57}" srcOrd="2" destOrd="0" presId="urn:microsoft.com/office/officeart/2005/8/layout/hProcess7"/>
    <dgm:cxn modelId="{4C8CF9A5-FAD3-4A02-AE5B-178921F9BB81}" type="presParOf" srcId="{11B45930-013C-4E6D-9A29-768DEBA93B56}" destId="{E59CF7D9-3792-410E-A318-E0FD7D64DD79}" srcOrd="1" destOrd="0" presId="urn:microsoft.com/office/officeart/2005/8/layout/hProcess7"/>
    <dgm:cxn modelId="{9E4CF894-AFCB-4368-B746-AC949A5CE9B7}" type="presParOf" srcId="{11B45930-013C-4E6D-9A29-768DEBA93B56}" destId="{EFA53799-487E-4F74-B49C-0CEC6375651B}" srcOrd="2" destOrd="0" presId="urn:microsoft.com/office/officeart/2005/8/layout/hProcess7"/>
    <dgm:cxn modelId="{718513D3-1637-47ED-8422-30757EC3C466}" type="presParOf" srcId="{EFA53799-487E-4F74-B49C-0CEC6375651B}" destId="{678EC7E4-3812-4CA5-A0F4-AC25034BAD2B}" srcOrd="0" destOrd="0" presId="urn:microsoft.com/office/officeart/2005/8/layout/hProcess7"/>
    <dgm:cxn modelId="{66E0C389-E60A-4A61-8E5F-E4041F22628A}" type="presParOf" srcId="{EFA53799-487E-4F74-B49C-0CEC6375651B}" destId="{868A10C5-75EB-4877-8F8D-5CB2216ABD3D}" srcOrd="1" destOrd="0" presId="urn:microsoft.com/office/officeart/2005/8/layout/hProcess7"/>
    <dgm:cxn modelId="{E866B837-4EEA-4755-9977-300A4CB55DAA}" type="presParOf" srcId="{EFA53799-487E-4F74-B49C-0CEC6375651B}" destId="{AA2166E7-11F1-4EA1-B559-5BA5540BC787}" srcOrd="2" destOrd="0" presId="urn:microsoft.com/office/officeart/2005/8/layout/hProcess7"/>
    <dgm:cxn modelId="{B331B261-F1A2-4327-B885-971D2181BE28}" type="presParOf" srcId="{11B45930-013C-4E6D-9A29-768DEBA93B56}" destId="{43E31280-D0E4-4E43-BCF8-9ADA9E15D985}" srcOrd="3" destOrd="0" presId="urn:microsoft.com/office/officeart/2005/8/layout/hProcess7"/>
    <dgm:cxn modelId="{E3F4E9FD-944B-4C6D-A89B-CB7DE0EE2C91}" type="presParOf" srcId="{11B45930-013C-4E6D-9A29-768DEBA93B56}" destId="{C5617618-0930-46F4-8558-0C67F0718AEE}" srcOrd="4" destOrd="0" presId="urn:microsoft.com/office/officeart/2005/8/layout/hProcess7"/>
    <dgm:cxn modelId="{D623A708-0A38-4BF5-B073-4E0142E098A3}" type="presParOf" srcId="{C5617618-0930-46F4-8558-0C67F0718AEE}" destId="{B52C6193-C703-4A68-87D0-46D3C673C003}" srcOrd="0" destOrd="0" presId="urn:microsoft.com/office/officeart/2005/8/layout/hProcess7"/>
    <dgm:cxn modelId="{E5AC8B40-3A0F-4E01-BA17-202ED7100B42}" type="presParOf" srcId="{C5617618-0930-46F4-8558-0C67F0718AEE}" destId="{F7130C80-1765-495E-A8D1-F445EBC98E6F}" srcOrd="1" destOrd="0" presId="urn:microsoft.com/office/officeart/2005/8/layout/hProcess7"/>
    <dgm:cxn modelId="{092AAE59-96CD-4A85-932C-DB7FB65C64DB}" type="presParOf" srcId="{C5617618-0930-46F4-8558-0C67F0718AEE}" destId="{DD82E976-70A1-478E-91D4-77B6C9D9ED0D}" srcOrd="2" destOrd="0" presId="urn:microsoft.com/office/officeart/2005/8/layout/hProcess7"/>
    <dgm:cxn modelId="{4425376F-CBFF-4CC9-889C-CD5F477D8491}" type="presParOf" srcId="{11B45930-013C-4E6D-9A29-768DEBA93B56}" destId="{97004C2B-9CDC-40A6-8801-322B40C354E6}" srcOrd="5" destOrd="0" presId="urn:microsoft.com/office/officeart/2005/8/layout/hProcess7"/>
    <dgm:cxn modelId="{51787D9E-45AC-4359-829D-47673969A2D7}" type="presParOf" srcId="{11B45930-013C-4E6D-9A29-768DEBA93B56}" destId="{795923F1-FE0D-410F-B22A-28BBE3536A67}" srcOrd="6" destOrd="0" presId="urn:microsoft.com/office/officeart/2005/8/layout/hProcess7"/>
    <dgm:cxn modelId="{A7FB390D-AE58-44BC-9751-2E743F871948}" type="presParOf" srcId="{795923F1-FE0D-410F-B22A-28BBE3536A67}" destId="{BA0F76F6-F3EF-4994-AF71-8FED02C76DA0}" srcOrd="0" destOrd="0" presId="urn:microsoft.com/office/officeart/2005/8/layout/hProcess7"/>
    <dgm:cxn modelId="{B15A05A6-412B-4A99-8D27-C8DD019A1A11}" type="presParOf" srcId="{795923F1-FE0D-410F-B22A-28BBE3536A67}" destId="{EF178D44-565A-453A-ACE1-1B2C32D734B3}" srcOrd="1" destOrd="0" presId="urn:microsoft.com/office/officeart/2005/8/layout/hProcess7"/>
    <dgm:cxn modelId="{99DAC280-BEAD-4586-ACB5-0220CB67C727}" type="presParOf" srcId="{795923F1-FE0D-410F-B22A-28BBE3536A67}" destId="{C0F2C2AF-4481-4CEB-A529-75358F8152DB}" srcOrd="2" destOrd="0" presId="urn:microsoft.com/office/officeart/2005/8/layout/hProcess7"/>
    <dgm:cxn modelId="{45E244EA-1BC2-400C-BF9C-298D36D7321F}" type="presParOf" srcId="{11B45930-013C-4E6D-9A29-768DEBA93B56}" destId="{AC0C6FF4-D428-4119-90C3-19691EF57D5F}" srcOrd="7" destOrd="0" presId="urn:microsoft.com/office/officeart/2005/8/layout/hProcess7"/>
    <dgm:cxn modelId="{95FD93ED-7F4B-4EB8-B55D-1E5C1484AA12}" type="presParOf" srcId="{11B45930-013C-4E6D-9A29-768DEBA93B56}" destId="{10305F2A-191F-4D58-8835-00387FC2A70D}" srcOrd="8" destOrd="0" presId="urn:microsoft.com/office/officeart/2005/8/layout/hProcess7"/>
    <dgm:cxn modelId="{7D512BB5-F2F5-470B-9F8B-AA49A9EB2A58}" type="presParOf" srcId="{10305F2A-191F-4D58-8835-00387FC2A70D}" destId="{C0461F9B-4772-45CA-8A33-FB8194FA8084}" srcOrd="0" destOrd="0" presId="urn:microsoft.com/office/officeart/2005/8/layout/hProcess7"/>
    <dgm:cxn modelId="{986A6061-1965-4EE6-A222-BD2B7BB4B198}" type="presParOf" srcId="{10305F2A-191F-4D58-8835-00387FC2A70D}" destId="{D0F95E2F-A5D5-41C9-9BB7-DBED39E61E85}" srcOrd="1" destOrd="0" presId="urn:microsoft.com/office/officeart/2005/8/layout/hProcess7"/>
    <dgm:cxn modelId="{9B0EA08D-FB12-4493-AC33-912DEBC671B4}" type="presParOf" srcId="{10305F2A-191F-4D58-8835-00387FC2A70D}" destId="{06E1D1E8-69AF-4F58-A927-DA42A6EB355C}" srcOrd="2"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DB4DFF9-FA27-4F44-9DA7-DBA3F628B1EA}" type="doc">
      <dgm:prSet loTypeId="urn:microsoft.com/office/officeart/2005/8/layout/hProcess7" loCatId="process" qsTypeId="urn:microsoft.com/office/officeart/2005/8/quickstyle/simple3" qsCatId="simple" csTypeId="urn:microsoft.com/office/officeart/2005/8/colors/colorful3" csCatId="colorful" phldr="1"/>
      <dgm:spPr/>
      <dgm:t>
        <a:bodyPr/>
        <a:lstStyle/>
        <a:p>
          <a:endParaRPr lang="en-GB"/>
        </a:p>
      </dgm:t>
    </dgm:pt>
    <dgm:pt modelId="{D251ED29-7E16-414F-A28B-C90E0DF477CA}">
      <dgm:prSet phldrT="[Text]"/>
      <dgm:spPr/>
      <dgm:t>
        <a:bodyPr/>
        <a:lstStyle/>
        <a:p>
          <a:r>
            <a:rPr lang="sk-SK"/>
            <a:t>Východiskový stav</a:t>
          </a:r>
          <a:endParaRPr lang="en-GB"/>
        </a:p>
      </dgm:t>
    </dgm:pt>
    <dgm:pt modelId="{D3004050-F918-401A-A67E-6817CF62D37B}" type="parTrans" cxnId="{F4FD1871-C67D-468B-A06B-DC45EE2FDC35}">
      <dgm:prSet/>
      <dgm:spPr/>
      <dgm:t>
        <a:bodyPr/>
        <a:lstStyle/>
        <a:p>
          <a:endParaRPr lang="en-GB"/>
        </a:p>
      </dgm:t>
    </dgm:pt>
    <dgm:pt modelId="{323219F7-712A-4293-8B8F-980B4433C632}" type="sibTrans" cxnId="{F4FD1871-C67D-468B-A06B-DC45EE2FDC35}">
      <dgm:prSet/>
      <dgm:spPr/>
      <dgm:t>
        <a:bodyPr/>
        <a:lstStyle/>
        <a:p>
          <a:endParaRPr lang="en-GB"/>
        </a:p>
      </dgm:t>
    </dgm:pt>
    <dgm:pt modelId="{2D8B5F57-A880-47AD-A4A9-83A0B13387B9}">
      <dgm:prSet phldrT="[Text]"/>
      <dgm:spPr/>
      <dgm:t>
        <a:bodyPr/>
        <a:lstStyle/>
        <a:p>
          <a:r>
            <a:rPr lang="sk-SK"/>
            <a:t>Nedostatočný zber, analýza a využívanie údajov na dosiahnutie úspor energie, predstavuje pre Slovensko problém pri plnení Európskych záväzkov vyplývajúcich z členstva v Európskej únii. Potreba využiť nákladovo efektívne príležitosti na úsporu energie tvorí súčasť balíka opatrení v oblasti čistej energie pre všetkých Európanov, ktorý zaviedol nový hlavný cieľ energetickej efektívnosti Únie vo výške minimálne 32,5 % do roku 2030 v porovnaní s predpokladanou spotrebou energie v roku 2030,</a:t>
          </a:r>
          <a:endParaRPr lang="en-GB"/>
        </a:p>
      </dgm:t>
    </dgm:pt>
    <dgm:pt modelId="{6EF33251-383A-45D7-9E6F-547569500070}" type="parTrans" cxnId="{D2330749-F601-4BBD-A06D-B5811882CB61}">
      <dgm:prSet/>
      <dgm:spPr/>
      <dgm:t>
        <a:bodyPr/>
        <a:lstStyle/>
        <a:p>
          <a:endParaRPr lang="en-GB"/>
        </a:p>
      </dgm:t>
    </dgm:pt>
    <dgm:pt modelId="{26035E4C-E4EF-41C6-B6BE-E76F133ED9A8}" type="sibTrans" cxnId="{D2330749-F601-4BBD-A06D-B5811882CB61}">
      <dgm:prSet/>
      <dgm:spPr/>
      <dgm:t>
        <a:bodyPr/>
        <a:lstStyle/>
        <a:p>
          <a:endParaRPr lang="en-GB"/>
        </a:p>
      </dgm:t>
    </dgm:pt>
    <dgm:pt modelId="{31B5D5FB-DB6F-42FF-B3AF-7909D7F6CB8E}">
      <dgm:prSet phldrT="[Text]"/>
      <dgm:spPr/>
      <dgm:t>
        <a:bodyPr/>
        <a:lstStyle/>
        <a:p>
          <a:r>
            <a:rPr lang="sk-SK"/>
            <a:t>Tematické oblasti podpory</a:t>
          </a:r>
          <a:endParaRPr lang="en-GB"/>
        </a:p>
      </dgm:t>
    </dgm:pt>
    <dgm:pt modelId="{8068518B-4F37-4905-B393-97CF1D1BADF8}" type="parTrans" cxnId="{6C5503B1-9FB5-4992-95F0-1BD30B1961AC}">
      <dgm:prSet/>
      <dgm:spPr/>
      <dgm:t>
        <a:bodyPr/>
        <a:lstStyle/>
        <a:p>
          <a:endParaRPr lang="en-GB"/>
        </a:p>
      </dgm:t>
    </dgm:pt>
    <dgm:pt modelId="{6B4E7D49-563C-4505-97F2-97ADBF5DDB33}" type="sibTrans" cxnId="{6C5503B1-9FB5-4992-95F0-1BD30B1961AC}">
      <dgm:prSet/>
      <dgm:spPr/>
      <dgm:t>
        <a:bodyPr/>
        <a:lstStyle/>
        <a:p>
          <a:endParaRPr lang="en-GB"/>
        </a:p>
      </dgm:t>
    </dgm:pt>
    <dgm:pt modelId="{83EF4453-7EA3-401C-A17D-07BE2DA8AB81}">
      <dgm:prSet phldrT="[Text]" custT="1"/>
      <dgm:spPr/>
      <dgm:t>
        <a:bodyPr/>
        <a:lstStyle/>
        <a:p>
          <a:pPr>
            <a:buFont typeface="Symbol" panose="05050102010706020507" pitchFamily="18" charset="2"/>
            <a:buChar char=""/>
          </a:pPr>
          <a:r>
            <a:rPr lang="sk-SK" sz="1200"/>
            <a:t>Systémy pre podporu integrácie OZE, úložísk rôznych typov energií a nabíjacích staníc pre elektromobily do energetických sústav (Od plánovania až po prevádzku, riadenie  a údržbu)</a:t>
          </a:r>
          <a:endParaRPr lang="en-GB" sz="1200"/>
        </a:p>
      </dgm:t>
    </dgm:pt>
    <dgm:pt modelId="{67B81D0C-145E-4A9A-8C0A-F8DD1FCF9848}" type="parTrans" cxnId="{9DA590C4-F5C4-4ACB-9CB4-D8ED271DB339}">
      <dgm:prSet/>
      <dgm:spPr/>
      <dgm:t>
        <a:bodyPr/>
        <a:lstStyle/>
        <a:p>
          <a:endParaRPr lang="en-GB"/>
        </a:p>
      </dgm:t>
    </dgm:pt>
    <dgm:pt modelId="{86920145-E684-406F-8C95-86BFEE2E1CE2}" type="sibTrans" cxnId="{9DA590C4-F5C4-4ACB-9CB4-D8ED271DB339}">
      <dgm:prSet/>
      <dgm:spPr/>
      <dgm:t>
        <a:bodyPr/>
        <a:lstStyle/>
        <a:p>
          <a:endParaRPr lang="en-GB"/>
        </a:p>
      </dgm:t>
    </dgm:pt>
    <dgm:pt modelId="{7A544BC2-FA52-4105-A317-E28DFF4A0AE9}">
      <dgm:prSet phldrT="[Text]"/>
      <dgm:spPr/>
      <dgm:t>
        <a:bodyPr/>
        <a:lstStyle/>
        <a:p>
          <a:r>
            <a:rPr lang="sk-SK"/>
            <a:t>Cieľový stav</a:t>
          </a:r>
          <a:endParaRPr lang="en-GB"/>
        </a:p>
      </dgm:t>
    </dgm:pt>
    <dgm:pt modelId="{15021DBB-6A80-4201-AEE3-A4D1C88E484B}" type="parTrans" cxnId="{9DA90198-3BFA-4850-9E43-293DCC54EAF1}">
      <dgm:prSet/>
      <dgm:spPr/>
      <dgm:t>
        <a:bodyPr/>
        <a:lstStyle/>
        <a:p>
          <a:endParaRPr lang="en-GB"/>
        </a:p>
      </dgm:t>
    </dgm:pt>
    <dgm:pt modelId="{EC3F0F64-0FE1-4BC2-9E0C-3679E08EDCB0}" type="sibTrans" cxnId="{9DA90198-3BFA-4850-9E43-293DCC54EAF1}">
      <dgm:prSet/>
      <dgm:spPr/>
      <dgm:t>
        <a:bodyPr/>
        <a:lstStyle/>
        <a:p>
          <a:endParaRPr lang="en-GB"/>
        </a:p>
      </dgm:t>
    </dgm:pt>
    <dgm:pt modelId="{B5EFB3E3-D402-415E-8FD7-18F7E9AC076E}">
      <dgm:prSet phldrT="[Text]" custT="1"/>
      <dgm:spPr/>
      <dgm:t>
        <a:bodyPr/>
        <a:lstStyle/>
        <a:p>
          <a:r>
            <a:rPr lang="sk-SK" sz="1200"/>
            <a:t>Legislatíva podporuje podmienky na prevádzku decentralizovaných energetických sústav.</a:t>
          </a:r>
          <a:endParaRPr lang="en-GB" sz="1200"/>
        </a:p>
      </dgm:t>
    </dgm:pt>
    <dgm:pt modelId="{8A2E1084-10D9-4335-955A-DD6CEE29C847}" type="parTrans" cxnId="{930CB2F6-11F3-4C81-AC9C-4B8E13D57194}">
      <dgm:prSet/>
      <dgm:spPr/>
      <dgm:t>
        <a:bodyPr/>
        <a:lstStyle/>
        <a:p>
          <a:endParaRPr lang="en-GB"/>
        </a:p>
      </dgm:t>
    </dgm:pt>
    <dgm:pt modelId="{CE32BACF-EE15-451B-A9CC-E20E3432766C}" type="sibTrans" cxnId="{930CB2F6-11F3-4C81-AC9C-4B8E13D57194}">
      <dgm:prSet/>
      <dgm:spPr/>
      <dgm:t>
        <a:bodyPr/>
        <a:lstStyle/>
        <a:p>
          <a:endParaRPr lang="en-GB"/>
        </a:p>
      </dgm:t>
    </dgm:pt>
    <dgm:pt modelId="{70C70D13-DE59-4361-B0BD-4BDB8EF19A6F}">
      <dgm:prSet custT="1"/>
      <dgm:spPr/>
      <dgm:t>
        <a:bodyPr/>
        <a:lstStyle/>
        <a:p>
          <a:pPr>
            <a:buFont typeface="Symbol" panose="05050102010706020507" pitchFamily="18" charset="2"/>
            <a:buChar char=""/>
          </a:pPr>
          <a:r>
            <a:rPr lang="sk-SK" sz="1200"/>
            <a:t>Inteligentný manažment výroby, akumulácie a spotreby v multienergetických systémoch s podporou aktívnych odberateľov, energetických komunít a spoločenstiev;</a:t>
          </a:r>
          <a:endParaRPr lang="en-GB" sz="1200"/>
        </a:p>
      </dgm:t>
    </dgm:pt>
    <dgm:pt modelId="{D0D13D2C-9A72-48EA-9080-AA8E0F02B147}" type="parTrans" cxnId="{84175DDC-005A-4974-9385-A5419EF97E98}">
      <dgm:prSet/>
      <dgm:spPr/>
      <dgm:t>
        <a:bodyPr/>
        <a:lstStyle/>
        <a:p>
          <a:endParaRPr lang="en-GB"/>
        </a:p>
      </dgm:t>
    </dgm:pt>
    <dgm:pt modelId="{1D433CCB-F02A-4129-A326-1B0293E0FAD6}" type="sibTrans" cxnId="{84175DDC-005A-4974-9385-A5419EF97E98}">
      <dgm:prSet/>
      <dgm:spPr/>
      <dgm:t>
        <a:bodyPr/>
        <a:lstStyle/>
        <a:p>
          <a:endParaRPr lang="en-GB"/>
        </a:p>
      </dgm:t>
    </dgm:pt>
    <dgm:pt modelId="{A87D91A2-BB7B-48FF-A63B-C422EDDA57D9}">
      <dgm:prSet custT="1"/>
      <dgm:spPr/>
      <dgm:t>
        <a:bodyPr/>
        <a:lstStyle/>
        <a:p>
          <a:pPr>
            <a:buFont typeface="Symbol" panose="05050102010706020507" pitchFamily="18" charset="2"/>
            <a:buChar char=""/>
          </a:pPr>
          <a:r>
            <a:rPr lang="sk-SK" sz="1200"/>
            <a:t>Predikcia výroby a spotreby energie, aj detekcia anomálií s využitím AI;</a:t>
          </a:r>
          <a:endParaRPr lang="en-GB" sz="1200"/>
        </a:p>
      </dgm:t>
    </dgm:pt>
    <dgm:pt modelId="{DD1EB9EE-A20A-44D3-972A-B0F35057DEFE}" type="parTrans" cxnId="{82FEADFB-C266-40CD-A320-4623099DF724}">
      <dgm:prSet/>
      <dgm:spPr/>
      <dgm:t>
        <a:bodyPr/>
        <a:lstStyle/>
        <a:p>
          <a:endParaRPr lang="en-GB"/>
        </a:p>
      </dgm:t>
    </dgm:pt>
    <dgm:pt modelId="{F231C568-80E6-4CC3-9FE7-52263F089296}" type="sibTrans" cxnId="{82FEADFB-C266-40CD-A320-4623099DF724}">
      <dgm:prSet/>
      <dgm:spPr/>
      <dgm:t>
        <a:bodyPr/>
        <a:lstStyle/>
        <a:p>
          <a:endParaRPr lang="en-GB"/>
        </a:p>
      </dgm:t>
    </dgm:pt>
    <dgm:pt modelId="{F791C09E-9A5C-4E8D-8BD6-5FF43E69779D}">
      <dgm:prSet custT="1"/>
      <dgm:spPr/>
      <dgm:t>
        <a:bodyPr/>
        <a:lstStyle/>
        <a:p>
          <a:r>
            <a:rPr lang="sk-SK" sz="1200"/>
            <a:t>Nové energetické produkty na transformovanom energetickom trhu a inovatívne riešenia skladovania energie.</a:t>
          </a:r>
          <a:endParaRPr lang="en-GB" sz="1200"/>
        </a:p>
      </dgm:t>
    </dgm:pt>
    <dgm:pt modelId="{4BD6CF9E-A954-4168-8C9E-0DEB5292F78E}" type="parTrans" cxnId="{207C940B-D2D4-4F74-82BF-B9EC385AD004}">
      <dgm:prSet/>
      <dgm:spPr/>
      <dgm:t>
        <a:bodyPr/>
        <a:lstStyle/>
        <a:p>
          <a:endParaRPr lang="en-GB"/>
        </a:p>
      </dgm:t>
    </dgm:pt>
    <dgm:pt modelId="{385782DC-5F88-4C01-B4E6-0720C0A4AB8A}" type="sibTrans" cxnId="{207C940B-D2D4-4F74-82BF-B9EC385AD004}">
      <dgm:prSet/>
      <dgm:spPr/>
      <dgm:t>
        <a:bodyPr/>
        <a:lstStyle/>
        <a:p>
          <a:endParaRPr lang="en-GB"/>
        </a:p>
      </dgm:t>
    </dgm:pt>
    <dgm:pt modelId="{1704702B-CEB3-4C4F-AAF9-5E1692590883}">
      <dgm:prSet custT="1"/>
      <dgm:spPr/>
      <dgm:t>
        <a:bodyPr/>
        <a:lstStyle/>
        <a:p>
          <a:r>
            <a:rPr lang="sk-SK" sz="1200"/>
            <a:t>Význam technológií ako AI a inteligentné meracie systémy v energetickom odvetví zvyšujú dopyt po nich.</a:t>
          </a:r>
          <a:endParaRPr lang="en-GB" sz="1200"/>
        </a:p>
      </dgm:t>
    </dgm:pt>
    <dgm:pt modelId="{414236F7-E99F-40D8-A911-A97CF583BAD5}" type="parTrans" cxnId="{ED9D3C03-DAD6-4F82-ADA3-27A091229FD3}">
      <dgm:prSet/>
      <dgm:spPr/>
      <dgm:t>
        <a:bodyPr/>
        <a:lstStyle/>
        <a:p>
          <a:endParaRPr lang="en-GB"/>
        </a:p>
      </dgm:t>
    </dgm:pt>
    <dgm:pt modelId="{2B987E8E-C104-4D7D-936E-6FE4AE789376}" type="sibTrans" cxnId="{ED9D3C03-DAD6-4F82-ADA3-27A091229FD3}">
      <dgm:prSet/>
      <dgm:spPr/>
      <dgm:t>
        <a:bodyPr/>
        <a:lstStyle/>
        <a:p>
          <a:endParaRPr lang="en-GB"/>
        </a:p>
      </dgm:t>
    </dgm:pt>
    <dgm:pt modelId="{84F645DA-C43F-42A8-919E-AAE8D883B52E}">
      <dgm:prSet custT="1"/>
      <dgm:spPr/>
      <dgm:t>
        <a:bodyPr/>
        <a:lstStyle/>
        <a:p>
          <a:r>
            <a:rPr lang="sk-SK" sz="1200"/>
            <a:t>Pre podniky sa otvára možnosť zvyšovať energetickú efektívnosť svojich prevádzok moderných digitálnych nástrojov s možnosťou zapájať sa do energetického trhu napr. využívaním služieb agregátora.</a:t>
          </a:r>
          <a:endParaRPr lang="en-GB" sz="1200"/>
        </a:p>
      </dgm:t>
    </dgm:pt>
    <dgm:pt modelId="{CB6AAAF4-020F-4055-B6B3-985C88F6B6FB}" type="parTrans" cxnId="{BF808653-377F-4942-BF54-818D7EB0EC46}">
      <dgm:prSet/>
      <dgm:spPr/>
      <dgm:t>
        <a:bodyPr/>
        <a:lstStyle/>
        <a:p>
          <a:endParaRPr lang="en-GB"/>
        </a:p>
      </dgm:t>
    </dgm:pt>
    <dgm:pt modelId="{60731DC4-5D23-482B-A980-36D0FCACFD18}" type="sibTrans" cxnId="{BF808653-377F-4942-BF54-818D7EB0EC46}">
      <dgm:prSet/>
      <dgm:spPr/>
      <dgm:t>
        <a:bodyPr/>
        <a:lstStyle/>
        <a:p>
          <a:endParaRPr lang="en-GB"/>
        </a:p>
      </dgm:t>
    </dgm:pt>
    <dgm:pt modelId="{16A86BC9-CB13-4187-AC42-2277B8CA84D9}">
      <dgm:prSet custT="1"/>
      <dgm:spPr/>
      <dgm:t>
        <a:bodyPr/>
        <a:lstStyle/>
        <a:p>
          <a:r>
            <a:rPr lang="sk-SK" sz="1200"/>
            <a:t>Urýchlený prechod k efektívnejšiemu a ekologickejšiemu energetickému mixu a nabíjacej infraštruktúre pre elektromobilitu.</a:t>
          </a:r>
          <a:endParaRPr lang="en-GB" sz="1200"/>
        </a:p>
      </dgm:t>
    </dgm:pt>
    <dgm:pt modelId="{5D87E327-A943-4A0D-A135-2C24B36E760D}" type="parTrans" cxnId="{FD0BCEC4-066E-4178-B82B-342FDF53B47B}">
      <dgm:prSet/>
      <dgm:spPr/>
      <dgm:t>
        <a:bodyPr/>
        <a:lstStyle/>
        <a:p>
          <a:endParaRPr lang="en-GB"/>
        </a:p>
      </dgm:t>
    </dgm:pt>
    <dgm:pt modelId="{B8A0A894-F012-4EBC-8955-42EE3A33BB9C}" type="sibTrans" cxnId="{FD0BCEC4-066E-4178-B82B-342FDF53B47B}">
      <dgm:prSet/>
      <dgm:spPr/>
      <dgm:t>
        <a:bodyPr/>
        <a:lstStyle/>
        <a:p>
          <a:endParaRPr lang="en-GB"/>
        </a:p>
      </dgm:t>
    </dgm:pt>
    <dgm:pt modelId="{B23DDC19-9A7D-4030-A9F3-7E7EFCBEE33B}">
      <dgm:prSet custT="1"/>
      <dgm:spPr/>
      <dgm:t>
        <a:bodyPr/>
        <a:lstStyle/>
        <a:p>
          <a:r>
            <a:rPr lang="sk-SK" sz="1200"/>
            <a:t>Nástroje na prevádzku distribučných sústav a sietí obslúžia veľké počty výrobcov a odberateľov pri vysokej spoľahlivosti a hospodárnosti prevádzky a efektívnosti trhu s energiou a majú využitie aj v plynárenstve, teplárenstve a vodárenstve.</a:t>
          </a:r>
          <a:endParaRPr lang="en-GB" sz="1200"/>
        </a:p>
      </dgm:t>
    </dgm:pt>
    <dgm:pt modelId="{16427D75-2145-4F29-9448-C9CDCB13FDEA}" type="parTrans" cxnId="{277B1115-D0E1-4595-B799-862627E5D278}">
      <dgm:prSet/>
      <dgm:spPr/>
      <dgm:t>
        <a:bodyPr/>
        <a:lstStyle/>
        <a:p>
          <a:endParaRPr lang="en-GB"/>
        </a:p>
      </dgm:t>
    </dgm:pt>
    <dgm:pt modelId="{7DA54D52-A972-4AF4-85FB-BAC30D4E9A42}" type="sibTrans" cxnId="{277B1115-D0E1-4595-B799-862627E5D278}">
      <dgm:prSet/>
      <dgm:spPr/>
      <dgm:t>
        <a:bodyPr/>
        <a:lstStyle/>
        <a:p>
          <a:endParaRPr lang="en-GB"/>
        </a:p>
      </dgm:t>
    </dgm:pt>
    <dgm:pt modelId="{E783BBEB-B2A1-4ACD-A127-5CE763922B49}">
      <dgm:prSet custT="1"/>
      <dgm:spPr/>
      <dgm:t>
        <a:bodyPr/>
        <a:lstStyle/>
        <a:p>
          <a:r>
            <a:rPr lang="sk-SK" sz="1200"/>
            <a:t>Slovenské výskumné kapacity v oblasti inteligentných energetických systémov sa využívajú na inovácie v aplikačnej praxi, čo predstavuje významnú exportnú príležitosť pre vývojárov systémov.</a:t>
          </a:r>
          <a:endParaRPr lang="en-GB" sz="1200"/>
        </a:p>
      </dgm:t>
    </dgm:pt>
    <dgm:pt modelId="{B173B7E8-C046-4FF0-B8B1-5917C8B38D83}" type="parTrans" cxnId="{8447B980-E51F-47BC-8A41-7E162DF9CB8E}">
      <dgm:prSet/>
      <dgm:spPr/>
      <dgm:t>
        <a:bodyPr/>
        <a:lstStyle/>
        <a:p>
          <a:endParaRPr lang="en-GB"/>
        </a:p>
      </dgm:t>
    </dgm:pt>
    <dgm:pt modelId="{484C9BDE-261F-411F-BC45-CE8E3F18E3B3}" type="sibTrans" cxnId="{8447B980-E51F-47BC-8A41-7E162DF9CB8E}">
      <dgm:prSet/>
      <dgm:spPr/>
      <dgm:t>
        <a:bodyPr/>
        <a:lstStyle/>
        <a:p>
          <a:endParaRPr lang="en-GB"/>
        </a:p>
      </dgm:t>
    </dgm:pt>
    <dgm:pt modelId="{506946FA-BDC6-4DA9-9F74-7CBBF9F64083}">
      <dgm:prSet custT="1"/>
      <dgm:spPr/>
      <dgm:t>
        <a:bodyPr/>
        <a:lstStyle/>
        <a:p>
          <a:r>
            <a:rPr lang="sk-SK" sz="1200"/>
            <a:t>Export inovatívnych riešení v energetike podporuje nasadzovanie </a:t>
          </a:r>
          <a:r>
            <a:rPr lang="sk-SK" sz="1200" err="1"/>
            <a:t>nízkoemisných</a:t>
          </a:r>
          <a:r>
            <a:rPr lang="sk-SK" sz="1200"/>
            <a:t> a lokálnych energetických systémov.</a:t>
          </a:r>
          <a:endParaRPr lang="en-GB" sz="1200"/>
        </a:p>
      </dgm:t>
    </dgm:pt>
    <dgm:pt modelId="{CB3EEC77-B447-4B3C-BA5E-422760638026}" type="parTrans" cxnId="{82104C14-CD7D-4947-9901-E8C1433E6342}">
      <dgm:prSet/>
      <dgm:spPr/>
      <dgm:t>
        <a:bodyPr/>
        <a:lstStyle/>
        <a:p>
          <a:endParaRPr lang="en-GB"/>
        </a:p>
      </dgm:t>
    </dgm:pt>
    <dgm:pt modelId="{A548B029-78D2-4DF3-AC65-4E929F62AA23}" type="sibTrans" cxnId="{82104C14-CD7D-4947-9901-E8C1433E6342}">
      <dgm:prSet/>
      <dgm:spPr/>
      <dgm:t>
        <a:bodyPr/>
        <a:lstStyle/>
        <a:p>
          <a:endParaRPr lang="en-GB"/>
        </a:p>
      </dgm:t>
    </dgm:pt>
    <dgm:pt modelId="{2B2DC5C0-430F-4CC6-8D5D-003292D308BA}">
      <dgm:prSet/>
      <dgm:spPr/>
      <dgm:t>
        <a:bodyPr/>
        <a:lstStyle/>
        <a:p>
          <a:r>
            <a:rPr lang="sk-SK"/>
            <a:t>Slovensko si stanovilo v Integrovanom energetickom a klimatickom pláne na rok 2021-2030 cieľ dosiahnuť do roku 2030 podiel energie z obnoviteľných prírodných zdrojov na úrovni 19,2 %. Na základe revízie klimatického plánu a európskej smernice došlo v roku 2023 k navýšeniu týchto ambícií na 23 %. Európska komisia ani tento cieľ nepovažuje za dostatočne ambiciózny a požaduje jeho zvýšenie na úroveň 35 %. Očakávané zvýšenie podielu energie z obnoviteľných zdrojov a schopnosť tieto ciele napĺňať si vyžaduje nové a inovatívne spôsoby riadenia distribučných sústav.</a:t>
          </a:r>
          <a:endParaRPr lang="en-GB"/>
        </a:p>
      </dgm:t>
    </dgm:pt>
    <dgm:pt modelId="{7D51745F-C56D-40C7-A234-6D4A78485E94}" type="parTrans" cxnId="{3B2215FB-464B-49BD-B093-BF52AB3E17B7}">
      <dgm:prSet/>
      <dgm:spPr/>
      <dgm:t>
        <a:bodyPr/>
        <a:lstStyle/>
        <a:p>
          <a:endParaRPr lang="en-GB"/>
        </a:p>
      </dgm:t>
    </dgm:pt>
    <dgm:pt modelId="{8F6FB4F1-5CA8-47DC-BB1F-284B41F03F1C}" type="sibTrans" cxnId="{3B2215FB-464B-49BD-B093-BF52AB3E17B7}">
      <dgm:prSet/>
      <dgm:spPr/>
      <dgm:t>
        <a:bodyPr/>
        <a:lstStyle/>
        <a:p>
          <a:endParaRPr lang="en-GB"/>
        </a:p>
      </dgm:t>
    </dgm:pt>
    <dgm:pt modelId="{EC3AD81C-4E0D-4A6E-B0B1-580BA72395AE}">
      <dgm:prSet/>
      <dgm:spPr/>
      <dgm:t>
        <a:bodyPr/>
        <a:lstStyle/>
        <a:p>
          <a:r>
            <a:rPr lang="sk-SK"/>
            <a:t>Zaostávanie inovačných aktivít v oblasti inteligentných energetických systémov. Pokrok v montáži inteligentných meračov súhrnne uvádza ÚRSO vo výročných správach.</a:t>
          </a:r>
          <a:endParaRPr lang="en-GB"/>
        </a:p>
      </dgm:t>
    </dgm:pt>
    <dgm:pt modelId="{3E2A4CAE-8132-4E9F-A1B5-E434A35EBA1E}" type="parTrans" cxnId="{73FAB954-4B7C-4EB5-8308-EC5567FF9110}">
      <dgm:prSet/>
      <dgm:spPr/>
      <dgm:t>
        <a:bodyPr/>
        <a:lstStyle/>
        <a:p>
          <a:endParaRPr lang="en-GB"/>
        </a:p>
      </dgm:t>
    </dgm:pt>
    <dgm:pt modelId="{310FDDEE-CAC8-48CC-B671-4C562FEC1545}" type="sibTrans" cxnId="{73FAB954-4B7C-4EB5-8308-EC5567FF9110}">
      <dgm:prSet/>
      <dgm:spPr/>
      <dgm:t>
        <a:bodyPr/>
        <a:lstStyle/>
        <a:p>
          <a:endParaRPr lang="en-GB"/>
        </a:p>
      </dgm:t>
    </dgm:pt>
    <dgm:pt modelId="{D98897C0-1618-4037-A8F2-33B51C34AAE0}">
      <dgm:prSet/>
      <dgm:spPr/>
      <dgm:t>
        <a:bodyPr/>
        <a:lstStyle/>
        <a:p>
          <a:r>
            <a:rPr lang="sk-SK"/>
            <a:t>Tepelná energetika smeruje k dekarbonizácii a decentralizácii aj využívaním odpadového tepla v priemyselnej výrobe a vyššou mierou integrácie obnoviteľných zdrojov</a:t>
          </a:r>
          <a:endParaRPr lang="en-GB"/>
        </a:p>
      </dgm:t>
    </dgm:pt>
    <dgm:pt modelId="{EF34FF9C-619A-47E5-B518-D3C5100DBC72}" type="parTrans" cxnId="{86913571-3D8C-4B47-9519-919514619AA4}">
      <dgm:prSet/>
      <dgm:spPr/>
      <dgm:t>
        <a:bodyPr/>
        <a:lstStyle/>
        <a:p>
          <a:endParaRPr lang="en-GB"/>
        </a:p>
      </dgm:t>
    </dgm:pt>
    <dgm:pt modelId="{7E3CEB05-475E-4C8C-AE21-32624F1889FD}" type="sibTrans" cxnId="{86913571-3D8C-4B47-9519-919514619AA4}">
      <dgm:prSet/>
      <dgm:spPr/>
      <dgm:t>
        <a:bodyPr/>
        <a:lstStyle/>
        <a:p>
          <a:endParaRPr lang="en-GB"/>
        </a:p>
      </dgm:t>
    </dgm:pt>
    <dgm:pt modelId="{154A23C1-53D7-4F31-AD0E-FECD21EFB3DB}">
      <dgm:prSet/>
      <dgm:spPr/>
      <dgm:t>
        <a:bodyPr/>
        <a:lstStyle/>
        <a:p>
          <a:r>
            <a:rPr lang="sk-SK"/>
            <a:t>Nevyhnutná modernizácia distribučných sústav umožní využívať nové produkty (zdieľanie, agregáciu flexibility) medzi účastníkmi trhu (aktívnymi spotrebiteľmi).</a:t>
          </a:r>
          <a:endParaRPr lang="en-GB"/>
        </a:p>
      </dgm:t>
    </dgm:pt>
    <dgm:pt modelId="{181B5993-56A6-4CFC-80CA-EC1AEF5EEEAA}" type="parTrans" cxnId="{0E071D91-FEB5-41A7-95F1-355477E85417}">
      <dgm:prSet/>
      <dgm:spPr/>
      <dgm:t>
        <a:bodyPr/>
        <a:lstStyle/>
        <a:p>
          <a:endParaRPr lang="en-GB"/>
        </a:p>
      </dgm:t>
    </dgm:pt>
    <dgm:pt modelId="{41CC8051-B7AC-4589-8374-C4BD7FD11674}" type="sibTrans" cxnId="{0E071D91-FEB5-41A7-95F1-355477E85417}">
      <dgm:prSet/>
      <dgm:spPr/>
      <dgm:t>
        <a:bodyPr/>
        <a:lstStyle/>
        <a:p>
          <a:endParaRPr lang="en-GB"/>
        </a:p>
      </dgm:t>
    </dgm:pt>
    <dgm:pt modelId="{2D6A6D02-9B2E-49CC-AA17-F1455B97AF0D}">
      <dgm:prSet/>
      <dgm:spPr/>
      <dgm:t>
        <a:bodyPr/>
        <a:lstStyle/>
        <a:p>
          <a:r>
            <a:rPr lang="sk-SK"/>
            <a:t>Riziko energetickej chudoby ohrozuje nízkopríjmové domácnosti. Na Slovensku si každá štvrtá domácnosť pod hranicou chudoby nemôže udržať vo svojom obydlí dostatočné teplo. V susedných krajinách je tento podiel výrazne nižší – v Poľsku a Maďarsku 10 % domácností, v Česku 7 % a v Rakúsku 5 % domácností, ktoré sú pod hranicou chudoby, má problém s vhodnou teplotou vo svojom obydlí,</a:t>
          </a:r>
          <a:endParaRPr lang="en-GB"/>
        </a:p>
      </dgm:t>
    </dgm:pt>
    <dgm:pt modelId="{07C850AF-CDEB-438F-81B7-BC2D0EE5C344}" type="parTrans" cxnId="{0DE415C5-144C-4B91-8D07-805327A43AF1}">
      <dgm:prSet/>
      <dgm:spPr/>
      <dgm:t>
        <a:bodyPr/>
        <a:lstStyle/>
        <a:p>
          <a:endParaRPr lang="en-GB"/>
        </a:p>
      </dgm:t>
    </dgm:pt>
    <dgm:pt modelId="{F65803AA-37E3-4E84-9956-1A56FD1F02E6}" type="sibTrans" cxnId="{0DE415C5-144C-4B91-8D07-805327A43AF1}">
      <dgm:prSet/>
      <dgm:spPr/>
      <dgm:t>
        <a:bodyPr/>
        <a:lstStyle/>
        <a:p>
          <a:endParaRPr lang="en-GB"/>
        </a:p>
      </dgm:t>
    </dgm:pt>
    <dgm:pt modelId="{A4DE45BC-C5C1-4AF8-A86A-B8B3DFE700BD}">
      <dgm:prSet/>
      <dgm:spPr/>
      <dgm:t>
        <a:bodyPr/>
        <a:lstStyle/>
        <a:p>
          <a:r>
            <a:rPr lang="sk-SK"/>
            <a:t>Energetika ako odvetvie prechádza prerodom k digitalizácii a decentralizácii, čo si vyžaduje modernizované nástroje na riadenie energetických sústav aj systémov pre zúčtovanie a fakturáciu na báze štandardizovanej, interoperabilnej, flexibilnej a neduplicitnej výmeny/zdieľania dát medzi účastníkmi energetického trhu.</a:t>
          </a:r>
          <a:endParaRPr lang="en-GB"/>
        </a:p>
      </dgm:t>
    </dgm:pt>
    <dgm:pt modelId="{485F8E7E-2934-479A-A7A6-1775E753549C}" type="parTrans" cxnId="{2D6BAF41-8C2E-4A3F-9C5E-EB7FE3BE122E}">
      <dgm:prSet/>
      <dgm:spPr/>
      <dgm:t>
        <a:bodyPr/>
        <a:lstStyle/>
        <a:p>
          <a:endParaRPr lang="en-GB"/>
        </a:p>
      </dgm:t>
    </dgm:pt>
    <dgm:pt modelId="{BCF571BD-1C3F-4FD1-BD5F-5C7AEBB967BA}" type="sibTrans" cxnId="{2D6BAF41-8C2E-4A3F-9C5E-EB7FE3BE122E}">
      <dgm:prSet/>
      <dgm:spPr/>
      <dgm:t>
        <a:bodyPr/>
        <a:lstStyle/>
        <a:p>
          <a:endParaRPr lang="en-GB"/>
        </a:p>
      </dgm:t>
    </dgm:pt>
    <dgm:pt modelId="{83783195-D5C0-408B-A88E-EF6B2E4F4F0E}">
      <dgm:prSet/>
      <dgm:spPr/>
      <dgm:t>
        <a:bodyPr/>
        <a:lstStyle/>
        <a:p>
          <a:r>
            <a:rPr lang="sk-SK"/>
            <a:t>Slovensko je dobre prepojené so svojimi susedmi, pokiaľ ide o elektrickú energiu. Investície sa zameriavajú na inteligentné siete a modernizáciu distribučných sietí v prospech lepšej integrácie obnoviteľných zdrojov energie.</a:t>
          </a:r>
          <a:endParaRPr lang="en-GB"/>
        </a:p>
      </dgm:t>
    </dgm:pt>
    <dgm:pt modelId="{DDC5759E-1365-45B8-8E12-7CC15F3013B5}" type="parTrans" cxnId="{19630CF4-9959-4C7E-9778-505CC2F8F071}">
      <dgm:prSet/>
      <dgm:spPr/>
      <dgm:t>
        <a:bodyPr/>
        <a:lstStyle/>
        <a:p>
          <a:endParaRPr lang="en-GB"/>
        </a:p>
      </dgm:t>
    </dgm:pt>
    <dgm:pt modelId="{36607628-7780-4B65-A454-9745CFBF6979}" type="sibTrans" cxnId="{19630CF4-9959-4C7E-9778-505CC2F8F071}">
      <dgm:prSet/>
      <dgm:spPr/>
      <dgm:t>
        <a:bodyPr/>
        <a:lstStyle/>
        <a:p>
          <a:endParaRPr lang="en-GB"/>
        </a:p>
      </dgm:t>
    </dgm:pt>
    <dgm:pt modelId="{448BFDB7-41BC-4EA0-B1D5-B6432822F469}">
      <dgm:prSet/>
      <dgm:spPr/>
      <dgm:t>
        <a:bodyPr/>
        <a:lstStyle/>
        <a:p>
          <a:r>
            <a:rPr lang="sk-SK"/>
            <a:t>Zvyšujúci sa počet  integrovaných decentralizovaných zdrojov a úložísk energie si vyžaduje komplexnejšie riadiace systémy a systémy pre podporu prevádzky a údržby sústav. Napríklad, Slovensko v roku 2024 spustilo najväčšie batériové úložisko s výkonom 2,7 MW v Banskej Bystrici, ktoré dokáže nahradiť fosílne zdroje a poskytnúť podporné služby pre stabilitu siete. Toto úložisko dokáže ročne zabrániť produkcii približne 361 ton CO2. Technologický pokrok v oblasti batériových systémov a ich klesajúce náklady robia z týchto riešení alternatívu pre decentralizované zdroje energie.</a:t>
          </a:r>
          <a:endParaRPr lang="en-GB"/>
        </a:p>
      </dgm:t>
    </dgm:pt>
    <dgm:pt modelId="{0882EAD3-F516-48A7-AFF9-B58B1C085BF2}" type="parTrans" cxnId="{6F50FA8F-2126-4290-822E-CBCE42F4C485}">
      <dgm:prSet/>
      <dgm:spPr/>
      <dgm:t>
        <a:bodyPr/>
        <a:lstStyle/>
        <a:p>
          <a:endParaRPr lang="en-GB"/>
        </a:p>
      </dgm:t>
    </dgm:pt>
    <dgm:pt modelId="{759EB83F-960C-4737-80B6-383D77C35997}" type="sibTrans" cxnId="{6F50FA8F-2126-4290-822E-CBCE42F4C485}">
      <dgm:prSet/>
      <dgm:spPr/>
      <dgm:t>
        <a:bodyPr/>
        <a:lstStyle/>
        <a:p>
          <a:endParaRPr lang="en-GB"/>
        </a:p>
      </dgm:t>
    </dgm:pt>
    <dgm:pt modelId="{D5EAB593-4C27-4B36-897C-0A2A78F8E37A}">
      <dgm:prSet/>
      <dgm:spPr/>
      <dgm:t>
        <a:bodyPr/>
        <a:lstStyle/>
        <a:p>
          <a:r>
            <a:rPr lang="sk-SK"/>
            <a:t>Slovenská legislatíva (transpozícia európskych energetických smerníc) podporuje nových účastníkov trhu (aktívny odberateľ, energetické spoločenstvo, energetická komunita a agregátor), pre ktorých je možné tvoriť nové produkty pre nákup a predaj energií s využitím AI a výmenu dát cez EDC (Energetické dátové centrum).</a:t>
          </a:r>
          <a:endParaRPr lang="en-GB"/>
        </a:p>
      </dgm:t>
    </dgm:pt>
    <dgm:pt modelId="{117158FA-5885-47FE-8683-B73A290ED7F4}" type="parTrans" cxnId="{13E2A4EA-9791-4E70-8743-8E929376E9D0}">
      <dgm:prSet/>
      <dgm:spPr/>
      <dgm:t>
        <a:bodyPr/>
        <a:lstStyle/>
        <a:p>
          <a:endParaRPr lang="en-GB"/>
        </a:p>
      </dgm:t>
    </dgm:pt>
    <dgm:pt modelId="{185CF7F3-E61E-412A-83C9-3652214CFBE1}" type="sibTrans" cxnId="{13E2A4EA-9791-4E70-8743-8E929376E9D0}">
      <dgm:prSet/>
      <dgm:spPr/>
      <dgm:t>
        <a:bodyPr/>
        <a:lstStyle/>
        <a:p>
          <a:endParaRPr lang="en-GB"/>
        </a:p>
      </dgm:t>
    </dgm:pt>
    <dgm:pt modelId="{F9E989C4-EB31-4DDC-A250-3AF3EFEBAAA5}">
      <dgm:prSet/>
      <dgm:spPr/>
      <dgm:t>
        <a:bodyPr/>
        <a:lstStyle/>
        <a:p>
          <a:r>
            <a:rPr lang="sk-SK"/>
            <a:t>Začína sa v širšej miere využívať tzv. „Energy sector coupling“ čo je prepojenie energetických sektorov (napr. elektrina, plyn, teplo, chlad, mobilita, energetické prebytky z priemyselných procesov...) a tým aj uľahčenie integrácie vyššieho podielu obnoviteľných zdrojov energie do energetického mixu prostredníctvom zvýšenej flexibility sústav.</a:t>
          </a:r>
          <a:endParaRPr lang="en-GB"/>
        </a:p>
      </dgm:t>
    </dgm:pt>
    <dgm:pt modelId="{BBCC72A6-058D-466F-92AF-7782EE56AEFA}" type="parTrans" cxnId="{D9D3EA27-58B0-46B7-BA74-53E74E4002DD}">
      <dgm:prSet/>
      <dgm:spPr/>
      <dgm:t>
        <a:bodyPr/>
        <a:lstStyle/>
        <a:p>
          <a:endParaRPr lang="en-GB"/>
        </a:p>
      </dgm:t>
    </dgm:pt>
    <dgm:pt modelId="{00B49800-3C13-4E43-A91B-1DA20D435A08}" type="sibTrans" cxnId="{D9D3EA27-58B0-46B7-BA74-53E74E4002DD}">
      <dgm:prSet/>
      <dgm:spPr/>
      <dgm:t>
        <a:bodyPr/>
        <a:lstStyle/>
        <a:p>
          <a:endParaRPr lang="en-GB"/>
        </a:p>
      </dgm:t>
    </dgm:pt>
    <dgm:pt modelId="{E48D27C7-CFCB-4C64-9AC6-96709EFFC852}">
      <dgm:prSet/>
      <dgm:spPr/>
      <dgm:t>
        <a:bodyPr/>
        <a:lstStyle/>
        <a:p>
          <a:r>
            <a:rPr lang="sk-SK"/>
            <a:t>Slovensko, ako krajina s vysokým podielom spotreby energií v priemysle a energeticky vysoko náročnými prevádzkami je prirodzeným laboratóriom pre inovatívne riešenia v inteligentnom hospodárení s primárnymi energiami, opakovanom využívaní energetického potenciálu rozličných médií a </a:t>
          </a:r>
          <a:r>
            <a:rPr lang="sk-SK" err="1"/>
            <a:t>algoritmizovanej</a:t>
          </a:r>
          <a:r>
            <a:rPr lang="sk-SK"/>
            <a:t> distribúcie energií v rozličnej forme podporované inovatívnymi metódami. Podľa </a:t>
          </a:r>
          <a:r>
            <a:rPr lang="sk-SK">
              <a:hlinkClick xmlns:r="http://schemas.openxmlformats.org/officeDocument/2006/relationships" r:id="rId1"/>
            </a:rPr>
            <a:t>Inštitútu hospodárskych analýz</a:t>
          </a:r>
          <a:r>
            <a:rPr lang="sk-SK"/>
            <a:t> MH SR má Slovensko jeden z najdynamickejších poklesov energetickej náročnosti priemyslu z krajín EÚ od roku 1995. Najväčší podiel na konečnej energetickej spotrebe v priemysle v roku 2021 mala spotreba elektriny (29,5 %) a zemného plynu (24,6 %). Spotreba priemyselných plynov predstavovala 11,8 %, OZE a biopalív 9,8 %, ropy a ropných produktov 9,3 %, pevných palív 8 %, neobnoviteľných odpadov 5,1 % a tepla 2 %.</a:t>
          </a:r>
          <a:endParaRPr lang="en-GB"/>
        </a:p>
      </dgm:t>
    </dgm:pt>
    <dgm:pt modelId="{B4C0BDC9-1A3C-4E60-8234-D99780FCDF43}" type="parTrans" cxnId="{5210BB54-1B42-4EFA-B841-82C428CD12BA}">
      <dgm:prSet/>
      <dgm:spPr/>
      <dgm:t>
        <a:bodyPr/>
        <a:lstStyle/>
        <a:p>
          <a:endParaRPr lang="en-GB"/>
        </a:p>
      </dgm:t>
    </dgm:pt>
    <dgm:pt modelId="{32B572A8-CFCF-4ED9-BC69-65C56A839A31}" type="sibTrans" cxnId="{5210BB54-1B42-4EFA-B841-82C428CD12BA}">
      <dgm:prSet/>
      <dgm:spPr/>
      <dgm:t>
        <a:bodyPr/>
        <a:lstStyle/>
        <a:p>
          <a:endParaRPr lang="en-GB"/>
        </a:p>
      </dgm:t>
    </dgm:pt>
    <dgm:pt modelId="{11B45930-013C-4E6D-9A29-768DEBA93B56}" type="pres">
      <dgm:prSet presAssocID="{9DB4DFF9-FA27-4F44-9DA7-DBA3F628B1EA}" presName="Name0" presStyleCnt="0">
        <dgm:presLayoutVars>
          <dgm:dir/>
          <dgm:animLvl val="lvl"/>
          <dgm:resizeHandles val="exact"/>
        </dgm:presLayoutVars>
      </dgm:prSet>
      <dgm:spPr/>
    </dgm:pt>
    <dgm:pt modelId="{7EADF2F6-9B96-44D2-BA75-501F94DAECAF}" type="pres">
      <dgm:prSet presAssocID="{D251ED29-7E16-414F-A28B-C90E0DF477CA}" presName="compositeNode" presStyleCnt="0">
        <dgm:presLayoutVars>
          <dgm:bulletEnabled val="1"/>
        </dgm:presLayoutVars>
      </dgm:prSet>
      <dgm:spPr/>
    </dgm:pt>
    <dgm:pt modelId="{408E94AA-7EDC-4B7C-B3C9-D4F0DA78ED45}" type="pres">
      <dgm:prSet presAssocID="{D251ED29-7E16-414F-A28B-C90E0DF477CA}" presName="bgRect" presStyleLbl="node1" presStyleIdx="0" presStyleCnt="3" custScaleX="88121"/>
      <dgm:spPr/>
    </dgm:pt>
    <dgm:pt modelId="{9FC917AE-66EB-4B3A-A034-69BEEC53DCCF}" type="pres">
      <dgm:prSet presAssocID="{D251ED29-7E16-414F-A28B-C90E0DF477CA}" presName="parentNode" presStyleLbl="node1" presStyleIdx="0" presStyleCnt="3">
        <dgm:presLayoutVars>
          <dgm:chMax val="0"/>
          <dgm:bulletEnabled val="1"/>
        </dgm:presLayoutVars>
      </dgm:prSet>
      <dgm:spPr/>
    </dgm:pt>
    <dgm:pt modelId="{6A73321F-AF18-4104-B757-F7B718618E57}" type="pres">
      <dgm:prSet presAssocID="{D251ED29-7E16-414F-A28B-C90E0DF477CA}" presName="childNode" presStyleLbl="node1" presStyleIdx="0" presStyleCnt="3">
        <dgm:presLayoutVars>
          <dgm:bulletEnabled val="1"/>
        </dgm:presLayoutVars>
      </dgm:prSet>
      <dgm:spPr/>
    </dgm:pt>
    <dgm:pt modelId="{E59CF7D9-3792-410E-A318-E0FD7D64DD79}" type="pres">
      <dgm:prSet presAssocID="{323219F7-712A-4293-8B8F-980B4433C632}" presName="hSp" presStyleCnt="0"/>
      <dgm:spPr/>
    </dgm:pt>
    <dgm:pt modelId="{EFA53799-487E-4F74-B49C-0CEC6375651B}" type="pres">
      <dgm:prSet presAssocID="{323219F7-712A-4293-8B8F-980B4433C632}" presName="vProcSp" presStyleCnt="0"/>
      <dgm:spPr/>
    </dgm:pt>
    <dgm:pt modelId="{678EC7E4-3812-4CA5-A0F4-AC25034BAD2B}" type="pres">
      <dgm:prSet presAssocID="{323219F7-712A-4293-8B8F-980B4433C632}" presName="vSp1" presStyleCnt="0"/>
      <dgm:spPr/>
    </dgm:pt>
    <dgm:pt modelId="{868A10C5-75EB-4877-8F8D-5CB2216ABD3D}" type="pres">
      <dgm:prSet presAssocID="{323219F7-712A-4293-8B8F-980B4433C632}" presName="simulatedConn" presStyleLbl="solidFgAcc1" presStyleIdx="0" presStyleCnt="2"/>
      <dgm:spPr/>
    </dgm:pt>
    <dgm:pt modelId="{AA2166E7-11F1-4EA1-B559-5BA5540BC787}" type="pres">
      <dgm:prSet presAssocID="{323219F7-712A-4293-8B8F-980B4433C632}" presName="vSp2" presStyleCnt="0"/>
      <dgm:spPr/>
    </dgm:pt>
    <dgm:pt modelId="{43E31280-D0E4-4E43-BCF8-9ADA9E15D985}" type="pres">
      <dgm:prSet presAssocID="{323219F7-712A-4293-8B8F-980B4433C632}" presName="sibTrans" presStyleCnt="0"/>
      <dgm:spPr/>
    </dgm:pt>
    <dgm:pt modelId="{C5617618-0930-46F4-8558-0C67F0718AEE}" type="pres">
      <dgm:prSet presAssocID="{31B5D5FB-DB6F-42FF-B3AF-7909D7F6CB8E}" presName="compositeNode" presStyleCnt="0">
        <dgm:presLayoutVars>
          <dgm:bulletEnabled val="1"/>
        </dgm:presLayoutVars>
      </dgm:prSet>
      <dgm:spPr/>
    </dgm:pt>
    <dgm:pt modelId="{B52C6193-C703-4A68-87D0-46D3C673C003}" type="pres">
      <dgm:prSet presAssocID="{31B5D5FB-DB6F-42FF-B3AF-7909D7F6CB8E}" presName="bgRect" presStyleLbl="node1" presStyleIdx="1" presStyleCnt="3" custScaleX="55274"/>
      <dgm:spPr/>
    </dgm:pt>
    <dgm:pt modelId="{F7130C80-1765-495E-A8D1-F445EBC98E6F}" type="pres">
      <dgm:prSet presAssocID="{31B5D5FB-DB6F-42FF-B3AF-7909D7F6CB8E}" presName="parentNode" presStyleLbl="node1" presStyleIdx="1" presStyleCnt="3">
        <dgm:presLayoutVars>
          <dgm:chMax val="0"/>
          <dgm:bulletEnabled val="1"/>
        </dgm:presLayoutVars>
      </dgm:prSet>
      <dgm:spPr/>
    </dgm:pt>
    <dgm:pt modelId="{DD82E976-70A1-478E-91D4-77B6C9D9ED0D}" type="pres">
      <dgm:prSet presAssocID="{31B5D5FB-DB6F-42FF-B3AF-7909D7F6CB8E}" presName="childNode" presStyleLbl="node1" presStyleIdx="1" presStyleCnt="3">
        <dgm:presLayoutVars>
          <dgm:bulletEnabled val="1"/>
        </dgm:presLayoutVars>
      </dgm:prSet>
      <dgm:spPr/>
    </dgm:pt>
    <dgm:pt modelId="{97004C2B-9CDC-40A6-8801-322B40C354E6}" type="pres">
      <dgm:prSet presAssocID="{6B4E7D49-563C-4505-97F2-97ADBF5DDB33}" presName="hSp" presStyleCnt="0"/>
      <dgm:spPr/>
    </dgm:pt>
    <dgm:pt modelId="{795923F1-FE0D-410F-B22A-28BBE3536A67}" type="pres">
      <dgm:prSet presAssocID="{6B4E7D49-563C-4505-97F2-97ADBF5DDB33}" presName="vProcSp" presStyleCnt="0"/>
      <dgm:spPr/>
    </dgm:pt>
    <dgm:pt modelId="{BA0F76F6-F3EF-4994-AF71-8FED02C76DA0}" type="pres">
      <dgm:prSet presAssocID="{6B4E7D49-563C-4505-97F2-97ADBF5DDB33}" presName="vSp1" presStyleCnt="0"/>
      <dgm:spPr/>
    </dgm:pt>
    <dgm:pt modelId="{EF178D44-565A-453A-ACE1-1B2C32D734B3}" type="pres">
      <dgm:prSet presAssocID="{6B4E7D49-563C-4505-97F2-97ADBF5DDB33}" presName="simulatedConn" presStyleLbl="solidFgAcc1" presStyleIdx="1" presStyleCnt="2"/>
      <dgm:spPr/>
    </dgm:pt>
    <dgm:pt modelId="{C0F2C2AF-4481-4CEB-A529-75358F8152DB}" type="pres">
      <dgm:prSet presAssocID="{6B4E7D49-563C-4505-97F2-97ADBF5DDB33}" presName="vSp2" presStyleCnt="0"/>
      <dgm:spPr/>
    </dgm:pt>
    <dgm:pt modelId="{AC0C6FF4-D428-4119-90C3-19691EF57D5F}" type="pres">
      <dgm:prSet presAssocID="{6B4E7D49-563C-4505-97F2-97ADBF5DDB33}" presName="sibTrans" presStyleCnt="0"/>
      <dgm:spPr/>
    </dgm:pt>
    <dgm:pt modelId="{10305F2A-191F-4D58-8835-00387FC2A70D}" type="pres">
      <dgm:prSet presAssocID="{7A544BC2-FA52-4105-A317-E28DFF4A0AE9}" presName="compositeNode" presStyleCnt="0">
        <dgm:presLayoutVars>
          <dgm:bulletEnabled val="1"/>
        </dgm:presLayoutVars>
      </dgm:prSet>
      <dgm:spPr/>
    </dgm:pt>
    <dgm:pt modelId="{C0461F9B-4772-45CA-8A33-FB8194FA8084}" type="pres">
      <dgm:prSet presAssocID="{7A544BC2-FA52-4105-A317-E28DFF4A0AE9}" presName="bgRect" presStyleLbl="node1" presStyleIdx="2" presStyleCnt="3" custScaleX="116356"/>
      <dgm:spPr/>
    </dgm:pt>
    <dgm:pt modelId="{D0F95E2F-A5D5-41C9-9BB7-DBED39E61E85}" type="pres">
      <dgm:prSet presAssocID="{7A544BC2-FA52-4105-A317-E28DFF4A0AE9}" presName="parentNode" presStyleLbl="node1" presStyleIdx="2" presStyleCnt="3">
        <dgm:presLayoutVars>
          <dgm:chMax val="0"/>
          <dgm:bulletEnabled val="1"/>
        </dgm:presLayoutVars>
      </dgm:prSet>
      <dgm:spPr/>
    </dgm:pt>
    <dgm:pt modelId="{06E1D1E8-69AF-4F58-A927-DA42A6EB355C}" type="pres">
      <dgm:prSet presAssocID="{7A544BC2-FA52-4105-A317-E28DFF4A0AE9}" presName="childNode" presStyleLbl="node1" presStyleIdx="2" presStyleCnt="3">
        <dgm:presLayoutVars>
          <dgm:bulletEnabled val="1"/>
        </dgm:presLayoutVars>
      </dgm:prSet>
      <dgm:spPr/>
    </dgm:pt>
  </dgm:ptLst>
  <dgm:cxnLst>
    <dgm:cxn modelId="{ED9D3C03-DAD6-4F82-ADA3-27A091229FD3}" srcId="{7A544BC2-FA52-4105-A317-E28DFF4A0AE9}" destId="{1704702B-CEB3-4C4F-AAF9-5E1692590883}" srcOrd="1" destOrd="0" parTransId="{414236F7-E99F-40D8-A911-A97CF583BAD5}" sibTransId="{2B987E8E-C104-4D7D-936E-6FE4AE789376}"/>
    <dgm:cxn modelId="{207C940B-D2D4-4F74-82BF-B9EC385AD004}" srcId="{31B5D5FB-DB6F-42FF-B3AF-7909D7F6CB8E}" destId="{F791C09E-9A5C-4E8D-8BD6-5FF43E69779D}" srcOrd="3" destOrd="0" parTransId="{4BD6CF9E-A954-4168-8C9E-0DEB5292F78E}" sibTransId="{385782DC-5F88-4C01-B4E6-0720C0A4AB8A}"/>
    <dgm:cxn modelId="{8AFF830E-FFBB-4AB9-9ADF-E7CD5B5C1B05}" type="presOf" srcId="{70C70D13-DE59-4361-B0BD-4BDB8EF19A6F}" destId="{DD82E976-70A1-478E-91D4-77B6C9D9ED0D}" srcOrd="0" destOrd="1" presId="urn:microsoft.com/office/officeart/2005/8/layout/hProcess7"/>
    <dgm:cxn modelId="{82104C14-CD7D-4947-9901-E8C1433E6342}" srcId="{7A544BC2-FA52-4105-A317-E28DFF4A0AE9}" destId="{506946FA-BDC6-4DA9-9F74-7CBBF9F64083}" srcOrd="6" destOrd="0" parTransId="{CB3EEC77-B447-4B3C-BA5E-422760638026}" sibTransId="{A548B029-78D2-4DF3-AC65-4E929F62AA23}"/>
    <dgm:cxn modelId="{277B1115-D0E1-4595-B799-862627E5D278}" srcId="{7A544BC2-FA52-4105-A317-E28DFF4A0AE9}" destId="{B23DDC19-9A7D-4030-A9F3-7E7EFCBEE33B}" srcOrd="4" destOrd="0" parTransId="{16427D75-2145-4F29-9448-C9CDCB13FDEA}" sibTransId="{7DA54D52-A972-4AF4-85FB-BAC30D4E9A42}"/>
    <dgm:cxn modelId="{46A31218-2912-4207-9E1E-D416B817C1C0}" type="presOf" srcId="{D251ED29-7E16-414F-A28B-C90E0DF477CA}" destId="{9FC917AE-66EB-4B3A-A034-69BEEC53DCCF}" srcOrd="1" destOrd="0" presId="urn:microsoft.com/office/officeart/2005/8/layout/hProcess7"/>
    <dgm:cxn modelId="{7F66811B-B9CC-457B-9CE6-EFC978285EFD}" type="presOf" srcId="{E783BBEB-B2A1-4ACD-A127-5CE763922B49}" destId="{06E1D1E8-69AF-4F58-A927-DA42A6EB355C}" srcOrd="0" destOrd="5" presId="urn:microsoft.com/office/officeart/2005/8/layout/hProcess7"/>
    <dgm:cxn modelId="{32DCDE24-A365-450A-8FF2-83C532F3E2C9}" type="presOf" srcId="{2B2DC5C0-430F-4CC6-8D5D-003292D308BA}" destId="{6A73321F-AF18-4104-B757-F7B718618E57}" srcOrd="0" destOrd="1" presId="urn:microsoft.com/office/officeart/2005/8/layout/hProcess7"/>
    <dgm:cxn modelId="{6A797625-2B70-4895-B245-C2EFC908A614}" type="presOf" srcId="{7A544BC2-FA52-4105-A317-E28DFF4A0AE9}" destId="{C0461F9B-4772-45CA-8A33-FB8194FA8084}" srcOrd="0" destOrd="0" presId="urn:microsoft.com/office/officeart/2005/8/layout/hProcess7"/>
    <dgm:cxn modelId="{D9D3EA27-58B0-46B7-BA74-53E74E4002DD}" srcId="{D251ED29-7E16-414F-A28B-C90E0DF477CA}" destId="{F9E989C4-EB31-4DDC-A250-3AF3EFEBAAA5}" srcOrd="10" destOrd="0" parTransId="{BBCC72A6-058D-466F-92AF-7782EE56AEFA}" sibTransId="{00B49800-3C13-4E43-A91B-1DA20D435A08}"/>
    <dgm:cxn modelId="{1CAA512B-189B-466B-8E73-757CC7B3D594}" type="presOf" srcId="{9DB4DFF9-FA27-4F44-9DA7-DBA3F628B1EA}" destId="{11B45930-013C-4E6D-9A29-768DEBA93B56}" srcOrd="0" destOrd="0" presId="urn:microsoft.com/office/officeart/2005/8/layout/hProcess7"/>
    <dgm:cxn modelId="{3A2E1430-7049-4522-A713-065FA23598D0}" type="presOf" srcId="{B23DDC19-9A7D-4030-A9F3-7E7EFCBEE33B}" destId="{06E1D1E8-69AF-4F58-A927-DA42A6EB355C}" srcOrd="0" destOrd="4" presId="urn:microsoft.com/office/officeart/2005/8/layout/hProcess7"/>
    <dgm:cxn modelId="{24771C3B-2B88-44E5-BAB4-0DF7834F86EF}" type="presOf" srcId="{31B5D5FB-DB6F-42FF-B3AF-7909D7F6CB8E}" destId="{B52C6193-C703-4A68-87D0-46D3C673C003}" srcOrd="0" destOrd="0" presId="urn:microsoft.com/office/officeart/2005/8/layout/hProcess7"/>
    <dgm:cxn modelId="{1C5DFC3D-9251-47BC-9E62-70230478F0F5}" type="presOf" srcId="{7A544BC2-FA52-4105-A317-E28DFF4A0AE9}" destId="{D0F95E2F-A5D5-41C9-9BB7-DBED39E61E85}" srcOrd="1" destOrd="0" presId="urn:microsoft.com/office/officeart/2005/8/layout/hProcess7"/>
    <dgm:cxn modelId="{DC3E825E-CB52-407D-AFF9-A7F9976537DD}" type="presOf" srcId="{E48D27C7-CFCB-4C64-9AC6-96709EFFC852}" destId="{6A73321F-AF18-4104-B757-F7B718618E57}" srcOrd="0" destOrd="11" presId="urn:microsoft.com/office/officeart/2005/8/layout/hProcess7"/>
    <dgm:cxn modelId="{763E2F60-DA48-41F8-AB04-E296BC480790}" type="presOf" srcId="{D251ED29-7E16-414F-A28B-C90E0DF477CA}" destId="{408E94AA-7EDC-4B7C-B3C9-D4F0DA78ED45}" srcOrd="0" destOrd="0" presId="urn:microsoft.com/office/officeart/2005/8/layout/hProcess7"/>
    <dgm:cxn modelId="{2D6BAF41-8C2E-4A3F-9C5E-EB7FE3BE122E}" srcId="{D251ED29-7E16-414F-A28B-C90E0DF477CA}" destId="{A4DE45BC-C5C1-4AF8-A86A-B8B3DFE700BD}" srcOrd="6" destOrd="0" parTransId="{485F8E7E-2934-479A-A7A6-1775E753549C}" sibTransId="{BCF571BD-1C3F-4FD1-BD5F-5C7AEBB967BA}"/>
    <dgm:cxn modelId="{4A377542-F79B-4378-B0BE-85988B8E2449}" type="presOf" srcId="{A4DE45BC-C5C1-4AF8-A86A-B8B3DFE700BD}" destId="{6A73321F-AF18-4104-B757-F7B718618E57}" srcOrd="0" destOrd="6" presId="urn:microsoft.com/office/officeart/2005/8/layout/hProcess7"/>
    <dgm:cxn modelId="{C5460067-2102-499D-B692-2EDE4A21B171}" type="presOf" srcId="{83EF4453-7EA3-401C-A17D-07BE2DA8AB81}" destId="{DD82E976-70A1-478E-91D4-77B6C9D9ED0D}" srcOrd="0" destOrd="0" presId="urn:microsoft.com/office/officeart/2005/8/layout/hProcess7"/>
    <dgm:cxn modelId="{D2330749-F601-4BBD-A06D-B5811882CB61}" srcId="{D251ED29-7E16-414F-A28B-C90E0DF477CA}" destId="{2D8B5F57-A880-47AD-A4A9-83A0B13387B9}" srcOrd="0" destOrd="0" parTransId="{6EF33251-383A-45D7-9E6F-547569500070}" sibTransId="{26035E4C-E4EF-41C6-B6BE-E76F133ED9A8}"/>
    <dgm:cxn modelId="{5644C54F-EF83-49AD-B123-2A20D2B58542}" type="presOf" srcId="{2D6A6D02-9B2E-49CC-AA17-F1455B97AF0D}" destId="{6A73321F-AF18-4104-B757-F7B718618E57}" srcOrd="0" destOrd="5" presId="urn:microsoft.com/office/officeart/2005/8/layout/hProcess7"/>
    <dgm:cxn modelId="{F4FD1871-C67D-468B-A06B-DC45EE2FDC35}" srcId="{9DB4DFF9-FA27-4F44-9DA7-DBA3F628B1EA}" destId="{D251ED29-7E16-414F-A28B-C90E0DF477CA}" srcOrd="0" destOrd="0" parTransId="{D3004050-F918-401A-A67E-6817CF62D37B}" sibTransId="{323219F7-712A-4293-8B8F-980B4433C632}"/>
    <dgm:cxn modelId="{86913571-3D8C-4B47-9519-919514619AA4}" srcId="{D251ED29-7E16-414F-A28B-C90E0DF477CA}" destId="{D98897C0-1618-4037-A8F2-33B51C34AAE0}" srcOrd="3" destOrd="0" parTransId="{EF34FF9C-619A-47E5-B518-D3C5100DBC72}" sibTransId="{7E3CEB05-475E-4C8C-AE21-32624F1889FD}"/>
    <dgm:cxn modelId="{BF808653-377F-4942-BF54-818D7EB0EC46}" srcId="{7A544BC2-FA52-4105-A317-E28DFF4A0AE9}" destId="{84F645DA-C43F-42A8-919E-AAE8D883B52E}" srcOrd="2" destOrd="0" parTransId="{CB6AAAF4-020F-4055-B6B3-985C88F6B6FB}" sibTransId="{60731DC4-5D23-482B-A980-36D0FCACFD18}"/>
    <dgm:cxn modelId="{73FAB954-4B7C-4EB5-8308-EC5567FF9110}" srcId="{D251ED29-7E16-414F-A28B-C90E0DF477CA}" destId="{EC3AD81C-4E0D-4A6E-B0B1-580BA72395AE}" srcOrd="2" destOrd="0" parTransId="{3E2A4CAE-8132-4E9F-A1B5-E434A35EBA1E}" sibTransId="{310FDDEE-CAC8-48CC-B671-4C562FEC1545}"/>
    <dgm:cxn modelId="{5210BB54-1B42-4EFA-B841-82C428CD12BA}" srcId="{D251ED29-7E16-414F-A28B-C90E0DF477CA}" destId="{E48D27C7-CFCB-4C64-9AC6-96709EFFC852}" srcOrd="11" destOrd="0" parTransId="{B4C0BDC9-1A3C-4E60-8234-D99780FCDF43}" sibTransId="{32B572A8-CFCF-4ED9-BC69-65C56A839A31}"/>
    <dgm:cxn modelId="{F1FE7C5A-B133-4C55-9D03-82BCF7917E15}" type="presOf" srcId="{2D8B5F57-A880-47AD-A4A9-83A0B13387B9}" destId="{6A73321F-AF18-4104-B757-F7B718618E57}" srcOrd="0" destOrd="0" presId="urn:microsoft.com/office/officeart/2005/8/layout/hProcess7"/>
    <dgm:cxn modelId="{8447B980-E51F-47BC-8A41-7E162DF9CB8E}" srcId="{7A544BC2-FA52-4105-A317-E28DFF4A0AE9}" destId="{E783BBEB-B2A1-4ACD-A127-5CE763922B49}" srcOrd="5" destOrd="0" parTransId="{B173B7E8-C046-4FF0-B8B1-5917C8B38D83}" sibTransId="{484C9BDE-261F-411F-BC45-CE8E3F18E3B3}"/>
    <dgm:cxn modelId="{FCC61883-AFAB-46DA-92CB-25B3AE5E11B9}" type="presOf" srcId="{506946FA-BDC6-4DA9-9F74-7CBBF9F64083}" destId="{06E1D1E8-69AF-4F58-A927-DA42A6EB355C}" srcOrd="0" destOrd="6" presId="urn:microsoft.com/office/officeart/2005/8/layout/hProcess7"/>
    <dgm:cxn modelId="{A14E0F8D-0714-4BBF-B204-3A6B608B269C}" type="presOf" srcId="{D98897C0-1618-4037-A8F2-33B51C34AAE0}" destId="{6A73321F-AF18-4104-B757-F7B718618E57}" srcOrd="0" destOrd="3" presId="urn:microsoft.com/office/officeart/2005/8/layout/hProcess7"/>
    <dgm:cxn modelId="{F84E3E8D-D88C-4EB4-8FE0-BCAD3CB85BE0}" type="presOf" srcId="{154A23C1-53D7-4F31-AD0E-FECD21EFB3DB}" destId="{6A73321F-AF18-4104-B757-F7B718618E57}" srcOrd="0" destOrd="4" presId="urn:microsoft.com/office/officeart/2005/8/layout/hProcess7"/>
    <dgm:cxn modelId="{6F50FA8F-2126-4290-822E-CBCE42F4C485}" srcId="{D251ED29-7E16-414F-A28B-C90E0DF477CA}" destId="{448BFDB7-41BC-4EA0-B1D5-B6432822F469}" srcOrd="8" destOrd="0" parTransId="{0882EAD3-F516-48A7-AFF9-B58B1C085BF2}" sibTransId="{759EB83F-960C-4737-80B6-383D77C35997}"/>
    <dgm:cxn modelId="{0E071D91-FEB5-41A7-95F1-355477E85417}" srcId="{D251ED29-7E16-414F-A28B-C90E0DF477CA}" destId="{154A23C1-53D7-4F31-AD0E-FECD21EFB3DB}" srcOrd="4" destOrd="0" parTransId="{181B5993-56A6-4CFC-80CA-EC1AEF5EEEAA}" sibTransId="{41CC8051-B7AC-4589-8374-C4BD7FD11674}"/>
    <dgm:cxn modelId="{1ED7E093-E237-4139-896E-F931ECE1FE43}" type="presOf" srcId="{F9E989C4-EB31-4DDC-A250-3AF3EFEBAAA5}" destId="{6A73321F-AF18-4104-B757-F7B718618E57}" srcOrd="0" destOrd="10" presId="urn:microsoft.com/office/officeart/2005/8/layout/hProcess7"/>
    <dgm:cxn modelId="{9DA90198-3BFA-4850-9E43-293DCC54EAF1}" srcId="{9DB4DFF9-FA27-4F44-9DA7-DBA3F628B1EA}" destId="{7A544BC2-FA52-4105-A317-E28DFF4A0AE9}" srcOrd="2" destOrd="0" parTransId="{15021DBB-6A80-4201-AEE3-A4D1C88E484B}" sibTransId="{EC3F0F64-0FE1-4BC2-9E0C-3679E08EDCB0}"/>
    <dgm:cxn modelId="{6C5503B1-9FB5-4992-95F0-1BD30B1961AC}" srcId="{9DB4DFF9-FA27-4F44-9DA7-DBA3F628B1EA}" destId="{31B5D5FB-DB6F-42FF-B3AF-7909D7F6CB8E}" srcOrd="1" destOrd="0" parTransId="{8068518B-4F37-4905-B393-97CF1D1BADF8}" sibTransId="{6B4E7D49-563C-4505-97F2-97ADBF5DDB33}"/>
    <dgm:cxn modelId="{E05621B1-EBA2-453A-849B-BC13744D1794}" type="presOf" srcId="{B5EFB3E3-D402-415E-8FD7-18F7E9AC076E}" destId="{06E1D1E8-69AF-4F58-A927-DA42A6EB355C}" srcOrd="0" destOrd="0" presId="urn:microsoft.com/office/officeart/2005/8/layout/hProcess7"/>
    <dgm:cxn modelId="{571488B4-A2A2-47FE-8B39-A7F8DBEFE303}" type="presOf" srcId="{EC3AD81C-4E0D-4A6E-B0B1-580BA72395AE}" destId="{6A73321F-AF18-4104-B757-F7B718618E57}" srcOrd="0" destOrd="2" presId="urn:microsoft.com/office/officeart/2005/8/layout/hProcess7"/>
    <dgm:cxn modelId="{F8E6DFB5-C229-49C9-A63C-BB3F52F3DFCA}" type="presOf" srcId="{D5EAB593-4C27-4B36-897C-0A2A78F8E37A}" destId="{6A73321F-AF18-4104-B757-F7B718618E57}" srcOrd="0" destOrd="9" presId="urn:microsoft.com/office/officeart/2005/8/layout/hProcess7"/>
    <dgm:cxn modelId="{07AF19B7-39BA-4256-83BA-48CBC626C701}" type="presOf" srcId="{448BFDB7-41BC-4EA0-B1D5-B6432822F469}" destId="{6A73321F-AF18-4104-B757-F7B718618E57}" srcOrd="0" destOrd="8" presId="urn:microsoft.com/office/officeart/2005/8/layout/hProcess7"/>
    <dgm:cxn modelId="{407F56B7-A96E-43E4-B0FD-F07B11EA2E6F}" type="presOf" srcId="{16A86BC9-CB13-4187-AC42-2277B8CA84D9}" destId="{06E1D1E8-69AF-4F58-A927-DA42A6EB355C}" srcOrd="0" destOrd="3" presId="urn:microsoft.com/office/officeart/2005/8/layout/hProcess7"/>
    <dgm:cxn modelId="{9DA590C4-F5C4-4ACB-9CB4-D8ED271DB339}" srcId="{31B5D5FB-DB6F-42FF-B3AF-7909D7F6CB8E}" destId="{83EF4453-7EA3-401C-A17D-07BE2DA8AB81}" srcOrd="0" destOrd="0" parTransId="{67B81D0C-145E-4A9A-8C0A-F8DD1FCF9848}" sibTransId="{86920145-E684-406F-8C95-86BFEE2E1CE2}"/>
    <dgm:cxn modelId="{FD0BCEC4-066E-4178-B82B-342FDF53B47B}" srcId="{7A544BC2-FA52-4105-A317-E28DFF4A0AE9}" destId="{16A86BC9-CB13-4187-AC42-2277B8CA84D9}" srcOrd="3" destOrd="0" parTransId="{5D87E327-A943-4A0D-A135-2C24B36E760D}" sibTransId="{B8A0A894-F012-4EBC-8955-42EE3A33BB9C}"/>
    <dgm:cxn modelId="{0DE415C5-144C-4B91-8D07-805327A43AF1}" srcId="{D251ED29-7E16-414F-A28B-C90E0DF477CA}" destId="{2D6A6D02-9B2E-49CC-AA17-F1455B97AF0D}" srcOrd="5" destOrd="0" parTransId="{07C850AF-CDEB-438F-81B7-BC2D0EE5C344}" sibTransId="{F65803AA-37E3-4E84-9956-1A56FD1F02E6}"/>
    <dgm:cxn modelId="{010F34C8-81F8-4D89-96C1-EF69437E4737}" type="presOf" srcId="{83783195-D5C0-408B-A88E-EF6B2E4F4F0E}" destId="{6A73321F-AF18-4104-B757-F7B718618E57}" srcOrd="0" destOrd="7" presId="urn:microsoft.com/office/officeart/2005/8/layout/hProcess7"/>
    <dgm:cxn modelId="{01E2F1C8-8CCD-4174-82F5-84DDFCEEC22B}" type="presOf" srcId="{31B5D5FB-DB6F-42FF-B3AF-7909D7F6CB8E}" destId="{F7130C80-1765-495E-A8D1-F445EBC98E6F}" srcOrd="1" destOrd="0" presId="urn:microsoft.com/office/officeart/2005/8/layout/hProcess7"/>
    <dgm:cxn modelId="{84175DDC-005A-4974-9385-A5419EF97E98}" srcId="{31B5D5FB-DB6F-42FF-B3AF-7909D7F6CB8E}" destId="{70C70D13-DE59-4361-B0BD-4BDB8EF19A6F}" srcOrd="1" destOrd="0" parTransId="{D0D13D2C-9A72-48EA-9080-AA8E0F02B147}" sibTransId="{1D433CCB-F02A-4129-A326-1B0293E0FAD6}"/>
    <dgm:cxn modelId="{CF956AE0-EBA2-4528-9CAB-4F26FA5EE3D2}" type="presOf" srcId="{F791C09E-9A5C-4E8D-8BD6-5FF43E69779D}" destId="{DD82E976-70A1-478E-91D4-77B6C9D9ED0D}" srcOrd="0" destOrd="3" presId="urn:microsoft.com/office/officeart/2005/8/layout/hProcess7"/>
    <dgm:cxn modelId="{6DA6AFE8-4EB8-4C85-9DE5-884C2BD7E57A}" type="presOf" srcId="{84F645DA-C43F-42A8-919E-AAE8D883B52E}" destId="{06E1D1E8-69AF-4F58-A927-DA42A6EB355C}" srcOrd="0" destOrd="2" presId="urn:microsoft.com/office/officeart/2005/8/layout/hProcess7"/>
    <dgm:cxn modelId="{ABA95DEA-5714-4C72-A5CC-612908471466}" type="presOf" srcId="{A87D91A2-BB7B-48FF-A63B-C422EDDA57D9}" destId="{DD82E976-70A1-478E-91D4-77B6C9D9ED0D}" srcOrd="0" destOrd="2" presId="urn:microsoft.com/office/officeart/2005/8/layout/hProcess7"/>
    <dgm:cxn modelId="{13E2A4EA-9791-4E70-8743-8E929376E9D0}" srcId="{D251ED29-7E16-414F-A28B-C90E0DF477CA}" destId="{D5EAB593-4C27-4B36-897C-0A2A78F8E37A}" srcOrd="9" destOrd="0" parTransId="{117158FA-5885-47FE-8683-B73A290ED7F4}" sibTransId="{185CF7F3-E61E-412A-83C9-3652214CFBE1}"/>
    <dgm:cxn modelId="{19630CF4-9959-4C7E-9778-505CC2F8F071}" srcId="{D251ED29-7E16-414F-A28B-C90E0DF477CA}" destId="{83783195-D5C0-408B-A88E-EF6B2E4F4F0E}" srcOrd="7" destOrd="0" parTransId="{DDC5759E-1365-45B8-8E12-7CC15F3013B5}" sibTransId="{36607628-7780-4B65-A454-9745CFBF6979}"/>
    <dgm:cxn modelId="{930CB2F6-11F3-4C81-AC9C-4B8E13D57194}" srcId="{7A544BC2-FA52-4105-A317-E28DFF4A0AE9}" destId="{B5EFB3E3-D402-415E-8FD7-18F7E9AC076E}" srcOrd="0" destOrd="0" parTransId="{8A2E1084-10D9-4335-955A-DD6CEE29C847}" sibTransId="{CE32BACF-EE15-451B-A9CC-E20E3432766C}"/>
    <dgm:cxn modelId="{CC1D6CF8-65EC-422B-A8FF-3CA442898B90}" type="presOf" srcId="{1704702B-CEB3-4C4F-AAF9-5E1692590883}" destId="{06E1D1E8-69AF-4F58-A927-DA42A6EB355C}" srcOrd="0" destOrd="1" presId="urn:microsoft.com/office/officeart/2005/8/layout/hProcess7"/>
    <dgm:cxn modelId="{3B2215FB-464B-49BD-B093-BF52AB3E17B7}" srcId="{D251ED29-7E16-414F-A28B-C90E0DF477CA}" destId="{2B2DC5C0-430F-4CC6-8D5D-003292D308BA}" srcOrd="1" destOrd="0" parTransId="{7D51745F-C56D-40C7-A234-6D4A78485E94}" sibTransId="{8F6FB4F1-5CA8-47DC-BB1F-284B41F03F1C}"/>
    <dgm:cxn modelId="{82FEADFB-C266-40CD-A320-4623099DF724}" srcId="{31B5D5FB-DB6F-42FF-B3AF-7909D7F6CB8E}" destId="{A87D91A2-BB7B-48FF-A63B-C422EDDA57D9}" srcOrd="2" destOrd="0" parTransId="{DD1EB9EE-A20A-44D3-972A-B0F35057DEFE}" sibTransId="{F231C568-80E6-4CC3-9FE7-52263F089296}"/>
    <dgm:cxn modelId="{6EDC6732-E21A-43E9-84AD-6986AFC375E5}" type="presParOf" srcId="{11B45930-013C-4E6D-9A29-768DEBA93B56}" destId="{7EADF2F6-9B96-44D2-BA75-501F94DAECAF}" srcOrd="0" destOrd="0" presId="urn:microsoft.com/office/officeart/2005/8/layout/hProcess7"/>
    <dgm:cxn modelId="{3F199BAC-8267-49DA-9347-C9CE246AB757}" type="presParOf" srcId="{7EADF2F6-9B96-44D2-BA75-501F94DAECAF}" destId="{408E94AA-7EDC-4B7C-B3C9-D4F0DA78ED45}" srcOrd="0" destOrd="0" presId="urn:microsoft.com/office/officeart/2005/8/layout/hProcess7"/>
    <dgm:cxn modelId="{814B24B6-0026-4E7A-8E0E-269B7C39B148}" type="presParOf" srcId="{7EADF2F6-9B96-44D2-BA75-501F94DAECAF}" destId="{9FC917AE-66EB-4B3A-A034-69BEEC53DCCF}" srcOrd="1" destOrd="0" presId="urn:microsoft.com/office/officeart/2005/8/layout/hProcess7"/>
    <dgm:cxn modelId="{2C56040B-3F0D-41C5-A74F-4BA2A3026102}" type="presParOf" srcId="{7EADF2F6-9B96-44D2-BA75-501F94DAECAF}" destId="{6A73321F-AF18-4104-B757-F7B718618E57}" srcOrd="2" destOrd="0" presId="urn:microsoft.com/office/officeart/2005/8/layout/hProcess7"/>
    <dgm:cxn modelId="{4C8CF9A5-FAD3-4A02-AE5B-178921F9BB81}" type="presParOf" srcId="{11B45930-013C-4E6D-9A29-768DEBA93B56}" destId="{E59CF7D9-3792-410E-A318-E0FD7D64DD79}" srcOrd="1" destOrd="0" presId="urn:microsoft.com/office/officeart/2005/8/layout/hProcess7"/>
    <dgm:cxn modelId="{9E4CF894-AFCB-4368-B746-AC949A5CE9B7}" type="presParOf" srcId="{11B45930-013C-4E6D-9A29-768DEBA93B56}" destId="{EFA53799-487E-4F74-B49C-0CEC6375651B}" srcOrd="2" destOrd="0" presId="urn:microsoft.com/office/officeart/2005/8/layout/hProcess7"/>
    <dgm:cxn modelId="{718513D3-1637-47ED-8422-30757EC3C466}" type="presParOf" srcId="{EFA53799-487E-4F74-B49C-0CEC6375651B}" destId="{678EC7E4-3812-4CA5-A0F4-AC25034BAD2B}" srcOrd="0" destOrd="0" presId="urn:microsoft.com/office/officeart/2005/8/layout/hProcess7"/>
    <dgm:cxn modelId="{66E0C389-E60A-4A61-8E5F-E4041F22628A}" type="presParOf" srcId="{EFA53799-487E-4F74-B49C-0CEC6375651B}" destId="{868A10C5-75EB-4877-8F8D-5CB2216ABD3D}" srcOrd="1" destOrd="0" presId="urn:microsoft.com/office/officeart/2005/8/layout/hProcess7"/>
    <dgm:cxn modelId="{E866B837-4EEA-4755-9977-300A4CB55DAA}" type="presParOf" srcId="{EFA53799-487E-4F74-B49C-0CEC6375651B}" destId="{AA2166E7-11F1-4EA1-B559-5BA5540BC787}" srcOrd="2" destOrd="0" presId="urn:microsoft.com/office/officeart/2005/8/layout/hProcess7"/>
    <dgm:cxn modelId="{B331B261-F1A2-4327-B885-971D2181BE28}" type="presParOf" srcId="{11B45930-013C-4E6D-9A29-768DEBA93B56}" destId="{43E31280-D0E4-4E43-BCF8-9ADA9E15D985}" srcOrd="3" destOrd="0" presId="urn:microsoft.com/office/officeart/2005/8/layout/hProcess7"/>
    <dgm:cxn modelId="{E3F4E9FD-944B-4C6D-A89B-CB7DE0EE2C91}" type="presParOf" srcId="{11B45930-013C-4E6D-9A29-768DEBA93B56}" destId="{C5617618-0930-46F4-8558-0C67F0718AEE}" srcOrd="4" destOrd="0" presId="urn:microsoft.com/office/officeart/2005/8/layout/hProcess7"/>
    <dgm:cxn modelId="{D623A708-0A38-4BF5-B073-4E0142E098A3}" type="presParOf" srcId="{C5617618-0930-46F4-8558-0C67F0718AEE}" destId="{B52C6193-C703-4A68-87D0-46D3C673C003}" srcOrd="0" destOrd="0" presId="urn:microsoft.com/office/officeart/2005/8/layout/hProcess7"/>
    <dgm:cxn modelId="{E5AC8B40-3A0F-4E01-BA17-202ED7100B42}" type="presParOf" srcId="{C5617618-0930-46F4-8558-0C67F0718AEE}" destId="{F7130C80-1765-495E-A8D1-F445EBC98E6F}" srcOrd="1" destOrd="0" presId="urn:microsoft.com/office/officeart/2005/8/layout/hProcess7"/>
    <dgm:cxn modelId="{092AAE59-96CD-4A85-932C-DB7FB65C64DB}" type="presParOf" srcId="{C5617618-0930-46F4-8558-0C67F0718AEE}" destId="{DD82E976-70A1-478E-91D4-77B6C9D9ED0D}" srcOrd="2" destOrd="0" presId="urn:microsoft.com/office/officeart/2005/8/layout/hProcess7"/>
    <dgm:cxn modelId="{4425376F-CBFF-4CC9-889C-CD5F477D8491}" type="presParOf" srcId="{11B45930-013C-4E6D-9A29-768DEBA93B56}" destId="{97004C2B-9CDC-40A6-8801-322B40C354E6}" srcOrd="5" destOrd="0" presId="urn:microsoft.com/office/officeart/2005/8/layout/hProcess7"/>
    <dgm:cxn modelId="{51787D9E-45AC-4359-829D-47673969A2D7}" type="presParOf" srcId="{11B45930-013C-4E6D-9A29-768DEBA93B56}" destId="{795923F1-FE0D-410F-B22A-28BBE3536A67}" srcOrd="6" destOrd="0" presId="urn:microsoft.com/office/officeart/2005/8/layout/hProcess7"/>
    <dgm:cxn modelId="{A7FB390D-AE58-44BC-9751-2E743F871948}" type="presParOf" srcId="{795923F1-FE0D-410F-B22A-28BBE3536A67}" destId="{BA0F76F6-F3EF-4994-AF71-8FED02C76DA0}" srcOrd="0" destOrd="0" presId="urn:microsoft.com/office/officeart/2005/8/layout/hProcess7"/>
    <dgm:cxn modelId="{B15A05A6-412B-4A99-8D27-C8DD019A1A11}" type="presParOf" srcId="{795923F1-FE0D-410F-B22A-28BBE3536A67}" destId="{EF178D44-565A-453A-ACE1-1B2C32D734B3}" srcOrd="1" destOrd="0" presId="urn:microsoft.com/office/officeart/2005/8/layout/hProcess7"/>
    <dgm:cxn modelId="{99DAC280-BEAD-4586-ACB5-0220CB67C727}" type="presParOf" srcId="{795923F1-FE0D-410F-B22A-28BBE3536A67}" destId="{C0F2C2AF-4481-4CEB-A529-75358F8152DB}" srcOrd="2" destOrd="0" presId="urn:microsoft.com/office/officeart/2005/8/layout/hProcess7"/>
    <dgm:cxn modelId="{45E244EA-1BC2-400C-BF9C-298D36D7321F}" type="presParOf" srcId="{11B45930-013C-4E6D-9A29-768DEBA93B56}" destId="{AC0C6FF4-D428-4119-90C3-19691EF57D5F}" srcOrd="7" destOrd="0" presId="urn:microsoft.com/office/officeart/2005/8/layout/hProcess7"/>
    <dgm:cxn modelId="{95FD93ED-7F4B-4EB8-B55D-1E5C1484AA12}" type="presParOf" srcId="{11B45930-013C-4E6D-9A29-768DEBA93B56}" destId="{10305F2A-191F-4D58-8835-00387FC2A70D}" srcOrd="8" destOrd="0" presId="urn:microsoft.com/office/officeart/2005/8/layout/hProcess7"/>
    <dgm:cxn modelId="{7D512BB5-F2F5-470B-9F8B-AA49A9EB2A58}" type="presParOf" srcId="{10305F2A-191F-4D58-8835-00387FC2A70D}" destId="{C0461F9B-4772-45CA-8A33-FB8194FA8084}" srcOrd="0" destOrd="0" presId="urn:microsoft.com/office/officeart/2005/8/layout/hProcess7"/>
    <dgm:cxn modelId="{986A6061-1965-4EE6-A222-BD2B7BB4B198}" type="presParOf" srcId="{10305F2A-191F-4D58-8835-00387FC2A70D}" destId="{D0F95E2F-A5D5-41C9-9BB7-DBED39E61E85}" srcOrd="1" destOrd="0" presId="urn:microsoft.com/office/officeart/2005/8/layout/hProcess7"/>
    <dgm:cxn modelId="{9B0EA08D-FB12-4493-AC33-912DEBC671B4}" type="presParOf" srcId="{10305F2A-191F-4D58-8835-00387FC2A70D}" destId="{06E1D1E8-69AF-4F58-A927-DA42A6EB355C}" srcOrd="2"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DB4DFF9-FA27-4F44-9DA7-DBA3F628B1EA}" type="doc">
      <dgm:prSet loTypeId="urn:microsoft.com/office/officeart/2005/8/layout/hProcess7" loCatId="process" qsTypeId="urn:microsoft.com/office/officeart/2005/8/quickstyle/simple3" qsCatId="simple" csTypeId="urn:microsoft.com/office/officeart/2005/8/colors/colorful3" csCatId="colorful" phldr="1"/>
      <dgm:spPr/>
      <dgm:t>
        <a:bodyPr/>
        <a:lstStyle/>
        <a:p>
          <a:endParaRPr lang="en-GB"/>
        </a:p>
      </dgm:t>
    </dgm:pt>
    <dgm:pt modelId="{D251ED29-7E16-414F-A28B-C90E0DF477CA}">
      <dgm:prSet phldrT="[Text]"/>
      <dgm:spPr/>
      <dgm:t>
        <a:bodyPr/>
        <a:lstStyle/>
        <a:p>
          <a:r>
            <a:rPr lang="sk-SK"/>
            <a:t>Východiskový stav</a:t>
          </a:r>
          <a:endParaRPr lang="en-GB"/>
        </a:p>
      </dgm:t>
    </dgm:pt>
    <dgm:pt modelId="{D3004050-F918-401A-A67E-6817CF62D37B}" type="parTrans" cxnId="{F4FD1871-C67D-468B-A06B-DC45EE2FDC35}">
      <dgm:prSet/>
      <dgm:spPr/>
      <dgm:t>
        <a:bodyPr/>
        <a:lstStyle/>
        <a:p>
          <a:endParaRPr lang="en-GB"/>
        </a:p>
      </dgm:t>
    </dgm:pt>
    <dgm:pt modelId="{323219F7-712A-4293-8B8F-980B4433C632}" type="sibTrans" cxnId="{F4FD1871-C67D-468B-A06B-DC45EE2FDC35}">
      <dgm:prSet/>
      <dgm:spPr/>
      <dgm:t>
        <a:bodyPr/>
        <a:lstStyle/>
        <a:p>
          <a:endParaRPr lang="en-GB"/>
        </a:p>
      </dgm:t>
    </dgm:pt>
    <dgm:pt modelId="{2D8B5F57-A880-47AD-A4A9-83A0B13387B9}">
      <dgm:prSet phldrT="[Text]"/>
      <dgm:spPr/>
      <dgm:t>
        <a:bodyPr/>
        <a:lstStyle/>
        <a:p>
          <a:r>
            <a:rPr lang="sk-SK"/>
            <a:t>Slovensko zaostáva vo výskume a vývoji a v krízovom manažmente kybernetickej bezpečnosti. Výsledkom je nízke umiestnenie Slovenska v národnom indexe kybernetickej bezpečnosti (NCSI). Slovensko sa v roku 2024 umiestnilo na 12. priečke s indexom na úrovni 80,83.</a:t>
          </a:r>
          <a:endParaRPr lang="en-GB"/>
        </a:p>
      </dgm:t>
    </dgm:pt>
    <dgm:pt modelId="{6EF33251-383A-45D7-9E6F-547569500070}" type="parTrans" cxnId="{D2330749-F601-4BBD-A06D-B5811882CB61}">
      <dgm:prSet/>
      <dgm:spPr/>
      <dgm:t>
        <a:bodyPr/>
        <a:lstStyle/>
        <a:p>
          <a:endParaRPr lang="en-GB"/>
        </a:p>
      </dgm:t>
    </dgm:pt>
    <dgm:pt modelId="{26035E4C-E4EF-41C6-B6BE-E76F133ED9A8}" type="sibTrans" cxnId="{D2330749-F601-4BBD-A06D-B5811882CB61}">
      <dgm:prSet/>
      <dgm:spPr/>
      <dgm:t>
        <a:bodyPr/>
        <a:lstStyle/>
        <a:p>
          <a:endParaRPr lang="en-GB"/>
        </a:p>
      </dgm:t>
    </dgm:pt>
    <dgm:pt modelId="{31B5D5FB-DB6F-42FF-B3AF-7909D7F6CB8E}">
      <dgm:prSet phldrT="[Text]"/>
      <dgm:spPr/>
      <dgm:t>
        <a:bodyPr/>
        <a:lstStyle/>
        <a:p>
          <a:r>
            <a:rPr lang="sk-SK"/>
            <a:t>Tematické oblasti podpory</a:t>
          </a:r>
          <a:endParaRPr lang="en-GB"/>
        </a:p>
      </dgm:t>
    </dgm:pt>
    <dgm:pt modelId="{8068518B-4F37-4905-B393-97CF1D1BADF8}" type="parTrans" cxnId="{6C5503B1-9FB5-4992-95F0-1BD30B1961AC}">
      <dgm:prSet/>
      <dgm:spPr/>
      <dgm:t>
        <a:bodyPr/>
        <a:lstStyle/>
        <a:p>
          <a:endParaRPr lang="en-GB"/>
        </a:p>
      </dgm:t>
    </dgm:pt>
    <dgm:pt modelId="{6B4E7D49-563C-4505-97F2-97ADBF5DDB33}" type="sibTrans" cxnId="{6C5503B1-9FB5-4992-95F0-1BD30B1961AC}">
      <dgm:prSet/>
      <dgm:spPr/>
      <dgm:t>
        <a:bodyPr/>
        <a:lstStyle/>
        <a:p>
          <a:endParaRPr lang="en-GB"/>
        </a:p>
      </dgm:t>
    </dgm:pt>
    <dgm:pt modelId="{83EF4453-7EA3-401C-A17D-07BE2DA8AB81}">
      <dgm:prSet phldrT="[Text]" custT="1"/>
      <dgm:spPr/>
      <dgm:t>
        <a:bodyPr/>
        <a:lstStyle/>
        <a:p>
          <a:pPr>
            <a:buFont typeface="Symbol" panose="05050102010706020507" pitchFamily="18" charset="2"/>
            <a:buChar char=""/>
          </a:pPr>
          <a:r>
            <a:rPr lang="sk-SK" sz="1400"/>
            <a:t>kvantová distribúcia šifrovacích kľúčov a implementácia nových algoritmov šifrovania; </a:t>
          </a:r>
          <a:endParaRPr lang="en-GB" sz="1400"/>
        </a:p>
      </dgm:t>
    </dgm:pt>
    <dgm:pt modelId="{67B81D0C-145E-4A9A-8C0A-F8DD1FCF9848}" type="parTrans" cxnId="{9DA590C4-F5C4-4ACB-9CB4-D8ED271DB339}">
      <dgm:prSet/>
      <dgm:spPr/>
      <dgm:t>
        <a:bodyPr/>
        <a:lstStyle/>
        <a:p>
          <a:endParaRPr lang="en-GB"/>
        </a:p>
      </dgm:t>
    </dgm:pt>
    <dgm:pt modelId="{86920145-E684-406F-8C95-86BFEE2E1CE2}" type="sibTrans" cxnId="{9DA590C4-F5C4-4ACB-9CB4-D8ED271DB339}">
      <dgm:prSet/>
      <dgm:spPr/>
      <dgm:t>
        <a:bodyPr/>
        <a:lstStyle/>
        <a:p>
          <a:endParaRPr lang="en-GB"/>
        </a:p>
      </dgm:t>
    </dgm:pt>
    <dgm:pt modelId="{7A544BC2-FA52-4105-A317-E28DFF4A0AE9}">
      <dgm:prSet phldrT="[Text]"/>
      <dgm:spPr/>
      <dgm:t>
        <a:bodyPr/>
        <a:lstStyle/>
        <a:p>
          <a:r>
            <a:rPr lang="sk-SK"/>
            <a:t>Cieľový stav</a:t>
          </a:r>
          <a:endParaRPr lang="en-GB"/>
        </a:p>
      </dgm:t>
    </dgm:pt>
    <dgm:pt modelId="{15021DBB-6A80-4201-AEE3-A4D1C88E484B}" type="parTrans" cxnId="{9DA90198-3BFA-4850-9E43-293DCC54EAF1}">
      <dgm:prSet/>
      <dgm:spPr/>
      <dgm:t>
        <a:bodyPr/>
        <a:lstStyle/>
        <a:p>
          <a:endParaRPr lang="en-GB"/>
        </a:p>
      </dgm:t>
    </dgm:pt>
    <dgm:pt modelId="{EC3F0F64-0FE1-4BC2-9E0C-3679E08EDCB0}" type="sibTrans" cxnId="{9DA90198-3BFA-4850-9E43-293DCC54EAF1}">
      <dgm:prSet/>
      <dgm:spPr/>
      <dgm:t>
        <a:bodyPr/>
        <a:lstStyle/>
        <a:p>
          <a:endParaRPr lang="en-GB"/>
        </a:p>
      </dgm:t>
    </dgm:pt>
    <dgm:pt modelId="{B5EFB3E3-D402-415E-8FD7-18F7E9AC076E}">
      <dgm:prSet phldrT="[Text]" custT="1"/>
      <dgm:spPr/>
      <dgm:t>
        <a:bodyPr/>
        <a:lstStyle/>
        <a:p>
          <a:r>
            <a:rPr lang="sk-SK" sz="1000"/>
            <a:t>Vysoká odolnosť podnikov, občanov, orgánov verejnej správy proti kybernetickým útokom. </a:t>
          </a:r>
          <a:endParaRPr lang="en-GB" sz="1000"/>
        </a:p>
      </dgm:t>
    </dgm:pt>
    <dgm:pt modelId="{8A2E1084-10D9-4335-955A-DD6CEE29C847}" type="parTrans" cxnId="{930CB2F6-11F3-4C81-AC9C-4B8E13D57194}">
      <dgm:prSet/>
      <dgm:spPr/>
      <dgm:t>
        <a:bodyPr/>
        <a:lstStyle/>
        <a:p>
          <a:endParaRPr lang="en-GB"/>
        </a:p>
      </dgm:t>
    </dgm:pt>
    <dgm:pt modelId="{CE32BACF-EE15-451B-A9CC-E20E3432766C}" type="sibTrans" cxnId="{930CB2F6-11F3-4C81-AC9C-4B8E13D57194}">
      <dgm:prSet/>
      <dgm:spPr/>
      <dgm:t>
        <a:bodyPr/>
        <a:lstStyle/>
        <a:p>
          <a:endParaRPr lang="en-GB"/>
        </a:p>
      </dgm:t>
    </dgm:pt>
    <dgm:pt modelId="{7EC07A8A-6ED2-4F75-89B0-38EAFB5D14FE}">
      <dgm:prSet custT="1"/>
      <dgm:spPr/>
      <dgm:t>
        <a:bodyPr/>
        <a:lstStyle/>
        <a:p>
          <a:pPr>
            <a:buFont typeface="Symbol" panose="05050102010706020507" pitchFamily="18" charset="2"/>
            <a:buChar char=""/>
          </a:pPr>
          <a:r>
            <a:rPr lang="sk-SK" sz="1400"/>
            <a:t>technológie decentralizovaného záznamu;</a:t>
          </a:r>
          <a:endParaRPr lang="en-GB" sz="1400"/>
        </a:p>
      </dgm:t>
    </dgm:pt>
    <dgm:pt modelId="{79669ABB-6A52-4968-90EA-6F4139AC1F89}" type="parTrans" cxnId="{812212F9-80D2-4C87-9343-0EC9D386D9E7}">
      <dgm:prSet/>
      <dgm:spPr/>
      <dgm:t>
        <a:bodyPr/>
        <a:lstStyle/>
        <a:p>
          <a:endParaRPr lang="en-GB"/>
        </a:p>
      </dgm:t>
    </dgm:pt>
    <dgm:pt modelId="{5CBF2E4E-ECA2-452A-A507-577AB94F0C5D}" type="sibTrans" cxnId="{812212F9-80D2-4C87-9343-0EC9D386D9E7}">
      <dgm:prSet/>
      <dgm:spPr/>
      <dgm:t>
        <a:bodyPr/>
        <a:lstStyle/>
        <a:p>
          <a:endParaRPr lang="en-GB"/>
        </a:p>
      </dgm:t>
    </dgm:pt>
    <dgm:pt modelId="{1AB537D7-B6DE-44E8-A025-B5233397623C}">
      <dgm:prSet custT="1"/>
      <dgm:spPr/>
      <dgm:t>
        <a:bodyPr/>
        <a:lstStyle/>
        <a:p>
          <a:pPr>
            <a:buFont typeface="Symbol" panose="05050102010706020507" pitchFamily="18" charset="2"/>
            <a:buChar char=""/>
          </a:pPr>
          <a:r>
            <a:rPr lang="sk-SK" sz="1400"/>
            <a:t>prevencia dezinformácií a kybernetická hygiena v informačnom priestore;</a:t>
          </a:r>
          <a:endParaRPr lang="en-GB" sz="1400"/>
        </a:p>
      </dgm:t>
    </dgm:pt>
    <dgm:pt modelId="{BC61DD60-70B9-4845-952F-5430535D1426}" type="parTrans" cxnId="{01D5D80E-E9B9-4043-983E-F7A9951A7FDC}">
      <dgm:prSet/>
      <dgm:spPr/>
      <dgm:t>
        <a:bodyPr/>
        <a:lstStyle/>
        <a:p>
          <a:endParaRPr lang="en-GB"/>
        </a:p>
      </dgm:t>
    </dgm:pt>
    <dgm:pt modelId="{B1B6B5F4-F49C-4A4A-BD78-83D0161D5824}" type="sibTrans" cxnId="{01D5D80E-E9B9-4043-983E-F7A9951A7FDC}">
      <dgm:prSet/>
      <dgm:spPr/>
      <dgm:t>
        <a:bodyPr/>
        <a:lstStyle/>
        <a:p>
          <a:endParaRPr lang="en-GB"/>
        </a:p>
      </dgm:t>
    </dgm:pt>
    <dgm:pt modelId="{C3BF2D60-5710-4EC7-A046-4EAC556FEE30}">
      <dgm:prSet custT="1"/>
      <dgm:spPr/>
      <dgm:t>
        <a:bodyPr/>
        <a:lstStyle/>
        <a:p>
          <a:r>
            <a:rPr lang="sk-SK" sz="1400"/>
            <a:t>spracovanie prirodzeného jazyka a interpretácia informačného obsahu.</a:t>
          </a:r>
          <a:endParaRPr lang="en-GB" sz="1400"/>
        </a:p>
      </dgm:t>
    </dgm:pt>
    <dgm:pt modelId="{DF144057-5DC1-4B09-AE0D-50199C6050F5}" type="parTrans" cxnId="{6A0272F2-83B8-4A16-9437-7A1C60F9A8C9}">
      <dgm:prSet/>
      <dgm:spPr/>
      <dgm:t>
        <a:bodyPr/>
        <a:lstStyle/>
        <a:p>
          <a:endParaRPr lang="en-GB"/>
        </a:p>
      </dgm:t>
    </dgm:pt>
    <dgm:pt modelId="{9EFC7412-0666-4507-BD0B-D6DEFD04707F}" type="sibTrans" cxnId="{6A0272F2-83B8-4A16-9437-7A1C60F9A8C9}">
      <dgm:prSet/>
      <dgm:spPr/>
      <dgm:t>
        <a:bodyPr/>
        <a:lstStyle/>
        <a:p>
          <a:endParaRPr lang="en-GB"/>
        </a:p>
      </dgm:t>
    </dgm:pt>
    <dgm:pt modelId="{EBE22CB5-94B6-4DF2-856D-4B575B31A602}">
      <dgm:prSet/>
      <dgm:spPr/>
      <dgm:t>
        <a:bodyPr/>
        <a:lstStyle/>
        <a:p>
          <a:pPr>
            <a:buFont typeface="Symbol" panose="05050102010706020507" pitchFamily="18" charset="2"/>
            <a:buChar char=""/>
          </a:pPr>
          <a:r>
            <a:rPr lang="sk-SK"/>
            <a:t>S digitalizáciou a zavádzaním nových inovatívnych technológií ako AI, IoT, HPC, 5G narastá zraniteľnosť podnikov, občanov, orgánov verejnej správy. V roku 2023 bolo nahlásených 974 incidentov, z toho takmer 60 % týkajúcich sa získavania informácií. Aj keď ide o medziročný pokles o takmer 4 % nahlásených incidentov, zraniteľnejšie útoky typu nedostupnosť alebo botnet narastajú.</a:t>
          </a:r>
          <a:endParaRPr lang="en-GB"/>
        </a:p>
      </dgm:t>
    </dgm:pt>
    <dgm:pt modelId="{34FBB477-C8A1-4B7C-AADD-48D6BD967652}" type="parTrans" cxnId="{788A9CAA-954F-4D39-9793-BA1603AF4E75}">
      <dgm:prSet/>
      <dgm:spPr/>
      <dgm:t>
        <a:bodyPr/>
        <a:lstStyle/>
        <a:p>
          <a:endParaRPr lang="en-GB"/>
        </a:p>
      </dgm:t>
    </dgm:pt>
    <dgm:pt modelId="{D176550F-63C3-4B60-85A2-8C7BD2DF6F91}" type="sibTrans" cxnId="{788A9CAA-954F-4D39-9793-BA1603AF4E75}">
      <dgm:prSet/>
      <dgm:spPr/>
      <dgm:t>
        <a:bodyPr/>
        <a:lstStyle/>
        <a:p>
          <a:endParaRPr lang="en-GB"/>
        </a:p>
      </dgm:t>
    </dgm:pt>
    <dgm:pt modelId="{B834B9D1-953D-486C-9FB5-43E5C85E859F}">
      <dgm:prSet/>
      <dgm:spPr/>
      <dgm:t>
        <a:bodyPr/>
        <a:lstStyle/>
        <a:p>
          <a:pPr>
            <a:buFont typeface="Symbol" panose="05050102010706020507" pitchFamily="18" charset="2"/>
            <a:buChar char=""/>
          </a:pPr>
          <a:r>
            <a:rPr lang="sk-SK"/>
            <a:t>Rezervy v rozvoji pokročilého vybavenia, nástrojov a dátových infraštruktúr v oblasti kybernetickej bezpečnosti. Zastarané IKT vybavenie je jedným z problémov správneho zabezpečenia systémov vo vládnych inštitúciách. Slovenské národné centrum kybernetickej bezpečnosti zaznamenalo v roku 2021 v zdravotníctve 131 kybernetických incidentov.</a:t>
          </a:r>
          <a:r>
            <a:rPr lang="sk-SK" baseline="30000"/>
            <a:t>3</a:t>
          </a:r>
          <a:endParaRPr lang="en-GB"/>
        </a:p>
      </dgm:t>
    </dgm:pt>
    <dgm:pt modelId="{B2465DEF-0503-4101-AF2E-9047E94DD7EF}" type="parTrans" cxnId="{370BA4F3-922C-4FC1-92FB-81231C62E2AD}">
      <dgm:prSet/>
      <dgm:spPr/>
      <dgm:t>
        <a:bodyPr/>
        <a:lstStyle/>
        <a:p>
          <a:endParaRPr lang="en-GB"/>
        </a:p>
      </dgm:t>
    </dgm:pt>
    <dgm:pt modelId="{953E0228-7976-49AC-AFE2-32666E7DAB81}" type="sibTrans" cxnId="{370BA4F3-922C-4FC1-92FB-81231C62E2AD}">
      <dgm:prSet/>
      <dgm:spPr/>
      <dgm:t>
        <a:bodyPr/>
        <a:lstStyle/>
        <a:p>
          <a:endParaRPr lang="en-GB"/>
        </a:p>
      </dgm:t>
    </dgm:pt>
    <dgm:pt modelId="{896EE91B-B82B-4A79-A808-A8AC5B5FE6FA}">
      <dgm:prSet/>
      <dgm:spPr/>
      <dgm:t>
        <a:bodyPr/>
        <a:lstStyle/>
        <a:p>
          <a:pPr>
            <a:buFont typeface="Symbol" panose="05050102010706020507" pitchFamily="18" charset="2"/>
            <a:buChar char=""/>
          </a:pPr>
          <a:r>
            <a:rPr lang="sk-SK"/>
            <a:t>Potenciál na rozvoj technológií kybernetickej bezpečnosti ako kryptografia, kvantové zabezpečenie, decentralizovaný záznam, spracovanie prirodzeného jazyka.</a:t>
          </a:r>
          <a:endParaRPr lang="en-GB"/>
        </a:p>
      </dgm:t>
    </dgm:pt>
    <dgm:pt modelId="{AF0B971F-9351-4639-BBB7-0413459AF293}" type="parTrans" cxnId="{3E06DA9E-5D70-4A6E-9350-4577B93500A0}">
      <dgm:prSet/>
      <dgm:spPr/>
      <dgm:t>
        <a:bodyPr/>
        <a:lstStyle/>
        <a:p>
          <a:endParaRPr lang="en-GB"/>
        </a:p>
      </dgm:t>
    </dgm:pt>
    <dgm:pt modelId="{640A83FC-9278-415E-944B-DE091145A417}" type="sibTrans" cxnId="{3E06DA9E-5D70-4A6E-9350-4577B93500A0}">
      <dgm:prSet/>
      <dgm:spPr/>
      <dgm:t>
        <a:bodyPr/>
        <a:lstStyle/>
        <a:p>
          <a:endParaRPr lang="en-GB"/>
        </a:p>
      </dgm:t>
    </dgm:pt>
    <dgm:pt modelId="{4439FCEC-6C29-452C-8DED-0EA8739E428A}">
      <dgm:prSet/>
      <dgm:spPr/>
      <dgm:t>
        <a:bodyPr/>
        <a:lstStyle/>
        <a:p>
          <a:pPr>
            <a:buFont typeface="Symbol" panose="05050102010706020507" pitchFamily="18" charset="2"/>
            <a:buChar char=""/>
          </a:pPr>
          <a:r>
            <a:rPr lang="sk-SK"/>
            <a:t>Nekontrolované šírenie dezinformácií v informačnom priestore. Dezinformáciám sa cíti byť vystavených 39 % populácie a až 76 % ľudí vníma dezinformácie ako hrozbu pre bezpečnosť Slovenska.</a:t>
          </a:r>
          <a:endParaRPr lang="en-GB"/>
        </a:p>
      </dgm:t>
    </dgm:pt>
    <dgm:pt modelId="{CD074CA4-A29B-4D56-BE50-44B45B0DA563}" type="parTrans" cxnId="{5EF76B7B-EF6E-4F8C-8FD1-8F09E7C29904}">
      <dgm:prSet/>
      <dgm:spPr/>
      <dgm:t>
        <a:bodyPr/>
        <a:lstStyle/>
        <a:p>
          <a:endParaRPr lang="en-GB"/>
        </a:p>
      </dgm:t>
    </dgm:pt>
    <dgm:pt modelId="{E705B58E-7BE9-40C3-94AA-48C91E23DD2E}" type="sibTrans" cxnId="{5EF76B7B-EF6E-4F8C-8FD1-8F09E7C29904}">
      <dgm:prSet/>
      <dgm:spPr/>
      <dgm:t>
        <a:bodyPr/>
        <a:lstStyle/>
        <a:p>
          <a:endParaRPr lang="en-GB"/>
        </a:p>
      </dgm:t>
    </dgm:pt>
    <dgm:pt modelId="{BE967DED-0D70-474B-B3D2-B38DD1018AAB}">
      <dgm:prSet/>
      <dgm:spPr/>
      <dgm:t>
        <a:bodyPr/>
        <a:lstStyle/>
        <a:p>
          <a:pPr>
            <a:buFont typeface="Symbol" panose="05050102010706020507" pitchFamily="18" charset="2"/>
            <a:buChar char=""/>
          </a:pPr>
          <a:r>
            <a:rPr lang="sk-SK"/>
            <a:t>Nedostatočná odolnosť proti kybernetickým útokom, informova­nosť o rizikách a rozširovanie vedomostí o kybernetickej bezpečnosti. V roku 2022 bolo v priemysle a priemyselných procesoch nahlásených 64 incidentov, z toho 22 kybernetických útokov so skutočnými fyzikálnymi následkami, čo predstavuje až 144-percentný medziročný nárast. </a:t>
          </a:r>
          <a:endParaRPr lang="en-GB"/>
        </a:p>
      </dgm:t>
    </dgm:pt>
    <dgm:pt modelId="{D2476951-6145-4B63-9779-7AEB759D999A}" type="parTrans" cxnId="{90B86185-F276-44EE-8AF5-40AE63C607AA}">
      <dgm:prSet/>
      <dgm:spPr/>
      <dgm:t>
        <a:bodyPr/>
        <a:lstStyle/>
        <a:p>
          <a:endParaRPr lang="en-GB"/>
        </a:p>
      </dgm:t>
    </dgm:pt>
    <dgm:pt modelId="{55C04934-2C99-4E44-A2F8-C42075FB9984}" type="sibTrans" cxnId="{90B86185-F276-44EE-8AF5-40AE63C607AA}">
      <dgm:prSet/>
      <dgm:spPr/>
      <dgm:t>
        <a:bodyPr/>
        <a:lstStyle/>
        <a:p>
          <a:endParaRPr lang="en-GB"/>
        </a:p>
      </dgm:t>
    </dgm:pt>
    <dgm:pt modelId="{91AA6459-179E-4F48-9FEE-DDF419F9F540}">
      <dgm:prSet/>
      <dgm:spPr/>
      <dgm:t>
        <a:bodyPr/>
        <a:lstStyle/>
        <a:p>
          <a:pPr>
            <a:buFont typeface="Symbol" panose="05050102010706020507" pitchFamily="18" charset="2"/>
            <a:buChar char=""/>
          </a:pPr>
          <a:r>
            <a:rPr lang="sk-SK"/>
            <a:t>Zabezpečenie kybernetickej bezpečnosti na spoľahlivé fungovanie kritických subjektov štátu nie je systematicky zaručené pre všetkých aktérov v zmysle medzinárodných štandardov.</a:t>
          </a:r>
          <a:endParaRPr lang="en-GB"/>
        </a:p>
      </dgm:t>
    </dgm:pt>
    <dgm:pt modelId="{FE29FA34-C5CD-48C5-B2F3-DAFC9833F903}" type="parTrans" cxnId="{D387E102-E862-47DE-85AB-26CFE88AAD8D}">
      <dgm:prSet/>
      <dgm:spPr/>
      <dgm:t>
        <a:bodyPr/>
        <a:lstStyle/>
        <a:p>
          <a:endParaRPr lang="en-GB"/>
        </a:p>
      </dgm:t>
    </dgm:pt>
    <dgm:pt modelId="{8269AA3B-1923-41CC-9AFD-AF9DF9CD7A04}" type="sibTrans" cxnId="{D387E102-E862-47DE-85AB-26CFE88AAD8D}">
      <dgm:prSet/>
      <dgm:spPr/>
      <dgm:t>
        <a:bodyPr/>
        <a:lstStyle/>
        <a:p>
          <a:endParaRPr lang="en-GB"/>
        </a:p>
      </dgm:t>
    </dgm:pt>
    <dgm:pt modelId="{00FA8097-6F4B-4643-97F8-EF5C20828330}">
      <dgm:prSet/>
      <dgm:spPr/>
      <dgm:t>
        <a:bodyPr/>
        <a:lstStyle/>
        <a:p>
          <a:r>
            <a:rPr lang="sk-SK"/>
            <a:t>Implementácia robustných bezpečnostných opatrení a postupov pomáha minimalizovať pravdepodobnosť výpadkov a strát financií. Takmer tretina (31,3 %) MSP si ochranu kybernetickej bezpečnosti riadi sama, napriek tomu, že to legislatíva nevyžaduje. Až 78 % spoločností prevádzkových technológií (OT) zažilo za posledných 12 mesiacov najmenej tri útoky.</a:t>
          </a:r>
          <a:endParaRPr lang="en-GB"/>
        </a:p>
      </dgm:t>
    </dgm:pt>
    <dgm:pt modelId="{746CA90B-A3D2-40F8-884A-6387B88BEAD8}" type="parTrans" cxnId="{8A33627A-5024-4644-9051-15E05469A3AF}">
      <dgm:prSet/>
      <dgm:spPr/>
      <dgm:t>
        <a:bodyPr/>
        <a:lstStyle/>
        <a:p>
          <a:endParaRPr lang="en-GB"/>
        </a:p>
      </dgm:t>
    </dgm:pt>
    <dgm:pt modelId="{04C66D46-233A-441A-9635-D188C083BEB1}" type="sibTrans" cxnId="{8A33627A-5024-4644-9051-15E05469A3AF}">
      <dgm:prSet/>
      <dgm:spPr/>
      <dgm:t>
        <a:bodyPr/>
        <a:lstStyle/>
        <a:p>
          <a:endParaRPr lang="en-GB"/>
        </a:p>
      </dgm:t>
    </dgm:pt>
    <dgm:pt modelId="{A4EE1D5B-EA0A-4AF2-9436-DBF9AAF3DC6C}">
      <dgm:prSet custT="1"/>
      <dgm:spPr/>
      <dgm:t>
        <a:bodyPr/>
        <a:lstStyle/>
        <a:p>
          <a:pPr>
            <a:buFont typeface="Symbol" panose="05050102010706020507" pitchFamily="18" charset="2"/>
            <a:buChar char=""/>
          </a:pPr>
          <a:r>
            <a:rPr lang="sk-SK" sz="1000"/>
            <a:t>Používanie  pokročilých nástrojov a dátových infraštruktúr v oblasti kybernetickej bezpečnosti.</a:t>
          </a:r>
          <a:endParaRPr lang="en-GB" sz="1000"/>
        </a:p>
      </dgm:t>
    </dgm:pt>
    <dgm:pt modelId="{B8BC4AF7-53F1-4E9A-8ACB-020298888376}" type="parTrans" cxnId="{1AA90829-41AA-48A0-A1DC-BA449F16E882}">
      <dgm:prSet/>
      <dgm:spPr/>
      <dgm:t>
        <a:bodyPr/>
        <a:lstStyle/>
        <a:p>
          <a:endParaRPr lang="en-GB"/>
        </a:p>
      </dgm:t>
    </dgm:pt>
    <dgm:pt modelId="{BC7CE079-14E2-4097-9B66-5979404EBACE}" type="sibTrans" cxnId="{1AA90829-41AA-48A0-A1DC-BA449F16E882}">
      <dgm:prSet/>
      <dgm:spPr/>
      <dgm:t>
        <a:bodyPr/>
        <a:lstStyle/>
        <a:p>
          <a:endParaRPr lang="en-GB"/>
        </a:p>
      </dgm:t>
    </dgm:pt>
    <dgm:pt modelId="{1BF1DF39-BE45-4009-8C37-0D8357CD3DE7}">
      <dgm:prSet custT="1"/>
      <dgm:spPr/>
      <dgm:t>
        <a:bodyPr/>
        <a:lstStyle/>
        <a:p>
          <a:pPr>
            <a:buFont typeface="Symbol" panose="05050102010706020507" pitchFamily="18" charset="2"/>
            <a:buChar char=""/>
          </a:pPr>
          <a:r>
            <a:rPr lang="sk-SK" sz="1000"/>
            <a:t>Používané systémy AI a IoT budú dôveryhodné pre občanov a podniky, čo podporí využívanie online služieb, aplikácií, výrobkov využívajúcich inovatívne technológie.</a:t>
          </a:r>
          <a:endParaRPr lang="en-GB" sz="1000"/>
        </a:p>
      </dgm:t>
    </dgm:pt>
    <dgm:pt modelId="{42A86CDF-5ED4-4670-BB19-6B0B7E3DC54E}" type="parTrans" cxnId="{09769F46-874D-4EB9-A868-74041F17984F}">
      <dgm:prSet/>
      <dgm:spPr/>
      <dgm:t>
        <a:bodyPr/>
        <a:lstStyle/>
        <a:p>
          <a:endParaRPr lang="en-GB"/>
        </a:p>
      </dgm:t>
    </dgm:pt>
    <dgm:pt modelId="{20A1228B-4C5A-48F7-A849-735B6C5E8F9E}" type="sibTrans" cxnId="{09769F46-874D-4EB9-A868-74041F17984F}">
      <dgm:prSet/>
      <dgm:spPr/>
      <dgm:t>
        <a:bodyPr/>
        <a:lstStyle/>
        <a:p>
          <a:endParaRPr lang="en-GB"/>
        </a:p>
      </dgm:t>
    </dgm:pt>
    <dgm:pt modelId="{9C686335-8613-4416-BEC0-073CC70BB7C8}">
      <dgm:prSet custT="1"/>
      <dgm:spPr/>
      <dgm:t>
        <a:bodyPr/>
        <a:lstStyle/>
        <a:p>
          <a:pPr>
            <a:buFont typeface="Symbol" panose="05050102010706020507" pitchFamily="18" charset="2"/>
            <a:buChar char=""/>
          </a:pPr>
          <a:r>
            <a:rPr lang="sk-SK" sz="1000"/>
            <a:t>Prosperujúce otvorené dátové hospodárstvo s veľkou opakovanou využiteľnosťou údajov vďaka vysokej kybernetickej bezpečnosti.</a:t>
          </a:r>
          <a:endParaRPr lang="en-GB" sz="1000"/>
        </a:p>
      </dgm:t>
    </dgm:pt>
    <dgm:pt modelId="{3F16687F-EA5D-4A52-8863-94CBCA46748F}" type="parTrans" cxnId="{BCAB74DE-0B1C-4744-A024-974712CA5C1B}">
      <dgm:prSet/>
      <dgm:spPr/>
      <dgm:t>
        <a:bodyPr/>
        <a:lstStyle/>
        <a:p>
          <a:endParaRPr lang="en-GB"/>
        </a:p>
      </dgm:t>
    </dgm:pt>
    <dgm:pt modelId="{6F2A7A5A-D2BF-4CD5-BCEF-A5C027F61285}" type="sibTrans" cxnId="{BCAB74DE-0B1C-4744-A024-974712CA5C1B}">
      <dgm:prSet/>
      <dgm:spPr/>
      <dgm:t>
        <a:bodyPr/>
        <a:lstStyle/>
        <a:p>
          <a:endParaRPr lang="en-GB"/>
        </a:p>
      </dgm:t>
    </dgm:pt>
    <dgm:pt modelId="{098A90FF-AFC4-4FC4-A3D3-D1B277653033}">
      <dgm:prSet custT="1"/>
      <dgm:spPr/>
      <dgm:t>
        <a:bodyPr/>
        <a:lstStyle/>
        <a:p>
          <a:pPr>
            <a:buFont typeface="Symbol" panose="05050102010706020507" pitchFamily="18" charset="2"/>
            <a:buChar char=""/>
          </a:pPr>
          <a:r>
            <a:rPr lang="sk-SK" sz="1000"/>
            <a:t>Kybernetická hygiena zaručuje dodržiavanie opatrení na prevenciu šírenia dezinformácií, vrátane boja proti kybernetickej šikane na školách. Odolnosť spoločnosti proti šíreniu dezinformácií pomocou nástrojov spracovania prirodzeného jazyka je vitálne dôležitou úlohou na zachovanie základných služieb štátu a celej spoločnosti.</a:t>
          </a:r>
          <a:endParaRPr lang="en-GB" sz="1000"/>
        </a:p>
      </dgm:t>
    </dgm:pt>
    <dgm:pt modelId="{B6F443C2-4C5C-4C5C-885D-550B57DCB6F5}" type="parTrans" cxnId="{5922A79C-8937-4159-A8B5-7640B0C7E66E}">
      <dgm:prSet/>
      <dgm:spPr/>
      <dgm:t>
        <a:bodyPr/>
        <a:lstStyle/>
        <a:p>
          <a:endParaRPr lang="en-GB"/>
        </a:p>
      </dgm:t>
    </dgm:pt>
    <dgm:pt modelId="{7826457F-2394-43D9-B807-720E79CCCF3E}" type="sibTrans" cxnId="{5922A79C-8937-4159-A8B5-7640B0C7E66E}">
      <dgm:prSet/>
      <dgm:spPr/>
      <dgm:t>
        <a:bodyPr/>
        <a:lstStyle/>
        <a:p>
          <a:endParaRPr lang="en-GB"/>
        </a:p>
      </dgm:t>
    </dgm:pt>
    <dgm:pt modelId="{AF8D2B83-AB88-405F-B7C4-B675B3BB8CCE}">
      <dgm:prSet custT="1"/>
      <dgm:spPr/>
      <dgm:t>
        <a:bodyPr/>
        <a:lstStyle/>
        <a:p>
          <a:pPr>
            <a:buFont typeface="Symbol" panose="05050102010706020507" pitchFamily="18" charset="2"/>
            <a:buChar char=""/>
          </a:pPr>
          <a:r>
            <a:rPr lang="sk-SK" sz="1000"/>
            <a:t>Nasadenie inovatívnych riešení v oblasti kybernetickej bezpečnosti: kvantový prenos kľúčov, </a:t>
          </a:r>
          <a:r>
            <a:rPr lang="sk-SK" sz="1000" err="1"/>
            <a:t>postkvantové</a:t>
          </a:r>
          <a:r>
            <a:rPr lang="sk-SK" sz="1000"/>
            <a:t> šifrovanie a decentralizovaný záznam.</a:t>
          </a:r>
          <a:endParaRPr lang="en-GB" sz="1000"/>
        </a:p>
      </dgm:t>
    </dgm:pt>
    <dgm:pt modelId="{CE07BB25-8B44-42DA-9817-51AC6742A75F}" type="parTrans" cxnId="{B33FA3AF-7113-43CB-8DBA-DF58B5E3666A}">
      <dgm:prSet/>
      <dgm:spPr/>
      <dgm:t>
        <a:bodyPr/>
        <a:lstStyle/>
        <a:p>
          <a:endParaRPr lang="en-GB"/>
        </a:p>
      </dgm:t>
    </dgm:pt>
    <dgm:pt modelId="{38CBCCCB-55FA-426A-A8A7-1C21D3056AFF}" type="sibTrans" cxnId="{B33FA3AF-7113-43CB-8DBA-DF58B5E3666A}">
      <dgm:prSet/>
      <dgm:spPr/>
      <dgm:t>
        <a:bodyPr/>
        <a:lstStyle/>
        <a:p>
          <a:endParaRPr lang="en-GB"/>
        </a:p>
      </dgm:t>
    </dgm:pt>
    <dgm:pt modelId="{C4D357C2-121F-4A44-AE05-08B4C0BFB35C}">
      <dgm:prSet custT="1"/>
      <dgm:spPr/>
      <dgm:t>
        <a:bodyPr/>
        <a:lstStyle/>
        <a:p>
          <a:pPr>
            <a:buFont typeface="Symbol" panose="05050102010706020507" pitchFamily="18" charset="2"/>
            <a:buChar char=""/>
          </a:pPr>
          <a:r>
            <a:rPr lang="sk-SK" sz="1000"/>
            <a:t>Všeobecné využitie spracovania prirodzeného jazyka a interpretácie informačného obsahu.</a:t>
          </a:r>
          <a:endParaRPr lang="en-GB" sz="1000"/>
        </a:p>
      </dgm:t>
    </dgm:pt>
    <dgm:pt modelId="{FF4ABB71-05D9-4C60-B2C8-C8CAFA38DF42}" type="parTrans" cxnId="{FFB6D110-1FAD-402E-AD04-7CE4A592CD6D}">
      <dgm:prSet/>
      <dgm:spPr/>
      <dgm:t>
        <a:bodyPr/>
        <a:lstStyle/>
        <a:p>
          <a:endParaRPr lang="en-GB"/>
        </a:p>
      </dgm:t>
    </dgm:pt>
    <dgm:pt modelId="{BE442E75-F654-4078-8CED-CB544801A9BC}" type="sibTrans" cxnId="{FFB6D110-1FAD-402E-AD04-7CE4A592CD6D}">
      <dgm:prSet/>
      <dgm:spPr/>
      <dgm:t>
        <a:bodyPr/>
        <a:lstStyle/>
        <a:p>
          <a:endParaRPr lang="en-GB"/>
        </a:p>
      </dgm:t>
    </dgm:pt>
    <dgm:pt modelId="{FD1A91BE-2568-4568-AC4E-250CAC122FC6}">
      <dgm:prSet custT="1"/>
      <dgm:spPr/>
      <dgm:t>
        <a:bodyPr/>
        <a:lstStyle/>
        <a:p>
          <a:pPr>
            <a:buFont typeface="Symbol" panose="05050102010706020507" pitchFamily="18" charset="2"/>
            <a:buChar char=""/>
          </a:pPr>
          <a:r>
            <a:rPr lang="sk-SK" sz="1000"/>
            <a:t>Podniky aj ostatné subjekty majú k dispozícii také digitálne riešenia, v ktorých je bezpečnosť ich integrálnou súčasťou, aby nemuseli ochranu svojich údajov a sietí, kontinuitu výroby a ochranu pred kybernetickými útokmi riešiť ďalšími následnými projektmi.</a:t>
          </a:r>
          <a:endParaRPr lang="en-GB" sz="1000"/>
        </a:p>
      </dgm:t>
    </dgm:pt>
    <dgm:pt modelId="{62B0DBAE-1BD4-49A4-991F-AA95F11724BC}" type="parTrans" cxnId="{02D47E1D-DDB5-4CEE-A471-A9373D0E1AF3}">
      <dgm:prSet/>
      <dgm:spPr/>
      <dgm:t>
        <a:bodyPr/>
        <a:lstStyle/>
        <a:p>
          <a:endParaRPr lang="en-GB"/>
        </a:p>
      </dgm:t>
    </dgm:pt>
    <dgm:pt modelId="{EF101EDB-C653-44F3-B39D-EC37BF114B0A}" type="sibTrans" cxnId="{02D47E1D-DDB5-4CEE-A471-A9373D0E1AF3}">
      <dgm:prSet/>
      <dgm:spPr/>
      <dgm:t>
        <a:bodyPr/>
        <a:lstStyle/>
        <a:p>
          <a:endParaRPr lang="en-GB"/>
        </a:p>
      </dgm:t>
    </dgm:pt>
    <dgm:pt modelId="{4FE89DF6-F496-4052-A5FD-4208938B4BCE}">
      <dgm:prSet custT="1"/>
      <dgm:spPr/>
      <dgm:t>
        <a:bodyPr/>
        <a:lstStyle/>
        <a:p>
          <a:r>
            <a:rPr lang="sk-SK" sz="1000"/>
            <a:t>Na Slovensku pôsobia vývojári firmvéru a poskytovatelia riešení na pravidelné aktualizácie pre vnorené systémy, zvlášť pre systémy s bezdrôtovou komunikačnou vrstvou, ktoré využívajú </a:t>
          </a:r>
          <a:r>
            <a:rPr lang="sk-SK" sz="1000" err="1"/>
            <a:t>postkvantové</a:t>
          </a:r>
          <a:r>
            <a:rPr lang="sk-SK" sz="1000"/>
            <a:t> šifry a sú postavené na otvorenom zdrojovom kóde.</a:t>
          </a:r>
          <a:endParaRPr lang="en-GB" sz="1000"/>
        </a:p>
      </dgm:t>
    </dgm:pt>
    <dgm:pt modelId="{AD56AB2D-859C-4942-A2A2-9EAC417E58AE}" type="parTrans" cxnId="{281FE82D-60D5-43EA-9385-ECB8A411F1B0}">
      <dgm:prSet/>
      <dgm:spPr/>
      <dgm:t>
        <a:bodyPr/>
        <a:lstStyle/>
        <a:p>
          <a:endParaRPr lang="en-GB"/>
        </a:p>
      </dgm:t>
    </dgm:pt>
    <dgm:pt modelId="{1D82ED7D-76A2-4773-A87B-E31AEE68BA62}" type="sibTrans" cxnId="{281FE82D-60D5-43EA-9385-ECB8A411F1B0}">
      <dgm:prSet/>
      <dgm:spPr/>
      <dgm:t>
        <a:bodyPr/>
        <a:lstStyle/>
        <a:p>
          <a:endParaRPr lang="en-GB"/>
        </a:p>
      </dgm:t>
    </dgm:pt>
    <dgm:pt modelId="{11B45930-013C-4E6D-9A29-768DEBA93B56}" type="pres">
      <dgm:prSet presAssocID="{9DB4DFF9-FA27-4F44-9DA7-DBA3F628B1EA}" presName="Name0" presStyleCnt="0">
        <dgm:presLayoutVars>
          <dgm:dir/>
          <dgm:animLvl val="lvl"/>
          <dgm:resizeHandles val="exact"/>
        </dgm:presLayoutVars>
      </dgm:prSet>
      <dgm:spPr/>
    </dgm:pt>
    <dgm:pt modelId="{7EADF2F6-9B96-44D2-BA75-501F94DAECAF}" type="pres">
      <dgm:prSet presAssocID="{D251ED29-7E16-414F-A28B-C90E0DF477CA}" presName="compositeNode" presStyleCnt="0">
        <dgm:presLayoutVars>
          <dgm:bulletEnabled val="1"/>
        </dgm:presLayoutVars>
      </dgm:prSet>
      <dgm:spPr/>
    </dgm:pt>
    <dgm:pt modelId="{408E94AA-7EDC-4B7C-B3C9-D4F0DA78ED45}" type="pres">
      <dgm:prSet presAssocID="{D251ED29-7E16-414F-A28B-C90E0DF477CA}" presName="bgRect" presStyleLbl="node1" presStyleIdx="0" presStyleCnt="3" custScaleX="88121"/>
      <dgm:spPr/>
    </dgm:pt>
    <dgm:pt modelId="{9FC917AE-66EB-4B3A-A034-69BEEC53DCCF}" type="pres">
      <dgm:prSet presAssocID="{D251ED29-7E16-414F-A28B-C90E0DF477CA}" presName="parentNode" presStyleLbl="node1" presStyleIdx="0" presStyleCnt="3">
        <dgm:presLayoutVars>
          <dgm:chMax val="0"/>
          <dgm:bulletEnabled val="1"/>
        </dgm:presLayoutVars>
      </dgm:prSet>
      <dgm:spPr/>
    </dgm:pt>
    <dgm:pt modelId="{6A73321F-AF18-4104-B757-F7B718618E57}" type="pres">
      <dgm:prSet presAssocID="{D251ED29-7E16-414F-A28B-C90E0DF477CA}" presName="childNode" presStyleLbl="node1" presStyleIdx="0" presStyleCnt="3">
        <dgm:presLayoutVars>
          <dgm:bulletEnabled val="1"/>
        </dgm:presLayoutVars>
      </dgm:prSet>
      <dgm:spPr/>
    </dgm:pt>
    <dgm:pt modelId="{E59CF7D9-3792-410E-A318-E0FD7D64DD79}" type="pres">
      <dgm:prSet presAssocID="{323219F7-712A-4293-8B8F-980B4433C632}" presName="hSp" presStyleCnt="0"/>
      <dgm:spPr/>
    </dgm:pt>
    <dgm:pt modelId="{EFA53799-487E-4F74-B49C-0CEC6375651B}" type="pres">
      <dgm:prSet presAssocID="{323219F7-712A-4293-8B8F-980B4433C632}" presName="vProcSp" presStyleCnt="0"/>
      <dgm:spPr/>
    </dgm:pt>
    <dgm:pt modelId="{678EC7E4-3812-4CA5-A0F4-AC25034BAD2B}" type="pres">
      <dgm:prSet presAssocID="{323219F7-712A-4293-8B8F-980B4433C632}" presName="vSp1" presStyleCnt="0"/>
      <dgm:spPr/>
    </dgm:pt>
    <dgm:pt modelId="{868A10C5-75EB-4877-8F8D-5CB2216ABD3D}" type="pres">
      <dgm:prSet presAssocID="{323219F7-712A-4293-8B8F-980B4433C632}" presName="simulatedConn" presStyleLbl="solidFgAcc1" presStyleIdx="0" presStyleCnt="2"/>
      <dgm:spPr/>
    </dgm:pt>
    <dgm:pt modelId="{AA2166E7-11F1-4EA1-B559-5BA5540BC787}" type="pres">
      <dgm:prSet presAssocID="{323219F7-712A-4293-8B8F-980B4433C632}" presName="vSp2" presStyleCnt="0"/>
      <dgm:spPr/>
    </dgm:pt>
    <dgm:pt modelId="{43E31280-D0E4-4E43-BCF8-9ADA9E15D985}" type="pres">
      <dgm:prSet presAssocID="{323219F7-712A-4293-8B8F-980B4433C632}" presName="sibTrans" presStyleCnt="0"/>
      <dgm:spPr/>
    </dgm:pt>
    <dgm:pt modelId="{C5617618-0930-46F4-8558-0C67F0718AEE}" type="pres">
      <dgm:prSet presAssocID="{31B5D5FB-DB6F-42FF-B3AF-7909D7F6CB8E}" presName="compositeNode" presStyleCnt="0">
        <dgm:presLayoutVars>
          <dgm:bulletEnabled val="1"/>
        </dgm:presLayoutVars>
      </dgm:prSet>
      <dgm:spPr/>
    </dgm:pt>
    <dgm:pt modelId="{B52C6193-C703-4A68-87D0-46D3C673C003}" type="pres">
      <dgm:prSet presAssocID="{31B5D5FB-DB6F-42FF-B3AF-7909D7F6CB8E}" presName="bgRect" presStyleLbl="node1" presStyleIdx="1" presStyleCnt="3" custScaleX="55274"/>
      <dgm:spPr/>
    </dgm:pt>
    <dgm:pt modelId="{F7130C80-1765-495E-A8D1-F445EBC98E6F}" type="pres">
      <dgm:prSet presAssocID="{31B5D5FB-DB6F-42FF-B3AF-7909D7F6CB8E}" presName="parentNode" presStyleLbl="node1" presStyleIdx="1" presStyleCnt="3">
        <dgm:presLayoutVars>
          <dgm:chMax val="0"/>
          <dgm:bulletEnabled val="1"/>
        </dgm:presLayoutVars>
      </dgm:prSet>
      <dgm:spPr/>
    </dgm:pt>
    <dgm:pt modelId="{DD82E976-70A1-478E-91D4-77B6C9D9ED0D}" type="pres">
      <dgm:prSet presAssocID="{31B5D5FB-DB6F-42FF-B3AF-7909D7F6CB8E}" presName="childNode" presStyleLbl="node1" presStyleIdx="1" presStyleCnt="3">
        <dgm:presLayoutVars>
          <dgm:bulletEnabled val="1"/>
        </dgm:presLayoutVars>
      </dgm:prSet>
      <dgm:spPr/>
    </dgm:pt>
    <dgm:pt modelId="{97004C2B-9CDC-40A6-8801-322B40C354E6}" type="pres">
      <dgm:prSet presAssocID="{6B4E7D49-563C-4505-97F2-97ADBF5DDB33}" presName="hSp" presStyleCnt="0"/>
      <dgm:spPr/>
    </dgm:pt>
    <dgm:pt modelId="{795923F1-FE0D-410F-B22A-28BBE3536A67}" type="pres">
      <dgm:prSet presAssocID="{6B4E7D49-563C-4505-97F2-97ADBF5DDB33}" presName="vProcSp" presStyleCnt="0"/>
      <dgm:spPr/>
    </dgm:pt>
    <dgm:pt modelId="{BA0F76F6-F3EF-4994-AF71-8FED02C76DA0}" type="pres">
      <dgm:prSet presAssocID="{6B4E7D49-563C-4505-97F2-97ADBF5DDB33}" presName="vSp1" presStyleCnt="0"/>
      <dgm:spPr/>
    </dgm:pt>
    <dgm:pt modelId="{EF178D44-565A-453A-ACE1-1B2C32D734B3}" type="pres">
      <dgm:prSet presAssocID="{6B4E7D49-563C-4505-97F2-97ADBF5DDB33}" presName="simulatedConn" presStyleLbl="solidFgAcc1" presStyleIdx="1" presStyleCnt="2"/>
      <dgm:spPr/>
    </dgm:pt>
    <dgm:pt modelId="{C0F2C2AF-4481-4CEB-A529-75358F8152DB}" type="pres">
      <dgm:prSet presAssocID="{6B4E7D49-563C-4505-97F2-97ADBF5DDB33}" presName="vSp2" presStyleCnt="0"/>
      <dgm:spPr/>
    </dgm:pt>
    <dgm:pt modelId="{AC0C6FF4-D428-4119-90C3-19691EF57D5F}" type="pres">
      <dgm:prSet presAssocID="{6B4E7D49-563C-4505-97F2-97ADBF5DDB33}" presName="sibTrans" presStyleCnt="0"/>
      <dgm:spPr/>
    </dgm:pt>
    <dgm:pt modelId="{10305F2A-191F-4D58-8835-00387FC2A70D}" type="pres">
      <dgm:prSet presAssocID="{7A544BC2-FA52-4105-A317-E28DFF4A0AE9}" presName="compositeNode" presStyleCnt="0">
        <dgm:presLayoutVars>
          <dgm:bulletEnabled val="1"/>
        </dgm:presLayoutVars>
      </dgm:prSet>
      <dgm:spPr/>
    </dgm:pt>
    <dgm:pt modelId="{C0461F9B-4772-45CA-8A33-FB8194FA8084}" type="pres">
      <dgm:prSet presAssocID="{7A544BC2-FA52-4105-A317-E28DFF4A0AE9}" presName="bgRect" presStyleLbl="node1" presStyleIdx="2" presStyleCnt="3" custScaleX="116356"/>
      <dgm:spPr/>
    </dgm:pt>
    <dgm:pt modelId="{D0F95E2F-A5D5-41C9-9BB7-DBED39E61E85}" type="pres">
      <dgm:prSet presAssocID="{7A544BC2-FA52-4105-A317-E28DFF4A0AE9}" presName="parentNode" presStyleLbl="node1" presStyleIdx="2" presStyleCnt="3">
        <dgm:presLayoutVars>
          <dgm:chMax val="0"/>
          <dgm:bulletEnabled val="1"/>
        </dgm:presLayoutVars>
      </dgm:prSet>
      <dgm:spPr/>
    </dgm:pt>
    <dgm:pt modelId="{06E1D1E8-69AF-4F58-A927-DA42A6EB355C}" type="pres">
      <dgm:prSet presAssocID="{7A544BC2-FA52-4105-A317-E28DFF4A0AE9}" presName="childNode" presStyleLbl="node1" presStyleIdx="2" presStyleCnt="3">
        <dgm:presLayoutVars>
          <dgm:bulletEnabled val="1"/>
        </dgm:presLayoutVars>
      </dgm:prSet>
      <dgm:spPr/>
    </dgm:pt>
  </dgm:ptLst>
  <dgm:cxnLst>
    <dgm:cxn modelId="{6933B601-514B-4909-89BD-0F4D28FD8019}" type="presOf" srcId="{C4D357C2-121F-4A44-AE05-08B4C0BFB35C}" destId="{06E1D1E8-69AF-4F58-A927-DA42A6EB355C}" srcOrd="0" destOrd="6" presId="urn:microsoft.com/office/officeart/2005/8/layout/hProcess7"/>
    <dgm:cxn modelId="{D387E102-E862-47DE-85AB-26CFE88AAD8D}" srcId="{D251ED29-7E16-414F-A28B-C90E0DF477CA}" destId="{91AA6459-179E-4F48-9FEE-DDF419F9F540}" srcOrd="6" destOrd="0" parTransId="{FE29FA34-C5CD-48C5-B2F3-DAFC9833F903}" sibTransId="{8269AA3B-1923-41CC-9AFD-AF9DF9CD7A04}"/>
    <dgm:cxn modelId="{01D5D80E-E9B9-4043-983E-F7A9951A7FDC}" srcId="{31B5D5FB-DB6F-42FF-B3AF-7909D7F6CB8E}" destId="{1AB537D7-B6DE-44E8-A025-B5233397623C}" srcOrd="2" destOrd="0" parTransId="{BC61DD60-70B9-4845-952F-5430535D1426}" sibTransId="{B1B6B5F4-F49C-4A4A-BD78-83D0161D5824}"/>
    <dgm:cxn modelId="{FFB6D110-1FAD-402E-AD04-7CE4A592CD6D}" srcId="{7A544BC2-FA52-4105-A317-E28DFF4A0AE9}" destId="{C4D357C2-121F-4A44-AE05-08B4C0BFB35C}" srcOrd="6" destOrd="0" parTransId="{FF4ABB71-05D9-4C60-B2C8-C8CAFA38DF42}" sibTransId="{BE442E75-F654-4078-8CED-CB544801A9BC}"/>
    <dgm:cxn modelId="{46A31218-2912-4207-9E1E-D416B817C1C0}" type="presOf" srcId="{D251ED29-7E16-414F-A28B-C90E0DF477CA}" destId="{9FC917AE-66EB-4B3A-A034-69BEEC53DCCF}" srcOrd="1" destOrd="0" presId="urn:microsoft.com/office/officeart/2005/8/layout/hProcess7"/>
    <dgm:cxn modelId="{02D47E1D-DDB5-4CEE-A471-A9373D0E1AF3}" srcId="{7A544BC2-FA52-4105-A317-E28DFF4A0AE9}" destId="{FD1A91BE-2568-4568-AC4E-250CAC122FC6}" srcOrd="7" destOrd="0" parTransId="{62B0DBAE-1BD4-49A4-991F-AA95F11724BC}" sibTransId="{EF101EDB-C653-44F3-B39D-EC37BF114B0A}"/>
    <dgm:cxn modelId="{CE32541E-2107-4654-8DBF-7FBC60DC12D8}" type="presOf" srcId="{C3BF2D60-5710-4EC7-A046-4EAC556FEE30}" destId="{DD82E976-70A1-478E-91D4-77B6C9D9ED0D}" srcOrd="0" destOrd="3" presId="urn:microsoft.com/office/officeart/2005/8/layout/hProcess7"/>
    <dgm:cxn modelId="{FA5E4525-0F5E-43C3-81D1-D6EA290DE9C5}" type="presOf" srcId="{7EC07A8A-6ED2-4F75-89B0-38EAFB5D14FE}" destId="{DD82E976-70A1-478E-91D4-77B6C9D9ED0D}" srcOrd="0" destOrd="1" presId="urn:microsoft.com/office/officeart/2005/8/layout/hProcess7"/>
    <dgm:cxn modelId="{6A797625-2B70-4895-B245-C2EFC908A614}" type="presOf" srcId="{7A544BC2-FA52-4105-A317-E28DFF4A0AE9}" destId="{C0461F9B-4772-45CA-8A33-FB8194FA8084}" srcOrd="0" destOrd="0" presId="urn:microsoft.com/office/officeart/2005/8/layout/hProcess7"/>
    <dgm:cxn modelId="{1AA90829-41AA-48A0-A1DC-BA449F16E882}" srcId="{7A544BC2-FA52-4105-A317-E28DFF4A0AE9}" destId="{A4EE1D5B-EA0A-4AF2-9436-DBF9AAF3DC6C}" srcOrd="1" destOrd="0" parTransId="{B8BC4AF7-53F1-4E9A-8ACB-020298888376}" sibTransId="{BC7CE079-14E2-4097-9B66-5979404EBACE}"/>
    <dgm:cxn modelId="{1CAA512B-189B-466B-8E73-757CC7B3D594}" type="presOf" srcId="{9DB4DFF9-FA27-4F44-9DA7-DBA3F628B1EA}" destId="{11B45930-013C-4E6D-9A29-768DEBA93B56}" srcOrd="0" destOrd="0" presId="urn:microsoft.com/office/officeart/2005/8/layout/hProcess7"/>
    <dgm:cxn modelId="{9795D52C-5212-4509-8B0C-311305EC5E95}" type="presOf" srcId="{4439FCEC-6C29-452C-8DED-0EA8739E428A}" destId="{6A73321F-AF18-4104-B757-F7B718618E57}" srcOrd="0" destOrd="4" presId="urn:microsoft.com/office/officeart/2005/8/layout/hProcess7"/>
    <dgm:cxn modelId="{281FE82D-60D5-43EA-9385-ECB8A411F1B0}" srcId="{7A544BC2-FA52-4105-A317-E28DFF4A0AE9}" destId="{4FE89DF6-F496-4052-A5FD-4208938B4BCE}" srcOrd="8" destOrd="0" parTransId="{AD56AB2D-859C-4942-A2A2-9EAC417E58AE}" sibTransId="{1D82ED7D-76A2-4773-A87B-E31AEE68BA62}"/>
    <dgm:cxn modelId="{4ACA452F-219F-464F-847B-EC71D4ED65E6}" type="presOf" srcId="{896EE91B-B82B-4A79-A808-A8AC5B5FE6FA}" destId="{6A73321F-AF18-4104-B757-F7B718618E57}" srcOrd="0" destOrd="3" presId="urn:microsoft.com/office/officeart/2005/8/layout/hProcess7"/>
    <dgm:cxn modelId="{543BA836-5D2B-4C12-A876-1435CDF92ED2}" type="presOf" srcId="{4FE89DF6-F496-4052-A5FD-4208938B4BCE}" destId="{06E1D1E8-69AF-4F58-A927-DA42A6EB355C}" srcOrd="0" destOrd="8" presId="urn:microsoft.com/office/officeart/2005/8/layout/hProcess7"/>
    <dgm:cxn modelId="{24771C3B-2B88-44E5-BAB4-0DF7834F86EF}" type="presOf" srcId="{31B5D5FB-DB6F-42FF-B3AF-7909D7F6CB8E}" destId="{B52C6193-C703-4A68-87D0-46D3C673C003}" srcOrd="0" destOrd="0" presId="urn:microsoft.com/office/officeart/2005/8/layout/hProcess7"/>
    <dgm:cxn modelId="{1C5DFC3D-9251-47BC-9E62-70230478F0F5}" type="presOf" srcId="{7A544BC2-FA52-4105-A317-E28DFF4A0AE9}" destId="{D0F95E2F-A5D5-41C9-9BB7-DBED39E61E85}" srcOrd="1" destOrd="0" presId="urn:microsoft.com/office/officeart/2005/8/layout/hProcess7"/>
    <dgm:cxn modelId="{A0DAAE3F-2981-4438-8384-30C7A2B7AC16}" type="presOf" srcId="{BE967DED-0D70-474B-B3D2-B38DD1018AAB}" destId="{6A73321F-AF18-4104-B757-F7B718618E57}" srcOrd="0" destOrd="5" presId="urn:microsoft.com/office/officeart/2005/8/layout/hProcess7"/>
    <dgm:cxn modelId="{763E2F60-DA48-41F8-AB04-E296BC480790}" type="presOf" srcId="{D251ED29-7E16-414F-A28B-C90E0DF477CA}" destId="{408E94AA-7EDC-4B7C-B3C9-D4F0DA78ED45}" srcOrd="0" destOrd="0" presId="urn:microsoft.com/office/officeart/2005/8/layout/hProcess7"/>
    <dgm:cxn modelId="{A96F8363-35DB-4BC3-88BF-27386A0E3ECD}" type="presOf" srcId="{00FA8097-6F4B-4643-97F8-EF5C20828330}" destId="{6A73321F-AF18-4104-B757-F7B718618E57}" srcOrd="0" destOrd="7" presId="urn:microsoft.com/office/officeart/2005/8/layout/hProcess7"/>
    <dgm:cxn modelId="{09769F46-874D-4EB9-A868-74041F17984F}" srcId="{7A544BC2-FA52-4105-A317-E28DFF4A0AE9}" destId="{1BF1DF39-BE45-4009-8C37-0D8357CD3DE7}" srcOrd="2" destOrd="0" parTransId="{42A86CDF-5ED4-4670-BB19-6B0B7E3DC54E}" sibTransId="{20A1228B-4C5A-48F7-A849-735B6C5E8F9E}"/>
    <dgm:cxn modelId="{C5460067-2102-499D-B692-2EDE4A21B171}" type="presOf" srcId="{83EF4453-7EA3-401C-A17D-07BE2DA8AB81}" destId="{DD82E976-70A1-478E-91D4-77B6C9D9ED0D}" srcOrd="0" destOrd="0" presId="urn:microsoft.com/office/officeart/2005/8/layout/hProcess7"/>
    <dgm:cxn modelId="{A4238F67-3A93-4A7A-B0EC-7BE0EACA4C76}" type="presOf" srcId="{FD1A91BE-2568-4568-AC4E-250CAC122FC6}" destId="{06E1D1E8-69AF-4F58-A927-DA42A6EB355C}" srcOrd="0" destOrd="7" presId="urn:microsoft.com/office/officeart/2005/8/layout/hProcess7"/>
    <dgm:cxn modelId="{D2330749-F601-4BBD-A06D-B5811882CB61}" srcId="{D251ED29-7E16-414F-A28B-C90E0DF477CA}" destId="{2D8B5F57-A880-47AD-A4A9-83A0B13387B9}" srcOrd="0" destOrd="0" parTransId="{6EF33251-383A-45D7-9E6F-547569500070}" sibTransId="{26035E4C-E4EF-41C6-B6BE-E76F133ED9A8}"/>
    <dgm:cxn modelId="{F4FD1871-C67D-468B-A06B-DC45EE2FDC35}" srcId="{9DB4DFF9-FA27-4F44-9DA7-DBA3F628B1EA}" destId="{D251ED29-7E16-414F-A28B-C90E0DF477CA}" srcOrd="0" destOrd="0" parTransId="{D3004050-F918-401A-A67E-6817CF62D37B}" sibTransId="{323219F7-712A-4293-8B8F-980B4433C632}"/>
    <dgm:cxn modelId="{375F3B57-70CC-4E5D-85EE-9BC95A60854C}" type="presOf" srcId="{EBE22CB5-94B6-4DF2-856D-4B575B31A602}" destId="{6A73321F-AF18-4104-B757-F7B718618E57}" srcOrd="0" destOrd="1" presId="urn:microsoft.com/office/officeart/2005/8/layout/hProcess7"/>
    <dgm:cxn modelId="{8A33627A-5024-4644-9051-15E05469A3AF}" srcId="{D251ED29-7E16-414F-A28B-C90E0DF477CA}" destId="{00FA8097-6F4B-4643-97F8-EF5C20828330}" srcOrd="7" destOrd="0" parTransId="{746CA90B-A3D2-40F8-884A-6387B88BEAD8}" sibTransId="{04C66D46-233A-441A-9635-D188C083BEB1}"/>
    <dgm:cxn modelId="{F1FE7C5A-B133-4C55-9D03-82BCF7917E15}" type="presOf" srcId="{2D8B5F57-A880-47AD-A4A9-83A0B13387B9}" destId="{6A73321F-AF18-4104-B757-F7B718618E57}" srcOrd="0" destOrd="0" presId="urn:microsoft.com/office/officeart/2005/8/layout/hProcess7"/>
    <dgm:cxn modelId="{5EF76B7B-EF6E-4F8C-8FD1-8F09E7C29904}" srcId="{D251ED29-7E16-414F-A28B-C90E0DF477CA}" destId="{4439FCEC-6C29-452C-8DED-0EA8739E428A}" srcOrd="4" destOrd="0" parTransId="{CD074CA4-A29B-4D56-BE50-44B45B0DA563}" sibTransId="{E705B58E-7BE9-40C3-94AA-48C91E23DD2E}"/>
    <dgm:cxn modelId="{AB94597D-7D63-49B7-9E23-A49481454A78}" type="presOf" srcId="{91AA6459-179E-4F48-9FEE-DDF419F9F540}" destId="{6A73321F-AF18-4104-B757-F7B718618E57}" srcOrd="0" destOrd="6" presId="urn:microsoft.com/office/officeart/2005/8/layout/hProcess7"/>
    <dgm:cxn modelId="{90B86185-F276-44EE-8AF5-40AE63C607AA}" srcId="{D251ED29-7E16-414F-A28B-C90E0DF477CA}" destId="{BE967DED-0D70-474B-B3D2-B38DD1018AAB}" srcOrd="5" destOrd="0" parTransId="{D2476951-6145-4B63-9779-7AEB759D999A}" sibTransId="{55C04934-2C99-4E44-A2F8-C42075FB9984}"/>
    <dgm:cxn modelId="{6D429192-1192-424D-B58C-0EDCFCAF3F4C}" type="presOf" srcId="{098A90FF-AFC4-4FC4-A3D3-D1B277653033}" destId="{06E1D1E8-69AF-4F58-A927-DA42A6EB355C}" srcOrd="0" destOrd="4" presId="urn:microsoft.com/office/officeart/2005/8/layout/hProcess7"/>
    <dgm:cxn modelId="{9DA90198-3BFA-4850-9E43-293DCC54EAF1}" srcId="{9DB4DFF9-FA27-4F44-9DA7-DBA3F628B1EA}" destId="{7A544BC2-FA52-4105-A317-E28DFF4A0AE9}" srcOrd="2" destOrd="0" parTransId="{15021DBB-6A80-4201-AEE3-A4D1C88E484B}" sibTransId="{EC3F0F64-0FE1-4BC2-9E0C-3679E08EDCB0}"/>
    <dgm:cxn modelId="{5922A79C-8937-4159-A8B5-7640B0C7E66E}" srcId="{7A544BC2-FA52-4105-A317-E28DFF4A0AE9}" destId="{098A90FF-AFC4-4FC4-A3D3-D1B277653033}" srcOrd="4" destOrd="0" parTransId="{B6F443C2-4C5C-4C5C-885D-550B57DCB6F5}" sibTransId="{7826457F-2394-43D9-B807-720E79CCCF3E}"/>
    <dgm:cxn modelId="{3E06DA9E-5D70-4A6E-9350-4577B93500A0}" srcId="{D251ED29-7E16-414F-A28B-C90E0DF477CA}" destId="{896EE91B-B82B-4A79-A808-A8AC5B5FE6FA}" srcOrd="3" destOrd="0" parTransId="{AF0B971F-9351-4639-BBB7-0413459AF293}" sibTransId="{640A83FC-9278-415E-944B-DE091145A417}"/>
    <dgm:cxn modelId="{788A9CAA-954F-4D39-9793-BA1603AF4E75}" srcId="{D251ED29-7E16-414F-A28B-C90E0DF477CA}" destId="{EBE22CB5-94B6-4DF2-856D-4B575B31A602}" srcOrd="1" destOrd="0" parTransId="{34FBB477-C8A1-4B7C-AADD-48D6BD967652}" sibTransId="{D176550F-63C3-4B60-85A2-8C7BD2DF6F91}"/>
    <dgm:cxn modelId="{B33FA3AF-7113-43CB-8DBA-DF58B5E3666A}" srcId="{7A544BC2-FA52-4105-A317-E28DFF4A0AE9}" destId="{AF8D2B83-AB88-405F-B7C4-B675B3BB8CCE}" srcOrd="5" destOrd="0" parTransId="{CE07BB25-8B44-42DA-9817-51AC6742A75F}" sibTransId="{38CBCCCB-55FA-426A-A8A7-1C21D3056AFF}"/>
    <dgm:cxn modelId="{6C5503B1-9FB5-4992-95F0-1BD30B1961AC}" srcId="{9DB4DFF9-FA27-4F44-9DA7-DBA3F628B1EA}" destId="{31B5D5FB-DB6F-42FF-B3AF-7909D7F6CB8E}" srcOrd="1" destOrd="0" parTransId="{8068518B-4F37-4905-B393-97CF1D1BADF8}" sibTransId="{6B4E7D49-563C-4505-97F2-97ADBF5DDB33}"/>
    <dgm:cxn modelId="{E05621B1-EBA2-453A-849B-BC13744D1794}" type="presOf" srcId="{B5EFB3E3-D402-415E-8FD7-18F7E9AC076E}" destId="{06E1D1E8-69AF-4F58-A927-DA42A6EB355C}" srcOrd="0" destOrd="0" presId="urn:microsoft.com/office/officeart/2005/8/layout/hProcess7"/>
    <dgm:cxn modelId="{6B36CFB4-8328-4A38-BF64-F1D2192F66C5}" type="presOf" srcId="{AF8D2B83-AB88-405F-B7C4-B675B3BB8CCE}" destId="{06E1D1E8-69AF-4F58-A927-DA42A6EB355C}" srcOrd="0" destOrd="5" presId="urn:microsoft.com/office/officeart/2005/8/layout/hProcess7"/>
    <dgm:cxn modelId="{9DA590C4-F5C4-4ACB-9CB4-D8ED271DB339}" srcId="{31B5D5FB-DB6F-42FF-B3AF-7909D7F6CB8E}" destId="{83EF4453-7EA3-401C-A17D-07BE2DA8AB81}" srcOrd="0" destOrd="0" parTransId="{67B81D0C-145E-4A9A-8C0A-F8DD1FCF9848}" sibTransId="{86920145-E684-406F-8C95-86BFEE2E1CE2}"/>
    <dgm:cxn modelId="{01E2F1C8-8CCD-4174-82F5-84DDFCEEC22B}" type="presOf" srcId="{31B5D5FB-DB6F-42FF-B3AF-7909D7F6CB8E}" destId="{F7130C80-1765-495E-A8D1-F445EBC98E6F}" srcOrd="1" destOrd="0" presId="urn:microsoft.com/office/officeart/2005/8/layout/hProcess7"/>
    <dgm:cxn modelId="{79A3ADDD-4E95-498F-ADD2-E4F173AB8E08}" type="presOf" srcId="{1BF1DF39-BE45-4009-8C37-0D8357CD3DE7}" destId="{06E1D1E8-69AF-4F58-A927-DA42A6EB355C}" srcOrd="0" destOrd="2" presId="urn:microsoft.com/office/officeart/2005/8/layout/hProcess7"/>
    <dgm:cxn modelId="{BCAB74DE-0B1C-4744-A024-974712CA5C1B}" srcId="{7A544BC2-FA52-4105-A317-E28DFF4A0AE9}" destId="{9C686335-8613-4416-BEC0-073CC70BB7C8}" srcOrd="3" destOrd="0" parTransId="{3F16687F-EA5D-4A52-8863-94CBCA46748F}" sibTransId="{6F2A7A5A-D2BF-4CD5-BCEF-A5C027F61285}"/>
    <dgm:cxn modelId="{43BC36E1-1854-4F05-92A0-178AADAF6CA4}" type="presOf" srcId="{1AB537D7-B6DE-44E8-A025-B5233397623C}" destId="{DD82E976-70A1-478E-91D4-77B6C9D9ED0D}" srcOrd="0" destOrd="2" presId="urn:microsoft.com/office/officeart/2005/8/layout/hProcess7"/>
    <dgm:cxn modelId="{186316E5-7331-415F-AF53-FED54B9E0DAA}" type="presOf" srcId="{A4EE1D5B-EA0A-4AF2-9436-DBF9AAF3DC6C}" destId="{06E1D1E8-69AF-4F58-A927-DA42A6EB355C}" srcOrd="0" destOrd="1" presId="urn:microsoft.com/office/officeart/2005/8/layout/hProcess7"/>
    <dgm:cxn modelId="{BF169CE7-0ADB-403D-AA55-C09642658EBC}" type="presOf" srcId="{B834B9D1-953D-486C-9FB5-43E5C85E859F}" destId="{6A73321F-AF18-4104-B757-F7B718618E57}" srcOrd="0" destOrd="2" presId="urn:microsoft.com/office/officeart/2005/8/layout/hProcess7"/>
    <dgm:cxn modelId="{6A0272F2-83B8-4A16-9437-7A1C60F9A8C9}" srcId="{31B5D5FB-DB6F-42FF-B3AF-7909D7F6CB8E}" destId="{C3BF2D60-5710-4EC7-A046-4EAC556FEE30}" srcOrd="3" destOrd="0" parTransId="{DF144057-5DC1-4B09-AE0D-50199C6050F5}" sibTransId="{9EFC7412-0666-4507-BD0B-D6DEFD04707F}"/>
    <dgm:cxn modelId="{370BA4F3-922C-4FC1-92FB-81231C62E2AD}" srcId="{D251ED29-7E16-414F-A28B-C90E0DF477CA}" destId="{B834B9D1-953D-486C-9FB5-43E5C85E859F}" srcOrd="2" destOrd="0" parTransId="{B2465DEF-0503-4101-AF2E-9047E94DD7EF}" sibTransId="{953E0228-7976-49AC-AFE2-32666E7DAB81}"/>
    <dgm:cxn modelId="{930CB2F6-11F3-4C81-AC9C-4B8E13D57194}" srcId="{7A544BC2-FA52-4105-A317-E28DFF4A0AE9}" destId="{B5EFB3E3-D402-415E-8FD7-18F7E9AC076E}" srcOrd="0" destOrd="0" parTransId="{8A2E1084-10D9-4335-955A-DD6CEE29C847}" sibTransId="{CE32BACF-EE15-451B-A9CC-E20E3432766C}"/>
    <dgm:cxn modelId="{812212F9-80D2-4C87-9343-0EC9D386D9E7}" srcId="{31B5D5FB-DB6F-42FF-B3AF-7909D7F6CB8E}" destId="{7EC07A8A-6ED2-4F75-89B0-38EAFB5D14FE}" srcOrd="1" destOrd="0" parTransId="{79669ABB-6A52-4968-90EA-6F4139AC1F89}" sibTransId="{5CBF2E4E-ECA2-452A-A507-577AB94F0C5D}"/>
    <dgm:cxn modelId="{B9A5ECFD-7663-465F-841C-BDF8C1015907}" type="presOf" srcId="{9C686335-8613-4416-BEC0-073CC70BB7C8}" destId="{06E1D1E8-69AF-4F58-A927-DA42A6EB355C}" srcOrd="0" destOrd="3" presId="urn:microsoft.com/office/officeart/2005/8/layout/hProcess7"/>
    <dgm:cxn modelId="{6EDC6732-E21A-43E9-84AD-6986AFC375E5}" type="presParOf" srcId="{11B45930-013C-4E6D-9A29-768DEBA93B56}" destId="{7EADF2F6-9B96-44D2-BA75-501F94DAECAF}" srcOrd="0" destOrd="0" presId="urn:microsoft.com/office/officeart/2005/8/layout/hProcess7"/>
    <dgm:cxn modelId="{3F199BAC-8267-49DA-9347-C9CE246AB757}" type="presParOf" srcId="{7EADF2F6-9B96-44D2-BA75-501F94DAECAF}" destId="{408E94AA-7EDC-4B7C-B3C9-D4F0DA78ED45}" srcOrd="0" destOrd="0" presId="urn:microsoft.com/office/officeart/2005/8/layout/hProcess7"/>
    <dgm:cxn modelId="{814B24B6-0026-4E7A-8E0E-269B7C39B148}" type="presParOf" srcId="{7EADF2F6-9B96-44D2-BA75-501F94DAECAF}" destId="{9FC917AE-66EB-4B3A-A034-69BEEC53DCCF}" srcOrd="1" destOrd="0" presId="urn:microsoft.com/office/officeart/2005/8/layout/hProcess7"/>
    <dgm:cxn modelId="{2C56040B-3F0D-41C5-A74F-4BA2A3026102}" type="presParOf" srcId="{7EADF2F6-9B96-44D2-BA75-501F94DAECAF}" destId="{6A73321F-AF18-4104-B757-F7B718618E57}" srcOrd="2" destOrd="0" presId="urn:microsoft.com/office/officeart/2005/8/layout/hProcess7"/>
    <dgm:cxn modelId="{4C8CF9A5-FAD3-4A02-AE5B-178921F9BB81}" type="presParOf" srcId="{11B45930-013C-4E6D-9A29-768DEBA93B56}" destId="{E59CF7D9-3792-410E-A318-E0FD7D64DD79}" srcOrd="1" destOrd="0" presId="urn:microsoft.com/office/officeart/2005/8/layout/hProcess7"/>
    <dgm:cxn modelId="{9E4CF894-AFCB-4368-B746-AC949A5CE9B7}" type="presParOf" srcId="{11B45930-013C-4E6D-9A29-768DEBA93B56}" destId="{EFA53799-487E-4F74-B49C-0CEC6375651B}" srcOrd="2" destOrd="0" presId="urn:microsoft.com/office/officeart/2005/8/layout/hProcess7"/>
    <dgm:cxn modelId="{718513D3-1637-47ED-8422-30757EC3C466}" type="presParOf" srcId="{EFA53799-487E-4F74-B49C-0CEC6375651B}" destId="{678EC7E4-3812-4CA5-A0F4-AC25034BAD2B}" srcOrd="0" destOrd="0" presId="urn:microsoft.com/office/officeart/2005/8/layout/hProcess7"/>
    <dgm:cxn modelId="{66E0C389-E60A-4A61-8E5F-E4041F22628A}" type="presParOf" srcId="{EFA53799-487E-4F74-B49C-0CEC6375651B}" destId="{868A10C5-75EB-4877-8F8D-5CB2216ABD3D}" srcOrd="1" destOrd="0" presId="urn:microsoft.com/office/officeart/2005/8/layout/hProcess7"/>
    <dgm:cxn modelId="{E866B837-4EEA-4755-9977-300A4CB55DAA}" type="presParOf" srcId="{EFA53799-487E-4F74-B49C-0CEC6375651B}" destId="{AA2166E7-11F1-4EA1-B559-5BA5540BC787}" srcOrd="2" destOrd="0" presId="urn:microsoft.com/office/officeart/2005/8/layout/hProcess7"/>
    <dgm:cxn modelId="{B331B261-F1A2-4327-B885-971D2181BE28}" type="presParOf" srcId="{11B45930-013C-4E6D-9A29-768DEBA93B56}" destId="{43E31280-D0E4-4E43-BCF8-9ADA9E15D985}" srcOrd="3" destOrd="0" presId="urn:microsoft.com/office/officeart/2005/8/layout/hProcess7"/>
    <dgm:cxn modelId="{E3F4E9FD-944B-4C6D-A89B-CB7DE0EE2C91}" type="presParOf" srcId="{11B45930-013C-4E6D-9A29-768DEBA93B56}" destId="{C5617618-0930-46F4-8558-0C67F0718AEE}" srcOrd="4" destOrd="0" presId="urn:microsoft.com/office/officeart/2005/8/layout/hProcess7"/>
    <dgm:cxn modelId="{D623A708-0A38-4BF5-B073-4E0142E098A3}" type="presParOf" srcId="{C5617618-0930-46F4-8558-0C67F0718AEE}" destId="{B52C6193-C703-4A68-87D0-46D3C673C003}" srcOrd="0" destOrd="0" presId="urn:microsoft.com/office/officeart/2005/8/layout/hProcess7"/>
    <dgm:cxn modelId="{E5AC8B40-3A0F-4E01-BA17-202ED7100B42}" type="presParOf" srcId="{C5617618-0930-46F4-8558-0C67F0718AEE}" destId="{F7130C80-1765-495E-A8D1-F445EBC98E6F}" srcOrd="1" destOrd="0" presId="urn:microsoft.com/office/officeart/2005/8/layout/hProcess7"/>
    <dgm:cxn modelId="{092AAE59-96CD-4A85-932C-DB7FB65C64DB}" type="presParOf" srcId="{C5617618-0930-46F4-8558-0C67F0718AEE}" destId="{DD82E976-70A1-478E-91D4-77B6C9D9ED0D}" srcOrd="2" destOrd="0" presId="urn:microsoft.com/office/officeart/2005/8/layout/hProcess7"/>
    <dgm:cxn modelId="{4425376F-CBFF-4CC9-889C-CD5F477D8491}" type="presParOf" srcId="{11B45930-013C-4E6D-9A29-768DEBA93B56}" destId="{97004C2B-9CDC-40A6-8801-322B40C354E6}" srcOrd="5" destOrd="0" presId="urn:microsoft.com/office/officeart/2005/8/layout/hProcess7"/>
    <dgm:cxn modelId="{51787D9E-45AC-4359-829D-47673969A2D7}" type="presParOf" srcId="{11B45930-013C-4E6D-9A29-768DEBA93B56}" destId="{795923F1-FE0D-410F-B22A-28BBE3536A67}" srcOrd="6" destOrd="0" presId="urn:microsoft.com/office/officeart/2005/8/layout/hProcess7"/>
    <dgm:cxn modelId="{A7FB390D-AE58-44BC-9751-2E743F871948}" type="presParOf" srcId="{795923F1-FE0D-410F-B22A-28BBE3536A67}" destId="{BA0F76F6-F3EF-4994-AF71-8FED02C76DA0}" srcOrd="0" destOrd="0" presId="urn:microsoft.com/office/officeart/2005/8/layout/hProcess7"/>
    <dgm:cxn modelId="{B15A05A6-412B-4A99-8D27-C8DD019A1A11}" type="presParOf" srcId="{795923F1-FE0D-410F-B22A-28BBE3536A67}" destId="{EF178D44-565A-453A-ACE1-1B2C32D734B3}" srcOrd="1" destOrd="0" presId="urn:microsoft.com/office/officeart/2005/8/layout/hProcess7"/>
    <dgm:cxn modelId="{99DAC280-BEAD-4586-ACB5-0220CB67C727}" type="presParOf" srcId="{795923F1-FE0D-410F-B22A-28BBE3536A67}" destId="{C0F2C2AF-4481-4CEB-A529-75358F8152DB}" srcOrd="2" destOrd="0" presId="urn:microsoft.com/office/officeart/2005/8/layout/hProcess7"/>
    <dgm:cxn modelId="{45E244EA-1BC2-400C-BF9C-298D36D7321F}" type="presParOf" srcId="{11B45930-013C-4E6D-9A29-768DEBA93B56}" destId="{AC0C6FF4-D428-4119-90C3-19691EF57D5F}" srcOrd="7" destOrd="0" presId="urn:microsoft.com/office/officeart/2005/8/layout/hProcess7"/>
    <dgm:cxn modelId="{95FD93ED-7F4B-4EB8-B55D-1E5C1484AA12}" type="presParOf" srcId="{11B45930-013C-4E6D-9A29-768DEBA93B56}" destId="{10305F2A-191F-4D58-8835-00387FC2A70D}" srcOrd="8" destOrd="0" presId="urn:microsoft.com/office/officeart/2005/8/layout/hProcess7"/>
    <dgm:cxn modelId="{7D512BB5-F2F5-470B-9F8B-AA49A9EB2A58}" type="presParOf" srcId="{10305F2A-191F-4D58-8835-00387FC2A70D}" destId="{C0461F9B-4772-45CA-8A33-FB8194FA8084}" srcOrd="0" destOrd="0" presId="urn:microsoft.com/office/officeart/2005/8/layout/hProcess7"/>
    <dgm:cxn modelId="{986A6061-1965-4EE6-A222-BD2B7BB4B198}" type="presParOf" srcId="{10305F2A-191F-4D58-8835-00387FC2A70D}" destId="{D0F95E2F-A5D5-41C9-9BB7-DBED39E61E85}" srcOrd="1" destOrd="0" presId="urn:microsoft.com/office/officeart/2005/8/layout/hProcess7"/>
    <dgm:cxn modelId="{9B0EA08D-FB12-4493-AC33-912DEBC671B4}" type="presParOf" srcId="{10305F2A-191F-4D58-8835-00387FC2A70D}" destId="{06E1D1E8-69AF-4F58-A927-DA42A6EB355C}" srcOrd="2"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DC14C7-6600-4ED5-970C-0005EC26FFC0}">
      <dsp:nvSpPr>
        <dsp:cNvPr id="0" name=""/>
        <dsp:cNvSpPr/>
      </dsp:nvSpPr>
      <dsp:spPr>
        <a:xfrm>
          <a:off x="1875" y="1755606"/>
          <a:ext cx="2284494" cy="913797"/>
        </a:xfrm>
        <a:prstGeom prst="chevro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sk-SK" sz="1800" kern="1200"/>
            <a:t>Východiskový stav</a:t>
          </a:r>
        </a:p>
      </dsp:txBody>
      <dsp:txXfrm>
        <a:off x="458774" y="1755606"/>
        <a:ext cx="1370697" cy="913797"/>
      </dsp:txXfrm>
    </dsp:sp>
    <dsp:sp modelId="{AA42B647-9C48-4D28-897E-F1200984C119}">
      <dsp:nvSpPr>
        <dsp:cNvPr id="0" name=""/>
        <dsp:cNvSpPr/>
      </dsp:nvSpPr>
      <dsp:spPr>
        <a:xfrm>
          <a:off x="2057919" y="1755606"/>
          <a:ext cx="2284494" cy="913797"/>
        </a:xfrm>
        <a:prstGeom prst="chevron">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sk-SK" sz="1800" kern="1200"/>
            <a:t>Tematická oblasť podpory</a:t>
          </a:r>
        </a:p>
      </dsp:txBody>
      <dsp:txXfrm>
        <a:off x="2514818" y="1755606"/>
        <a:ext cx="1370697" cy="913797"/>
      </dsp:txXfrm>
    </dsp:sp>
    <dsp:sp modelId="{8A847A34-956F-4F13-A279-82696A565D93}">
      <dsp:nvSpPr>
        <dsp:cNvPr id="0" name=""/>
        <dsp:cNvSpPr/>
      </dsp:nvSpPr>
      <dsp:spPr>
        <a:xfrm>
          <a:off x="4113964" y="1755606"/>
          <a:ext cx="2284494" cy="913797"/>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sk-SK" sz="1800" kern="1200"/>
            <a:t>Cieľový stav</a:t>
          </a:r>
        </a:p>
      </dsp:txBody>
      <dsp:txXfrm>
        <a:off x="4570863" y="1755606"/>
        <a:ext cx="1370697" cy="9137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8E94AA-7EDC-4B7C-B3C9-D4F0DA78ED45}">
      <dsp:nvSpPr>
        <dsp:cNvPr id="0" name=""/>
        <dsp:cNvSpPr/>
      </dsp:nvSpPr>
      <dsp:spPr>
        <a:xfrm>
          <a:off x="1387" y="0"/>
          <a:ext cx="4023646" cy="4410837"/>
        </a:xfrm>
        <a:prstGeom prst="roundRect">
          <a:avLst>
            <a:gd name="adj" fmla="val 5000"/>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85725" rIns="111125" bIns="0" numCol="1" spcCol="1270" anchor="t" anchorCtr="0">
          <a:noAutofit/>
        </a:bodyPr>
        <a:lstStyle/>
        <a:p>
          <a:pPr marL="0" lvl="0" indent="0" algn="r" defTabSz="1111250">
            <a:lnSpc>
              <a:spcPct val="90000"/>
            </a:lnSpc>
            <a:spcBef>
              <a:spcPct val="0"/>
            </a:spcBef>
            <a:spcAft>
              <a:spcPct val="35000"/>
            </a:spcAft>
            <a:buNone/>
          </a:pPr>
          <a:r>
            <a:rPr lang="sk-SK" sz="2500" kern="1200"/>
            <a:t>Východiskový stav</a:t>
          </a:r>
          <a:endParaRPr lang="en-GB" sz="2500" kern="1200"/>
        </a:p>
      </dsp:txBody>
      <dsp:txXfrm rot="16200000">
        <a:off x="-1404691" y="1406078"/>
        <a:ext cx="3616886" cy="804729"/>
      </dsp:txXfrm>
    </dsp:sp>
    <dsp:sp modelId="{6A73321F-AF18-4104-B757-F7B718618E57}">
      <dsp:nvSpPr>
        <dsp:cNvPr id="0" name=""/>
        <dsp:cNvSpPr/>
      </dsp:nvSpPr>
      <dsp:spPr>
        <a:xfrm>
          <a:off x="845440" y="0"/>
          <a:ext cx="2997616" cy="4410837"/>
        </a:xfrm>
        <a:prstGeom prst="rect">
          <a:avLst/>
        </a:prstGeom>
        <a:noFill/>
        <a:ln>
          <a:noFill/>
        </a:ln>
        <a:effectLst/>
        <a:scene3d>
          <a:camera prst="orthographicFront"/>
          <a:lightRig rig="flat" dir="t"/>
        </a:scene3d>
        <a:sp3d/>
      </dsp:spPr>
      <dsp:style>
        <a:lnRef idx="0">
          <a:scrgbClr r="0" g="0" b="0"/>
        </a:lnRef>
        <a:fillRef idx="2">
          <a:scrgbClr r="0" g="0" b="0"/>
        </a:fillRef>
        <a:effectRef idx="1">
          <a:scrgbClr r="0" g="0" b="0"/>
        </a:effectRef>
        <a:fontRef idx="minor">
          <a:schemeClr val="dk1"/>
        </a:fontRef>
      </dsp:style>
      <dsp:txBody>
        <a:bodyPr spcFirstLastPara="0" vert="horz" wrap="square" lIns="0" tIns="30861" rIns="0" bIns="0" numCol="1" spcCol="1270" anchor="t" anchorCtr="0">
          <a:noAutofit/>
        </a:bodyPr>
        <a:lstStyle/>
        <a:p>
          <a:pPr marL="0" lvl="0" indent="0" algn="l" defTabSz="400050">
            <a:lnSpc>
              <a:spcPct val="90000"/>
            </a:lnSpc>
            <a:spcBef>
              <a:spcPct val="0"/>
            </a:spcBef>
            <a:spcAft>
              <a:spcPct val="35000"/>
            </a:spcAft>
            <a:buNone/>
          </a:pPr>
          <a:r>
            <a:rPr lang="sk-SK" sz="900" kern="1200"/>
            <a:t>Nedostatočné využívanie systémov na zber údajov zo senzorov, čo má za následok nižšiu efektivitu využívania zdrojov vo všetkých  odvetviach hospodárstva.</a:t>
          </a:r>
          <a:endParaRPr lang="en-GB" sz="900" kern="1200"/>
        </a:p>
        <a:p>
          <a:pPr marL="0" lvl="0" indent="0" algn="l" defTabSz="400050">
            <a:lnSpc>
              <a:spcPct val="90000"/>
            </a:lnSpc>
            <a:spcBef>
              <a:spcPct val="0"/>
            </a:spcBef>
            <a:spcAft>
              <a:spcPct val="35000"/>
            </a:spcAft>
            <a:buNone/>
          </a:pPr>
          <a:r>
            <a:rPr lang="sk-SK" sz="900" kern="1200"/>
            <a:t>Až 80 % spracovania a analýzy údajov sa odohráva v dátových centrách a centralizovaných výpočtových zariadeniach a len 20 % v inteligentných prepojených objektoch ako sú automobily, domáce spotrebiče alebo výrobné roboty, a vo výpočtových zariadeniach blízko používateľa („edge computing“).</a:t>
          </a:r>
          <a:endParaRPr lang="en-GB" sz="900" kern="1200"/>
        </a:p>
        <a:p>
          <a:pPr marL="0" lvl="0" indent="0" algn="l" defTabSz="400050">
            <a:lnSpc>
              <a:spcPct val="90000"/>
            </a:lnSpc>
            <a:spcBef>
              <a:spcPct val="0"/>
            </a:spcBef>
            <a:spcAft>
              <a:spcPct val="35000"/>
            </a:spcAft>
            <a:buNone/>
          </a:pPr>
          <a:r>
            <a:rPr lang="sk-SK" sz="900" kern="1200"/>
            <a:t>Nevyhovujúce informačné systémy verejnej správy na spracovanie a analýzu údajov v oblasti životného prostredia, technickej infraštruktúry, priemyslu, a zdravotníctva a nízka miera zdieľania údajov medzi organizáciami.</a:t>
          </a:r>
          <a:endParaRPr lang="en-GB" sz="900" kern="1200"/>
        </a:p>
        <a:p>
          <a:pPr marL="0" lvl="0" indent="0" algn="l" defTabSz="400050">
            <a:lnSpc>
              <a:spcPct val="90000"/>
            </a:lnSpc>
            <a:spcBef>
              <a:spcPct val="0"/>
            </a:spcBef>
            <a:spcAft>
              <a:spcPct val="35000"/>
            </a:spcAft>
            <a:buNone/>
          </a:pPr>
          <a:r>
            <a:rPr lang="sk-SK" sz="900" kern="1200"/>
            <a:t>Nedostupné databázy neosobných údajov pre potreby trénovania umelej inteligencie z oblastí, ako doprava, zdravotníctvo a životné prostredie, ktoré by boli kompatibilné s dátovými zdrojmi v ostatných štátoch EÚ (digitálne dvojičky fyzických systémov).</a:t>
          </a:r>
          <a:endParaRPr lang="en-GB" sz="900" kern="1200"/>
        </a:p>
        <a:p>
          <a:pPr marL="0" lvl="0" indent="0" algn="l" defTabSz="400050">
            <a:lnSpc>
              <a:spcPct val="90000"/>
            </a:lnSpc>
            <a:spcBef>
              <a:spcPct val="0"/>
            </a:spcBef>
            <a:spcAft>
              <a:spcPct val="35000"/>
            </a:spcAft>
            <a:buNone/>
          </a:pPr>
          <a:r>
            <a:rPr lang="sk-SK" sz="900" kern="1200"/>
            <a:t>Slovensko sa približuje k priemeru EÚ v oblasti digitálne ponúkaných verejných služieb, ktoré sú podľa štatistík EK na vzostupe. Problémom však naďalej zostáva nízka miera </a:t>
          </a:r>
          <a:r>
            <a:rPr lang="sk-SK" sz="900" kern="1200" err="1"/>
            <a:t>personalizovaných</a:t>
          </a:r>
          <a:r>
            <a:rPr lang="sk-SK" sz="900" kern="1200"/>
            <a:t> produktov a služieb.</a:t>
          </a:r>
          <a:endParaRPr lang="en-GB" sz="900" kern="1200"/>
        </a:p>
        <a:p>
          <a:pPr marL="0" lvl="0" indent="0" algn="l" defTabSz="400050">
            <a:lnSpc>
              <a:spcPct val="90000"/>
            </a:lnSpc>
            <a:spcBef>
              <a:spcPct val="0"/>
            </a:spcBef>
            <a:spcAft>
              <a:spcPct val="35000"/>
            </a:spcAft>
            <a:buNone/>
          </a:pPr>
          <a:r>
            <a:rPr lang="sk-SK" sz="900" kern="1200"/>
            <a:t>Slovensko má oproti EÚ nadpriemer používateľov elektronickej verejnej správy na úrovni 81 %. Takmer 4 milióny ľudí (alebo takmer 72 % občanov) má prístup k systému elektronickej identifikácie (</a:t>
          </a:r>
          <a:r>
            <a:rPr lang="sk-SK" sz="900" kern="1200" err="1"/>
            <a:t>eID</a:t>
          </a:r>
          <a:r>
            <a:rPr lang="sk-SK" sz="900" kern="1200"/>
            <a:t>), ktorý bol oznámený Európskej komisii v zmysle nariadenia </a:t>
          </a:r>
          <a:r>
            <a:rPr lang="sk-SK" sz="900" kern="1200" err="1"/>
            <a:t>eIDAS</a:t>
          </a:r>
          <a:r>
            <a:rPr lang="sk-SK" sz="900" kern="1200"/>
            <a:t>.</a:t>
          </a:r>
          <a:endParaRPr lang="en-GB" sz="900" kern="1200"/>
        </a:p>
      </dsp:txBody>
      <dsp:txXfrm>
        <a:off x="845440" y="0"/>
        <a:ext cx="2997616" cy="4410837"/>
      </dsp:txXfrm>
    </dsp:sp>
    <dsp:sp modelId="{B52C6193-C703-4A68-87D0-46D3C673C003}">
      <dsp:nvSpPr>
        <dsp:cNvPr id="0" name=""/>
        <dsp:cNvSpPr/>
      </dsp:nvSpPr>
      <dsp:spPr>
        <a:xfrm>
          <a:off x="4184845" y="0"/>
          <a:ext cx="2523836" cy="4410837"/>
        </a:xfrm>
        <a:prstGeom prst="roundRect">
          <a:avLst>
            <a:gd name="adj" fmla="val 5000"/>
          </a:avLst>
        </a:prstGeom>
        <a:gradFill rotWithShape="0">
          <a:gsLst>
            <a:gs pos="0">
              <a:schemeClr val="accent3">
                <a:hueOff val="-1474230"/>
                <a:satOff val="14402"/>
                <a:lumOff val="8334"/>
                <a:alphaOff val="0"/>
                <a:lumMod val="110000"/>
                <a:satMod val="105000"/>
                <a:tint val="67000"/>
              </a:schemeClr>
            </a:gs>
            <a:gs pos="50000">
              <a:schemeClr val="accent3">
                <a:hueOff val="-1474230"/>
                <a:satOff val="14402"/>
                <a:lumOff val="8334"/>
                <a:alphaOff val="0"/>
                <a:lumMod val="105000"/>
                <a:satMod val="103000"/>
                <a:tint val="73000"/>
              </a:schemeClr>
            </a:gs>
            <a:gs pos="100000">
              <a:schemeClr val="accent3">
                <a:hueOff val="-1474230"/>
                <a:satOff val="14402"/>
                <a:lumOff val="833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85725" rIns="111125" bIns="0" numCol="1" spcCol="1270" anchor="t" anchorCtr="0">
          <a:noAutofit/>
        </a:bodyPr>
        <a:lstStyle/>
        <a:p>
          <a:pPr marL="0" lvl="0" indent="0" algn="r" defTabSz="1111250">
            <a:lnSpc>
              <a:spcPct val="90000"/>
            </a:lnSpc>
            <a:spcBef>
              <a:spcPct val="0"/>
            </a:spcBef>
            <a:spcAft>
              <a:spcPct val="35000"/>
            </a:spcAft>
            <a:buNone/>
          </a:pPr>
          <a:r>
            <a:rPr lang="sk-SK" sz="2500" kern="1200"/>
            <a:t>Tematické oblasti podpory</a:t>
          </a:r>
          <a:endParaRPr lang="en-GB" sz="2500" kern="1200"/>
        </a:p>
      </dsp:txBody>
      <dsp:txXfrm rot="16200000">
        <a:off x="2628785" y="1556059"/>
        <a:ext cx="3616886" cy="504767"/>
      </dsp:txXfrm>
    </dsp:sp>
    <dsp:sp modelId="{868A10C5-75EB-4877-8F8D-5CB2216ABD3D}">
      <dsp:nvSpPr>
        <dsp:cNvPr id="0" name=""/>
        <dsp:cNvSpPr/>
      </dsp:nvSpPr>
      <dsp:spPr>
        <a:xfrm rot="5400000">
          <a:off x="3883527" y="3439269"/>
          <a:ext cx="648295" cy="684907"/>
        </a:xfrm>
        <a:prstGeom prst="flowChartExtra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DD82E976-70A1-478E-91D4-77B6C9D9ED0D}">
      <dsp:nvSpPr>
        <dsp:cNvPr id="0" name=""/>
        <dsp:cNvSpPr/>
      </dsp:nvSpPr>
      <dsp:spPr>
        <a:xfrm>
          <a:off x="4837672" y="0"/>
          <a:ext cx="1880258" cy="4410837"/>
        </a:xfrm>
        <a:prstGeom prst="rect">
          <a:avLst/>
        </a:prstGeom>
        <a:noFill/>
        <a:ln>
          <a:noFill/>
        </a:ln>
        <a:effectLst/>
        <a:scene3d>
          <a:camera prst="orthographicFront"/>
          <a:lightRig rig="flat" dir="t"/>
        </a:scene3d>
        <a:sp3d/>
      </dsp:spPr>
      <dsp:style>
        <a:lnRef idx="0">
          <a:scrgbClr r="0" g="0" b="0"/>
        </a:lnRef>
        <a:fillRef idx="2">
          <a:scrgbClr r="0" g="0" b="0"/>
        </a:fillRef>
        <a:effectRef idx="1">
          <a:scrgbClr r="0" g="0" b="0"/>
        </a:effectRef>
        <a:fontRef idx="minor">
          <a:schemeClr val="dk1"/>
        </a:fontRef>
      </dsp:style>
      <dsp:txBody>
        <a:bodyPr spcFirstLastPara="0" vert="horz" wrap="square" lIns="0" tIns="54864" rIns="0" bIns="0" numCol="1" spcCol="1270" anchor="t" anchorCtr="0">
          <a:noAutofit/>
        </a:bodyPr>
        <a:lstStyle/>
        <a:p>
          <a:pPr marL="0" lvl="0" indent="0" algn="l" defTabSz="711200">
            <a:lnSpc>
              <a:spcPct val="90000"/>
            </a:lnSpc>
            <a:spcBef>
              <a:spcPct val="0"/>
            </a:spcBef>
            <a:spcAft>
              <a:spcPct val="35000"/>
            </a:spcAft>
            <a:buFont typeface="Symbol" panose="05050102010706020507" pitchFamily="18" charset="2"/>
            <a:buNone/>
          </a:pPr>
          <a:r>
            <a:rPr lang="sk-SK" sz="1600" kern="1200"/>
            <a:t>vnorené systémy a internet vecí;</a:t>
          </a:r>
          <a:endParaRPr lang="en-GB" sz="1600" kern="1200"/>
        </a:p>
        <a:p>
          <a:pPr marL="0" lvl="0" indent="0" algn="l" defTabSz="711200">
            <a:lnSpc>
              <a:spcPct val="90000"/>
            </a:lnSpc>
            <a:spcBef>
              <a:spcPct val="0"/>
            </a:spcBef>
            <a:spcAft>
              <a:spcPct val="35000"/>
            </a:spcAft>
            <a:buFont typeface="Symbol" panose="05050102010706020507" pitchFamily="18" charset="2"/>
            <a:buNone/>
          </a:pPr>
          <a:r>
            <a:rPr lang="sk-SK" sz="1600" kern="1200"/>
            <a:t>získavanie, poskytovanie a spracovanie senzorových údajov;</a:t>
          </a:r>
          <a:endParaRPr lang="en-GB" sz="1600" kern="1200"/>
        </a:p>
        <a:p>
          <a:pPr marL="0" lvl="0" indent="0" algn="l" defTabSz="711200">
            <a:lnSpc>
              <a:spcPct val="90000"/>
            </a:lnSpc>
            <a:spcBef>
              <a:spcPct val="0"/>
            </a:spcBef>
            <a:spcAft>
              <a:spcPct val="35000"/>
            </a:spcAft>
            <a:buFont typeface="Symbol" panose="05050102010706020507" pitchFamily="18" charset="2"/>
            <a:buNone/>
          </a:pPr>
          <a:r>
            <a:rPr lang="sk-SK" sz="1600" kern="1200"/>
            <a:t>výroba a dizajn inteligentných výrobkov a služieb.</a:t>
          </a:r>
          <a:endParaRPr lang="en-GB" sz="1600" kern="1200"/>
        </a:p>
      </dsp:txBody>
      <dsp:txXfrm>
        <a:off x="4837672" y="0"/>
        <a:ext cx="1880258" cy="4410837"/>
      </dsp:txXfrm>
    </dsp:sp>
    <dsp:sp modelId="{C0461F9B-4772-45CA-8A33-FB8194FA8084}">
      <dsp:nvSpPr>
        <dsp:cNvPr id="0" name=""/>
        <dsp:cNvSpPr/>
      </dsp:nvSpPr>
      <dsp:spPr>
        <a:xfrm>
          <a:off x="6877742" y="0"/>
          <a:ext cx="5312869" cy="4410837"/>
        </a:xfrm>
        <a:prstGeom prst="roundRect">
          <a:avLst>
            <a:gd name="adj" fmla="val 5000"/>
          </a:avLst>
        </a:prstGeom>
        <a:gradFill rotWithShape="0">
          <a:gsLst>
            <a:gs pos="0">
              <a:schemeClr val="accent3">
                <a:hueOff val="-2948460"/>
                <a:satOff val="28804"/>
                <a:lumOff val="16667"/>
                <a:alphaOff val="0"/>
                <a:lumMod val="110000"/>
                <a:satMod val="105000"/>
                <a:tint val="67000"/>
              </a:schemeClr>
            </a:gs>
            <a:gs pos="50000">
              <a:schemeClr val="accent3">
                <a:hueOff val="-2948460"/>
                <a:satOff val="28804"/>
                <a:lumOff val="16667"/>
                <a:alphaOff val="0"/>
                <a:lumMod val="105000"/>
                <a:satMod val="103000"/>
                <a:tint val="73000"/>
              </a:schemeClr>
            </a:gs>
            <a:gs pos="100000">
              <a:schemeClr val="accent3">
                <a:hueOff val="-2948460"/>
                <a:satOff val="28804"/>
                <a:lumOff val="16667"/>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85725" rIns="111125" bIns="0" numCol="1" spcCol="1270" anchor="t" anchorCtr="0">
          <a:noAutofit/>
        </a:bodyPr>
        <a:lstStyle/>
        <a:p>
          <a:pPr marL="0" lvl="0" indent="0" algn="r" defTabSz="1111250">
            <a:lnSpc>
              <a:spcPct val="90000"/>
            </a:lnSpc>
            <a:spcBef>
              <a:spcPct val="0"/>
            </a:spcBef>
            <a:spcAft>
              <a:spcPct val="35000"/>
            </a:spcAft>
            <a:buNone/>
          </a:pPr>
          <a:r>
            <a:rPr lang="sk-SK" sz="2500" kern="1200"/>
            <a:t>Cieľový stav</a:t>
          </a:r>
          <a:endParaRPr lang="en-GB" sz="2500" kern="1200"/>
        </a:p>
      </dsp:txBody>
      <dsp:txXfrm rot="16200000">
        <a:off x="5600586" y="1277156"/>
        <a:ext cx="3616886" cy="1062573"/>
      </dsp:txXfrm>
    </dsp:sp>
    <dsp:sp modelId="{EF178D44-565A-453A-ACE1-1B2C32D734B3}">
      <dsp:nvSpPr>
        <dsp:cNvPr id="0" name=""/>
        <dsp:cNvSpPr/>
      </dsp:nvSpPr>
      <dsp:spPr>
        <a:xfrm rot="5400000">
          <a:off x="6576425" y="3439269"/>
          <a:ext cx="648295" cy="684907"/>
        </a:xfrm>
        <a:prstGeom prst="flowChartExtra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3">
              <a:hueOff val="-2948460"/>
              <a:satOff val="28804"/>
              <a:lumOff val="16667"/>
              <a:alphaOff val="0"/>
            </a:schemeClr>
          </a:solidFill>
          <a:prstDash val="solid"/>
          <a:miter lim="800000"/>
        </a:ln>
        <a:effectLst/>
      </dsp:spPr>
      <dsp:style>
        <a:lnRef idx="1">
          <a:scrgbClr r="0" g="0" b="0"/>
        </a:lnRef>
        <a:fillRef idx="2">
          <a:scrgbClr r="0" g="0" b="0"/>
        </a:fillRef>
        <a:effectRef idx="0">
          <a:scrgbClr r="0" g="0" b="0"/>
        </a:effectRef>
        <a:fontRef idx="minor"/>
      </dsp:style>
    </dsp:sp>
    <dsp:sp modelId="{06E1D1E8-69AF-4F58-A927-DA42A6EB355C}">
      <dsp:nvSpPr>
        <dsp:cNvPr id="0" name=""/>
        <dsp:cNvSpPr/>
      </dsp:nvSpPr>
      <dsp:spPr>
        <a:xfrm>
          <a:off x="7886172" y="0"/>
          <a:ext cx="3958087" cy="4410837"/>
        </a:xfrm>
        <a:prstGeom prst="rect">
          <a:avLst/>
        </a:prstGeom>
        <a:noFill/>
        <a:ln>
          <a:noFill/>
        </a:ln>
        <a:effectLst/>
        <a:scene3d>
          <a:camera prst="orthographicFront"/>
          <a:lightRig rig="flat" dir="t"/>
        </a:scene3d>
        <a:sp3d/>
      </dsp:spPr>
      <dsp:style>
        <a:lnRef idx="0">
          <a:scrgbClr r="0" g="0" b="0"/>
        </a:lnRef>
        <a:fillRef idx="2">
          <a:scrgbClr r="0" g="0" b="0"/>
        </a:fillRef>
        <a:effectRef idx="1">
          <a:scrgbClr r="0" g="0" b="0"/>
        </a:effectRef>
        <a:fontRef idx="minor">
          <a:schemeClr val="dk1"/>
        </a:fontRef>
      </dsp:style>
      <dsp:txBody>
        <a:bodyPr spcFirstLastPara="0" vert="horz" wrap="square" lIns="0" tIns="30861" rIns="0" bIns="0" numCol="1" spcCol="1270" anchor="t" anchorCtr="0">
          <a:noAutofit/>
        </a:bodyPr>
        <a:lstStyle/>
        <a:p>
          <a:pPr marL="0" lvl="0" indent="0" algn="l" defTabSz="400050">
            <a:lnSpc>
              <a:spcPct val="90000"/>
            </a:lnSpc>
            <a:spcBef>
              <a:spcPct val="0"/>
            </a:spcBef>
            <a:spcAft>
              <a:spcPct val="35000"/>
            </a:spcAft>
            <a:buNone/>
          </a:pPr>
          <a:r>
            <a:rPr lang="sk-SK" sz="900" kern="1200"/>
            <a:t>Masové rozšírenie senzorov na snímanie vlastností prostredia a ich využívanie v systémoch. Predpokladá sa napríklad integrácia s vývojom robotov a priemyselných monitorovacích zariadení.</a:t>
          </a:r>
          <a:endParaRPr lang="en-GB" sz="900" kern="1200"/>
        </a:p>
        <a:p>
          <a:pPr marL="0" lvl="0" indent="0" algn="l" defTabSz="400050">
            <a:lnSpc>
              <a:spcPct val="90000"/>
            </a:lnSpc>
            <a:spcBef>
              <a:spcPct val="0"/>
            </a:spcBef>
            <a:spcAft>
              <a:spcPct val="35000"/>
            </a:spcAft>
            <a:buNone/>
          </a:pPr>
          <a:r>
            <a:rPr lang="sk-SK" sz="900" kern="1200"/>
            <a:t>Zvýšenie zberu a analýzy údajov v inteligentných prepojených objektoch, ako sú automobily, domáce spotrebiče alebo výrobné roboty, a vo výpočtových zariadeniach blízko používateľa.</a:t>
          </a:r>
          <a:endParaRPr lang="en-GB" sz="900" kern="1200"/>
        </a:p>
        <a:p>
          <a:pPr marL="0" lvl="0" indent="0" algn="l" defTabSz="400050">
            <a:lnSpc>
              <a:spcPct val="90000"/>
            </a:lnSpc>
            <a:spcBef>
              <a:spcPct val="0"/>
            </a:spcBef>
            <a:spcAft>
              <a:spcPct val="35000"/>
            </a:spcAft>
            <a:buNone/>
          </a:pPr>
          <a:r>
            <a:rPr lang="sk-SK" sz="900" kern="1200"/>
            <a:t>Vývoj a zavádzanie inteligentných systémov, ktoré sú zabudované priamo do zariadení a výsledných produktov a prostredníctvom internetu vecí umožňujú poskytovať vysokú pridanú hodnotu.</a:t>
          </a:r>
          <a:endParaRPr lang="en-GB" sz="900" kern="1200"/>
        </a:p>
        <a:p>
          <a:pPr marL="0" lvl="0" indent="0" algn="l" defTabSz="400050">
            <a:lnSpc>
              <a:spcPct val="90000"/>
            </a:lnSpc>
            <a:spcBef>
              <a:spcPct val="0"/>
            </a:spcBef>
            <a:spcAft>
              <a:spcPct val="35000"/>
            </a:spcAft>
            <a:buNone/>
          </a:pPr>
          <a:r>
            <a:rPr lang="sk-SK" sz="900" kern="1200"/>
            <a:t>Zavádzanie inteligentných a inovatívnych  riešení v samospráve, ktoré s využitím technológií prinesú skvalitnenie života občanov a zvýšenie kvality a efektívnosti verejných služieb poskytovaných verejnou správou.</a:t>
          </a:r>
          <a:endParaRPr lang="en-GB" sz="900" kern="1200"/>
        </a:p>
        <a:p>
          <a:pPr marL="0" lvl="0" indent="0" algn="l" defTabSz="400050">
            <a:lnSpc>
              <a:spcPct val="90000"/>
            </a:lnSpc>
            <a:spcBef>
              <a:spcPct val="0"/>
            </a:spcBef>
            <a:spcAft>
              <a:spcPct val="35000"/>
            </a:spcAft>
            <a:buNone/>
          </a:pPr>
          <a:r>
            <a:rPr lang="sk-SK" sz="900" kern="1200"/>
            <a:t>Zavádzanie inteligentných systémov v školských zariadeniach a v zdravotníckych zariadeniach, kde pomáhajú zefektívniť ich prevádzku a poskytovať pokročilé prevádzkové služby.</a:t>
          </a:r>
          <a:endParaRPr lang="en-GB" sz="900" kern="1200"/>
        </a:p>
        <a:p>
          <a:pPr marL="0" lvl="0" indent="0" algn="l" defTabSz="400050">
            <a:lnSpc>
              <a:spcPct val="90000"/>
            </a:lnSpc>
            <a:spcBef>
              <a:spcPct val="0"/>
            </a:spcBef>
            <a:spcAft>
              <a:spcPct val="35000"/>
            </a:spcAft>
            <a:buNone/>
          </a:pPr>
          <a:r>
            <a:rPr lang="sk-SK" sz="900" kern="1200"/>
            <a:t>Vznik nových inovatívnych riešení a nových firiem v oblasti vývoja zariadení internetu vecí a ich komponentov a v oblasti dátových produktov a služieb.</a:t>
          </a:r>
          <a:endParaRPr lang="en-GB" sz="900" kern="1200"/>
        </a:p>
        <a:p>
          <a:pPr marL="0" lvl="0" indent="0" algn="l" defTabSz="400050">
            <a:lnSpc>
              <a:spcPct val="90000"/>
            </a:lnSpc>
            <a:spcBef>
              <a:spcPct val="0"/>
            </a:spcBef>
            <a:spcAft>
              <a:spcPct val="35000"/>
            </a:spcAft>
            <a:buNone/>
          </a:pPr>
          <a:r>
            <a:rPr lang="sk-SK" sz="900" kern="1200"/>
            <a:t>Posilnená schopnosť rozhodovať sa na základe údajov od úrovne osobných rozhodnutí, cez automatizované pracoviská v podnikoch, až po úroveň kritickej infraštruktúry štátu, životného prostredia a mestskej infraštruktúry s využitím štatistických metód a strojového učenia.</a:t>
          </a:r>
          <a:endParaRPr lang="en-GB" sz="900" kern="1200"/>
        </a:p>
        <a:p>
          <a:pPr marL="0" lvl="0" indent="0" algn="l" defTabSz="400050">
            <a:lnSpc>
              <a:spcPct val="90000"/>
            </a:lnSpc>
            <a:spcBef>
              <a:spcPct val="0"/>
            </a:spcBef>
            <a:spcAft>
              <a:spcPct val="35000"/>
            </a:spcAft>
            <a:buNone/>
          </a:pPr>
          <a:r>
            <a:rPr lang="sk-SK" sz="900" kern="1200"/>
            <a:t>Verejná správa zbiera a vyhodnocuje informácie o stave zložiek životného prostredia a technickej a sieťovej infraštruktúry v štáte na základe priebežne zbieraných údajov v moderných informačných systémoch, čo umožňuje optimálne plánovanie údržby a obnovy.</a:t>
          </a:r>
          <a:endParaRPr lang="en-GB" sz="900" kern="1200"/>
        </a:p>
        <a:p>
          <a:pPr marL="0" lvl="0" indent="0" algn="l" defTabSz="400050">
            <a:lnSpc>
              <a:spcPct val="90000"/>
            </a:lnSpc>
            <a:spcBef>
              <a:spcPct val="0"/>
            </a:spcBef>
            <a:spcAft>
              <a:spcPct val="35000"/>
            </a:spcAft>
            <a:buNone/>
          </a:pPr>
          <a:r>
            <a:rPr lang="sk-SK" sz="900" kern="1200"/>
            <a:t>Výhody vyplývajúce z lepšieho využívania údajov, vrátane väčšej produktivity a efektivity využívania zdrojov, ale aj zlepšenia v oblasti zdravia a dobrých životných podmienok, životného prostredia, transparentného riadenia a komfortných verejných služieb.</a:t>
          </a:r>
          <a:endParaRPr lang="en-GB" sz="900" kern="1200"/>
        </a:p>
      </dsp:txBody>
      <dsp:txXfrm>
        <a:off x="7886172" y="0"/>
        <a:ext cx="3958087" cy="441083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8E94AA-7EDC-4B7C-B3C9-D4F0DA78ED45}">
      <dsp:nvSpPr>
        <dsp:cNvPr id="0" name=""/>
        <dsp:cNvSpPr/>
      </dsp:nvSpPr>
      <dsp:spPr>
        <a:xfrm>
          <a:off x="1387" y="0"/>
          <a:ext cx="4023646" cy="4410837"/>
        </a:xfrm>
        <a:prstGeom prst="roundRect">
          <a:avLst>
            <a:gd name="adj" fmla="val 5000"/>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85725" rIns="111125" bIns="0" numCol="1" spcCol="1270" anchor="t" anchorCtr="0">
          <a:noAutofit/>
        </a:bodyPr>
        <a:lstStyle/>
        <a:p>
          <a:pPr marL="0" lvl="0" indent="0" algn="r" defTabSz="1111250">
            <a:lnSpc>
              <a:spcPct val="90000"/>
            </a:lnSpc>
            <a:spcBef>
              <a:spcPct val="0"/>
            </a:spcBef>
            <a:spcAft>
              <a:spcPct val="35000"/>
            </a:spcAft>
            <a:buNone/>
          </a:pPr>
          <a:r>
            <a:rPr lang="sk-SK" sz="2500" kern="1200"/>
            <a:t>Východiskový stav</a:t>
          </a:r>
          <a:endParaRPr lang="en-GB" sz="2500" kern="1200"/>
        </a:p>
      </dsp:txBody>
      <dsp:txXfrm rot="16200000">
        <a:off x="-1404691" y="1406078"/>
        <a:ext cx="3616886" cy="804729"/>
      </dsp:txXfrm>
    </dsp:sp>
    <dsp:sp modelId="{6A73321F-AF18-4104-B757-F7B718618E57}">
      <dsp:nvSpPr>
        <dsp:cNvPr id="0" name=""/>
        <dsp:cNvSpPr/>
      </dsp:nvSpPr>
      <dsp:spPr>
        <a:xfrm>
          <a:off x="845440" y="0"/>
          <a:ext cx="2997616" cy="4410837"/>
        </a:xfrm>
        <a:prstGeom prst="rect">
          <a:avLst/>
        </a:prstGeom>
        <a:noFill/>
        <a:ln>
          <a:noFill/>
        </a:ln>
        <a:effectLst/>
        <a:scene3d>
          <a:camera prst="orthographicFront"/>
          <a:lightRig rig="flat" dir="t"/>
        </a:scene3d>
        <a:sp3d/>
      </dsp:spPr>
      <dsp:style>
        <a:lnRef idx="0">
          <a:scrgbClr r="0" g="0" b="0"/>
        </a:lnRef>
        <a:fillRef idx="2">
          <a:scrgbClr r="0" g="0" b="0"/>
        </a:fillRef>
        <a:effectRef idx="1">
          <a:scrgbClr r="0" g="0" b="0"/>
        </a:effectRef>
        <a:fontRef idx="minor">
          <a:schemeClr val="dk1"/>
        </a:fontRef>
      </dsp:style>
      <dsp:txBody>
        <a:bodyPr spcFirstLastPara="0" vert="horz" wrap="square" lIns="0" tIns="27432" rIns="0" bIns="0" numCol="1" spcCol="1270" anchor="t" anchorCtr="0">
          <a:noAutofit/>
        </a:bodyPr>
        <a:lstStyle/>
        <a:p>
          <a:pPr marL="0" lvl="0" indent="0" algn="l" defTabSz="355600">
            <a:lnSpc>
              <a:spcPct val="90000"/>
            </a:lnSpc>
            <a:spcBef>
              <a:spcPct val="0"/>
            </a:spcBef>
            <a:spcAft>
              <a:spcPct val="35000"/>
            </a:spcAft>
            <a:buNone/>
          </a:pPr>
          <a:r>
            <a:rPr lang="sk-SK" sz="800" kern="1200"/>
            <a:t>V sektoroch, ako sú priemysel, obchod, zdravotníctvo alebo verejný sektor existuje veľké množstvo kvalitných údajov neosobnej povahy, ktorých potenciál je nevyužitý, pričom ich objem by mal v najbližších rokoch ešte viac narastať. </a:t>
          </a:r>
          <a:endParaRPr lang="en-GB" sz="800" kern="1200"/>
        </a:p>
        <a:p>
          <a:pPr marL="0" lvl="0" indent="0" algn="l" defTabSz="355600">
            <a:lnSpc>
              <a:spcPct val="90000"/>
            </a:lnSpc>
            <a:spcBef>
              <a:spcPct val="0"/>
            </a:spcBef>
            <a:spcAft>
              <a:spcPct val="35000"/>
            </a:spcAft>
            <a:buNone/>
          </a:pPr>
          <a:r>
            <a:rPr lang="sk-SK" sz="800" kern="1200"/>
            <a:t>Nízka miera využívania pokročilých informačných nástrojov na spracovanie veľkých databáz v MSP a vo verejnom sektore.</a:t>
          </a:r>
          <a:endParaRPr lang="en-GB" sz="800" kern="1200"/>
        </a:p>
        <a:p>
          <a:pPr marL="0" lvl="0" indent="0" algn="l" defTabSz="355600">
            <a:lnSpc>
              <a:spcPct val="90000"/>
            </a:lnSpc>
            <a:spcBef>
              <a:spcPct val="0"/>
            </a:spcBef>
            <a:spcAft>
              <a:spcPct val="35000"/>
            </a:spcAft>
            <a:buNone/>
          </a:pPr>
          <a:r>
            <a:rPr lang="sk-SK" sz="800" kern="1200"/>
            <a:t>Nízka miera využívania informácií v reálnom čase spracovaných prostredníctvom prediktívneho strojového učenia napríklad vo výrobnom sektore alebo pri výkone zdravotnej starostlivosti.</a:t>
          </a:r>
          <a:endParaRPr lang="en-GB" sz="800" kern="1200"/>
        </a:p>
        <a:p>
          <a:pPr marL="0" lvl="0" indent="0" algn="l" defTabSz="355600">
            <a:lnSpc>
              <a:spcPct val="90000"/>
            </a:lnSpc>
            <a:spcBef>
              <a:spcPct val="0"/>
            </a:spcBef>
            <a:spcAft>
              <a:spcPct val="35000"/>
            </a:spcAft>
            <a:buNone/>
          </a:pPr>
          <a:r>
            <a:rPr lang="sk-SK" sz="800" kern="1200"/>
            <a:t>Nízka miera opakovaného využívania a poskytovania údajov v existujúcich databázach – množstvo kvalitných údajov neosobnej povahy, ktorých potenciál je nevyužitý. Ide napríklad o údaje z priemyslu, obchodu alebo verejného sektora.</a:t>
          </a:r>
          <a:endParaRPr lang="en-GB" sz="800" kern="1200"/>
        </a:p>
        <a:p>
          <a:pPr marL="0" lvl="0" indent="0" algn="l" defTabSz="355600">
            <a:lnSpc>
              <a:spcPct val="90000"/>
            </a:lnSpc>
            <a:spcBef>
              <a:spcPct val="0"/>
            </a:spcBef>
            <a:spcAft>
              <a:spcPct val="35000"/>
            </a:spcAft>
            <a:buNone/>
          </a:pPr>
          <a:r>
            <a:rPr lang="sk-SK" sz="800" kern="1200"/>
            <a:t>Dve tretiny sledovaných subjektov verejnej správy zverejňujú publikačné minimum otvorených údajov na data.slovensko.sk.  Len 23 % sledovaných služieb stotožňuje vstupujúce údaje s referenčnými. Vyskytuje sa nízka úroveň kvality údajov registrov, ktoré poskytujú referenčné údaje (na úrovni 2 zo 4).</a:t>
          </a:r>
          <a:endParaRPr lang="en-GB" sz="800" kern="1200"/>
        </a:p>
        <a:p>
          <a:pPr marL="0" lvl="0" indent="0" algn="l" defTabSz="355600">
            <a:lnSpc>
              <a:spcPct val="90000"/>
            </a:lnSpc>
            <a:spcBef>
              <a:spcPct val="0"/>
            </a:spcBef>
            <a:spcAft>
              <a:spcPct val="35000"/>
            </a:spcAft>
            <a:buNone/>
          </a:pPr>
          <a:r>
            <a:rPr lang="sk-SK" sz="800" kern="1200"/>
            <a:t>Nízka miera automatizácie spracovania textových a rečových údajov v slovenskom jazyku a spracovanie prirodzeného jazyka je limitované obmedzeným rozsahom jazykových modelov pre slovenčinu a nedostatočnou pozornosťou, ktorú globálni dodávatelia venujú menším jazykom. Nedostatočná pozornosť sa venuje spracovaniu dokumentov v slovenskom jazyku a využitiu metód na integráciu verejne dostupných veľkých jazykových modelov na vytváranie unikátnych aplikácií založených na odvetvových jazykových korpusoch v slovenčine.</a:t>
          </a:r>
          <a:endParaRPr lang="en-GB" sz="800" kern="1200"/>
        </a:p>
      </dsp:txBody>
      <dsp:txXfrm>
        <a:off x="845440" y="0"/>
        <a:ext cx="2997616" cy="4410837"/>
      </dsp:txXfrm>
    </dsp:sp>
    <dsp:sp modelId="{B52C6193-C703-4A68-87D0-46D3C673C003}">
      <dsp:nvSpPr>
        <dsp:cNvPr id="0" name=""/>
        <dsp:cNvSpPr/>
      </dsp:nvSpPr>
      <dsp:spPr>
        <a:xfrm>
          <a:off x="4184845" y="0"/>
          <a:ext cx="2523836" cy="4410837"/>
        </a:xfrm>
        <a:prstGeom prst="roundRect">
          <a:avLst>
            <a:gd name="adj" fmla="val 5000"/>
          </a:avLst>
        </a:prstGeom>
        <a:gradFill rotWithShape="0">
          <a:gsLst>
            <a:gs pos="0">
              <a:schemeClr val="accent3">
                <a:hueOff val="-1474230"/>
                <a:satOff val="14402"/>
                <a:lumOff val="8334"/>
                <a:alphaOff val="0"/>
                <a:lumMod val="110000"/>
                <a:satMod val="105000"/>
                <a:tint val="67000"/>
              </a:schemeClr>
            </a:gs>
            <a:gs pos="50000">
              <a:schemeClr val="accent3">
                <a:hueOff val="-1474230"/>
                <a:satOff val="14402"/>
                <a:lumOff val="8334"/>
                <a:alphaOff val="0"/>
                <a:lumMod val="105000"/>
                <a:satMod val="103000"/>
                <a:tint val="73000"/>
              </a:schemeClr>
            </a:gs>
            <a:gs pos="100000">
              <a:schemeClr val="accent3">
                <a:hueOff val="-1474230"/>
                <a:satOff val="14402"/>
                <a:lumOff val="833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85725" rIns="111125" bIns="0" numCol="1" spcCol="1270" anchor="t" anchorCtr="0">
          <a:noAutofit/>
        </a:bodyPr>
        <a:lstStyle/>
        <a:p>
          <a:pPr marL="0" lvl="0" indent="0" algn="r" defTabSz="1111250">
            <a:lnSpc>
              <a:spcPct val="90000"/>
            </a:lnSpc>
            <a:spcBef>
              <a:spcPct val="0"/>
            </a:spcBef>
            <a:spcAft>
              <a:spcPct val="35000"/>
            </a:spcAft>
            <a:buNone/>
          </a:pPr>
          <a:r>
            <a:rPr lang="sk-SK" sz="2500" kern="1200"/>
            <a:t>Tematické oblasti podpory</a:t>
          </a:r>
          <a:endParaRPr lang="en-GB" sz="2500" kern="1200"/>
        </a:p>
      </dsp:txBody>
      <dsp:txXfrm rot="16200000">
        <a:off x="2628785" y="1556059"/>
        <a:ext cx="3616886" cy="504767"/>
      </dsp:txXfrm>
    </dsp:sp>
    <dsp:sp modelId="{868A10C5-75EB-4877-8F8D-5CB2216ABD3D}">
      <dsp:nvSpPr>
        <dsp:cNvPr id="0" name=""/>
        <dsp:cNvSpPr/>
      </dsp:nvSpPr>
      <dsp:spPr>
        <a:xfrm rot="5400000">
          <a:off x="3883527" y="3439269"/>
          <a:ext cx="648295" cy="684907"/>
        </a:xfrm>
        <a:prstGeom prst="flowChartExtra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DD82E976-70A1-478E-91D4-77B6C9D9ED0D}">
      <dsp:nvSpPr>
        <dsp:cNvPr id="0" name=""/>
        <dsp:cNvSpPr/>
      </dsp:nvSpPr>
      <dsp:spPr>
        <a:xfrm>
          <a:off x="4837672" y="0"/>
          <a:ext cx="1880258" cy="4410837"/>
        </a:xfrm>
        <a:prstGeom prst="rect">
          <a:avLst/>
        </a:prstGeom>
        <a:noFill/>
        <a:ln>
          <a:noFill/>
        </a:ln>
        <a:effectLst/>
        <a:scene3d>
          <a:camera prst="orthographicFront"/>
          <a:lightRig rig="flat" dir="t"/>
        </a:scene3d>
        <a:sp3d/>
      </dsp:spPr>
      <dsp:style>
        <a:lnRef idx="0">
          <a:scrgbClr r="0" g="0" b="0"/>
        </a:lnRef>
        <a:fillRef idx="2">
          <a:scrgbClr r="0" g="0" b="0"/>
        </a:fillRef>
        <a:effectRef idx="1">
          <a:scrgbClr r="0" g="0" b="0"/>
        </a:effectRef>
        <a:fontRef idx="minor">
          <a:schemeClr val="dk1"/>
        </a:fontRef>
      </dsp:style>
      <dsp:txBody>
        <a:bodyPr spcFirstLastPara="0" vert="horz" wrap="square" lIns="0" tIns="27432" rIns="0" bIns="0" numCol="1" spcCol="1270" anchor="t" anchorCtr="0">
          <a:noAutofit/>
        </a:bodyPr>
        <a:lstStyle/>
        <a:p>
          <a:pPr marL="0" lvl="0" indent="0" algn="l" defTabSz="355600">
            <a:lnSpc>
              <a:spcPct val="90000"/>
            </a:lnSpc>
            <a:spcBef>
              <a:spcPct val="0"/>
            </a:spcBef>
            <a:spcAft>
              <a:spcPct val="35000"/>
            </a:spcAft>
            <a:buNone/>
          </a:pPr>
          <a:r>
            <a:rPr lang="sk-SK" sz="800" kern="1200"/>
            <a:t>spracovanie prirodzeného jazyka v slovenčine; </a:t>
          </a:r>
          <a:endParaRPr lang="en-GB" sz="800" kern="1200"/>
        </a:p>
        <a:p>
          <a:pPr marL="0" lvl="0" indent="0" algn="l" defTabSz="355600">
            <a:lnSpc>
              <a:spcPct val="90000"/>
            </a:lnSpc>
            <a:spcBef>
              <a:spcPct val="0"/>
            </a:spcBef>
            <a:spcAft>
              <a:spcPct val="35000"/>
            </a:spcAft>
            <a:buNone/>
          </a:pPr>
          <a:r>
            <a:rPr lang="sk-SK" sz="800" kern="1200"/>
            <a:t>vizualizácia údajov získavaných z priemyselných či obchodných procesov;</a:t>
          </a:r>
          <a:endParaRPr lang="en-GB" sz="800" kern="1200"/>
        </a:p>
        <a:p>
          <a:pPr marL="0" lvl="0" indent="0" algn="l" defTabSz="355600">
            <a:lnSpc>
              <a:spcPct val="90000"/>
            </a:lnSpc>
            <a:spcBef>
              <a:spcPct val="0"/>
            </a:spcBef>
            <a:spcAft>
              <a:spcPct val="35000"/>
            </a:spcAft>
            <a:buNone/>
          </a:pPr>
          <a:r>
            <a:rPr lang="sk-SK" sz="800" kern="1200"/>
            <a:t>inovatívne formy prezentácie pomocou virtuálnej a rozšírenej reality.</a:t>
          </a:r>
          <a:endParaRPr lang="en-GB" sz="800" kern="1200"/>
        </a:p>
      </dsp:txBody>
      <dsp:txXfrm>
        <a:off x="4837672" y="0"/>
        <a:ext cx="1880258" cy="4410837"/>
      </dsp:txXfrm>
    </dsp:sp>
    <dsp:sp modelId="{C0461F9B-4772-45CA-8A33-FB8194FA8084}">
      <dsp:nvSpPr>
        <dsp:cNvPr id="0" name=""/>
        <dsp:cNvSpPr/>
      </dsp:nvSpPr>
      <dsp:spPr>
        <a:xfrm>
          <a:off x="6877742" y="0"/>
          <a:ext cx="5312869" cy="4410837"/>
        </a:xfrm>
        <a:prstGeom prst="roundRect">
          <a:avLst>
            <a:gd name="adj" fmla="val 5000"/>
          </a:avLst>
        </a:prstGeom>
        <a:gradFill rotWithShape="0">
          <a:gsLst>
            <a:gs pos="0">
              <a:schemeClr val="accent3">
                <a:hueOff val="-2948460"/>
                <a:satOff val="28804"/>
                <a:lumOff val="16667"/>
                <a:alphaOff val="0"/>
                <a:lumMod val="110000"/>
                <a:satMod val="105000"/>
                <a:tint val="67000"/>
              </a:schemeClr>
            </a:gs>
            <a:gs pos="50000">
              <a:schemeClr val="accent3">
                <a:hueOff val="-2948460"/>
                <a:satOff val="28804"/>
                <a:lumOff val="16667"/>
                <a:alphaOff val="0"/>
                <a:lumMod val="105000"/>
                <a:satMod val="103000"/>
                <a:tint val="73000"/>
              </a:schemeClr>
            </a:gs>
            <a:gs pos="100000">
              <a:schemeClr val="accent3">
                <a:hueOff val="-2948460"/>
                <a:satOff val="28804"/>
                <a:lumOff val="16667"/>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85725" rIns="111125" bIns="0" numCol="1" spcCol="1270" anchor="t" anchorCtr="0">
          <a:noAutofit/>
        </a:bodyPr>
        <a:lstStyle/>
        <a:p>
          <a:pPr marL="0" lvl="0" indent="0" algn="r" defTabSz="1111250">
            <a:lnSpc>
              <a:spcPct val="90000"/>
            </a:lnSpc>
            <a:spcBef>
              <a:spcPct val="0"/>
            </a:spcBef>
            <a:spcAft>
              <a:spcPct val="35000"/>
            </a:spcAft>
            <a:buNone/>
          </a:pPr>
          <a:r>
            <a:rPr lang="sk-SK" sz="2500" kern="1200"/>
            <a:t>Cieľový stav</a:t>
          </a:r>
          <a:endParaRPr lang="en-GB" sz="2500" kern="1200"/>
        </a:p>
      </dsp:txBody>
      <dsp:txXfrm rot="16200000">
        <a:off x="5600586" y="1277156"/>
        <a:ext cx="3616886" cy="1062573"/>
      </dsp:txXfrm>
    </dsp:sp>
    <dsp:sp modelId="{EF178D44-565A-453A-ACE1-1B2C32D734B3}">
      <dsp:nvSpPr>
        <dsp:cNvPr id="0" name=""/>
        <dsp:cNvSpPr/>
      </dsp:nvSpPr>
      <dsp:spPr>
        <a:xfrm rot="5400000">
          <a:off x="6576425" y="3439269"/>
          <a:ext cx="648295" cy="684907"/>
        </a:xfrm>
        <a:prstGeom prst="flowChartExtra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3">
              <a:hueOff val="-2948460"/>
              <a:satOff val="28804"/>
              <a:lumOff val="16667"/>
              <a:alphaOff val="0"/>
            </a:schemeClr>
          </a:solidFill>
          <a:prstDash val="solid"/>
          <a:miter lim="800000"/>
        </a:ln>
        <a:effectLst/>
      </dsp:spPr>
      <dsp:style>
        <a:lnRef idx="1">
          <a:scrgbClr r="0" g="0" b="0"/>
        </a:lnRef>
        <a:fillRef idx="2">
          <a:scrgbClr r="0" g="0" b="0"/>
        </a:fillRef>
        <a:effectRef idx="0">
          <a:scrgbClr r="0" g="0" b="0"/>
        </a:effectRef>
        <a:fontRef idx="minor"/>
      </dsp:style>
    </dsp:sp>
    <dsp:sp modelId="{06E1D1E8-69AF-4F58-A927-DA42A6EB355C}">
      <dsp:nvSpPr>
        <dsp:cNvPr id="0" name=""/>
        <dsp:cNvSpPr/>
      </dsp:nvSpPr>
      <dsp:spPr>
        <a:xfrm>
          <a:off x="7886172" y="0"/>
          <a:ext cx="3958087" cy="4410837"/>
        </a:xfrm>
        <a:prstGeom prst="rect">
          <a:avLst/>
        </a:prstGeom>
        <a:noFill/>
        <a:ln>
          <a:noFill/>
        </a:ln>
        <a:effectLst/>
        <a:scene3d>
          <a:camera prst="orthographicFront"/>
          <a:lightRig rig="flat" dir="t"/>
        </a:scene3d>
        <a:sp3d/>
      </dsp:spPr>
      <dsp:style>
        <a:lnRef idx="0">
          <a:scrgbClr r="0" g="0" b="0"/>
        </a:lnRef>
        <a:fillRef idx="2">
          <a:scrgbClr r="0" g="0" b="0"/>
        </a:fillRef>
        <a:effectRef idx="1">
          <a:scrgbClr r="0" g="0" b="0"/>
        </a:effectRef>
        <a:fontRef idx="minor">
          <a:schemeClr val="dk1"/>
        </a:fontRef>
      </dsp:style>
      <dsp:txBody>
        <a:bodyPr spcFirstLastPara="0" vert="horz" wrap="square" lIns="0" tIns="27432" rIns="0" bIns="0" numCol="1" spcCol="1270" anchor="t" anchorCtr="0">
          <a:noAutofit/>
        </a:bodyPr>
        <a:lstStyle/>
        <a:p>
          <a:pPr marL="0" lvl="0" indent="0" algn="l" defTabSz="355600">
            <a:lnSpc>
              <a:spcPct val="90000"/>
            </a:lnSpc>
            <a:spcBef>
              <a:spcPct val="0"/>
            </a:spcBef>
            <a:spcAft>
              <a:spcPct val="35000"/>
            </a:spcAft>
            <a:buNone/>
          </a:pPr>
          <a:r>
            <a:rPr lang="sk-SK" sz="800" kern="1200"/>
            <a:t>Využívajú sa informačné nástroje na spracovanie, prezentáciu a zdieľanie veľkého objemu údajov v prospech podnikov, verejného sektora a v prospech výskumu.</a:t>
          </a:r>
          <a:endParaRPr lang="en-GB" sz="800" kern="1200"/>
        </a:p>
        <a:p>
          <a:pPr marL="0" lvl="0" indent="0" algn="l" defTabSz="355600">
            <a:lnSpc>
              <a:spcPct val="90000"/>
            </a:lnSpc>
            <a:spcBef>
              <a:spcPct val="0"/>
            </a:spcBef>
            <a:spcAft>
              <a:spcPct val="35000"/>
            </a:spcAft>
            <a:buNone/>
          </a:pPr>
          <a:r>
            <a:rPr lang="sk-SK" sz="800" kern="1200"/>
            <a:t>Výrobné procesy využívajú digitálne kópie reálneho sveta (digital twins), ktoré pracovníkom poskytujú informácie v reálnom čase na identifikáciu potenciálnych rizík alebo zlyhaní pomocou nástrojov virtuálnej a rozšírenej reality.</a:t>
          </a:r>
          <a:endParaRPr lang="en-GB" sz="800" kern="1200"/>
        </a:p>
        <a:p>
          <a:pPr marL="0" lvl="0" indent="0" algn="l" defTabSz="355600">
            <a:lnSpc>
              <a:spcPct val="90000"/>
            </a:lnSpc>
            <a:spcBef>
              <a:spcPct val="0"/>
            </a:spcBef>
            <a:spcAft>
              <a:spcPct val="35000"/>
            </a:spcAft>
            <a:buNone/>
          </a:pPr>
          <a:r>
            <a:rPr lang="sk-SK" sz="800" kern="1200"/>
            <a:t>Používatelia na základe analýzy údajov využívajú predikcie o potenciálnych rizikách alebo zlyhaniach komponentov vo výrobe, čo zvyšuje ich produktivitu prostredníctvom prediktívnej údržby.</a:t>
          </a:r>
          <a:endParaRPr lang="en-GB" sz="800" kern="1200"/>
        </a:p>
        <a:p>
          <a:pPr marL="0" lvl="0" indent="0" algn="l" defTabSz="355600">
            <a:lnSpc>
              <a:spcPct val="90000"/>
            </a:lnSpc>
            <a:spcBef>
              <a:spcPct val="0"/>
            </a:spcBef>
            <a:spcAft>
              <a:spcPct val="35000"/>
            </a:spcAft>
            <a:buNone/>
          </a:pPr>
          <a:r>
            <a:rPr lang="sk-SK" sz="800" kern="1200"/>
            <a:t>Podniky aj iné subjekty získavajú podklady na operatívne aj strategické rozhodnutia na základe kvalitne spracovaných a zrozumiteľne prezentovaných údajových analýz a predikcií.</a:t>
          </a:r>
          <a:endParaRPr lang="en-GB" sz="800" kern="1200"/>
        </a:p>
        <a:p>
          <a:pPr marL="0" lvl="0" indent="0" algn="l" defTabSz="355600">
            <a:lnSpc>
              <a:spcPct val="90000"/>
            </a:lnSpc>
            <a:spcBef>
              <a:spcPct val="0"/>
            </a:spcBef>
            <a:spcAft>
              <a:spcPct val="35000"/>
            </a:spcAft>
            <a:buNone/>
          </a:pPr>
          <a:r>
            <a:rPr lang="sk-SK" sz="800" kern="1200"/>
            <a:t>Používanie digitálnych archívov (napríklad zdravotníctva, kultúrneho dedičstva, meteorológie a pod.), ako aj ďalších digitalizovaných údajov prináša príležitosť pre rozvoj priemyslu služieb s medzinárodným významom. Poskytuje účinné nástroje na zaznamenávanie, katalogizáciu a použitie veľkého množstva údajov o objektoch reálneho sveta, ktoré sa využívajú na globálnom trhu (napríklad v hernom a filmovom priemysle, v zdravotníctve, v energetike).</a:t>
          </a:r>
          <a:endParaRPr lang="en-GB" sz="800" kern="1200"/>
        </a:p>
        <a:p>
          <a:pPr marL="0" lvl="0" indent="0" algn="l" defTabSz="355600">
            <a:lnSpc>
              <a:spcPct val="90000"/>
            </a:lnSpc>
            <a:spcBef>
              <a:spcPct val="0"/>
            </a:spcBef>
            <a:spcAft>
              <a:spcPct val="35000"/>
            </a:spcAft>
            <a:buNone/>
          </a:pPr>
          <a:r>
            <a:rPr lang="sk-SK" sz="800" kern="1200"/>
            <a:t>Využívanie jazykových technológií pre interakciu a spracovanie dokumentov v aplikáciách v slovenčine, využitie sémantického vyhľadávania vo viacjazyčnom a multimodálnom prostredí.</a:t>
          </a:r>
          <a:endParaRPr lang="en-GB" sz="800" kern="1200"/>
        </a:p>
        <a:p>
          <a:pPr marL="0" lvl="0" indent="0" algn="l" defTabSz="355600">
            <a:lnSpc>
              <a:spcPct val="90000"/>
            </a:lnSpc>
            <a:spcBef>
              <a:spcPct val="0"/>
            </a:spcBef>
            <a:spcAft>
              <a:spcPct val="35000"/>
            </a:spcAft>
            <a:buNone/>
          </a:pPr>
          <a:r>
            <a:rPr lang="sk-SK" sz="800" kern="1200"/>
            <a:t>Podniky a výskumníci patria k  špičke využívania sofistikovaných metód strojového učenia pre situácie, kedy bude nutné pracovať s limitovaných množstvom údajov alebo s neúplnými údajmi. </a:t>
          </a:r>
          <a:endParaRPr lang="en-GB" sz="800" kern="1200"/>
        </a:p>
        <a:p>
          <a:pPr marL="0" lvl="0" indent="0" algn="l" defTabSz="355600">
            <a:lnSpc>
              <a:spcPct val="90000"/>
            </a:lnSpc>
            <a:spcBef>
              <a:spcPct val="0"/>
            </a:spcBef>
            <a:spcAft>
              <a:spcPct val="35000"/>
            </a:spcAft>
            <a:buNone/>
          </a:pPr>
          <a:r>
            <a:rPr lang="sk-SK" sz="800" kern="1200"/>
            <a:t>Využitie algoritmov rozpoznávania zvuku a obrazu pomáha osobám so zmyslovým postihnutím v každodennom živote vďaka integrácií do existujúceho ekosystému nositeľnej elektroniky. </a:t>
          </a:r>
          <a:endParaRPr lang="en-GB" sz="800" kern="1200"/>
        </a:p>
        <a:p>
          <a:pPr marL="0" lvl="0" indent="0" algn="l" defTabSz="355600">
            <a:lnSpc>
              <a:spcPct val="90000"/>
            </a:lnSpc>
            <a:spcBef>
              <a:spcPct val="0"/>
            </a:spcBef>
            <a:spcAft>
              <a:spcPct val="35000"/>
            </a:spcAft>
            <a:buNone/>
          </a:pPr>
          <a:r>
            <a:rPr lang="sk-SK" sz="800" kern="1200"/>
            <a:t>Využívajú sa kombinácie štruktúrovaných / neštruktúrovaných, historických / online, vlastných / komerčne dostupných údajov z rozličných zdrojov, vrátane otvorených databáz a otvorenej vedy.</a:t>
          </a:r>
          <a:endParaRPr lang="en-GB" sz="800" kern="1200"/>
        </a:p>
        <a:p>
          <a:pPr marL="0" lvl="0" indent="0" algn="l" defTabSz="355600">
            <a:lnSpc>
              <a:spcPct val="90000"/>
            </a:lnSpc>
            <a:spcBef>
              <a:spcPct val="0"/>
            </a:spcBef>
            <a:spcAft>
              <a:spcPct val="35000"/>
            </a:spcAft>
            <a:buNone/>
          </a:pPr>
          <a:r>
            <a:rPr lang="sk-SK" sz="800" kern="1200"/>
            <a:t>Rozvoj sofistikovaných metód strojového učenia pre situácie, kedy bude nutné pracovať s limitovaných množstvom údajov alebo s neúplnými údajmi. Aplikovanie týchto metód zvýši úžitkovú hodnotu zozbieraných ale doteraz nevyužívaných menších datasetov a datasetov zhromažďovaných menšími ekonomickými subjektmi alebo inštitúciami.</a:t>
          </a:r>
          <a:endParaRPr lang="en-GB" sz="800" kern="1200"/>
        </a:p>
        <a:p>
          <a:pPr marL="0" lvl="0" indent="0" algn="l" defTabSz="355600">
            <a:lnSpc>
              <a:spcPct val="90000"/>
            </a:lnSpc>
            <a:spcBef>
              <a:spcPct val="0"/>
            </a:spcBef>
            <a:spcAft>
              <a:spcPct val="35000"/>
            </a:spcAft>
            <a:buNone/>
          </a:pPr>
          <a:r>
            <a:rPr lang="sk-SK" sz="800" kern="1200"/>
            <a:t>Prienik s doménou Zdravá spoločnosť: Zdravotníci využívajú digitalizované údaje v reálnom čase, vrátane spracovania prirodzeného jazyka pri výkone zdravotnej starostlivosti. Digitálne údaje bude možné používať na štatistické účely a najmä na preventívnu diagnostiku chorôb za účelom zefektívnenia </a:t>
          </a:r>
          <a:r>
            <a:rPr lang="sk-SK" sz="800" kern="1200" err="1"/>
            <a:t>personalizovanej</a:t>
          </a:r>
          <a:r>
            <a:rPr lang="sk-SK" sz="800" kern="1200"/>
            <a:t> medicíny.</a:t>
          </a:r>
          <a:endParaRPr lang="en-GB" sz="800" kern="1200"/>
        </a:p>
      </dsp:txBody>
      <dsp:txXfrm>
        <a:off x="7886172" y="0"/>
        <a:ext cx="3958087" cy="441083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8E94AA-7EDC-4B7C-B3C9-D4F0DA78ED45}">
      <dsp:nvSpPr>
        <dsp:cNvPr id="0" name=""/>
        <dsp:cNvSpPr/>
      </dsp:nvSpPr>
      <dsp:spPr>
        <a:xfrm>
          <a:off x="1387" y="0"/>
          <a:ext cx="4023646" cy="4410837"/>
        </a:xfrm>
        <a:prstGeom prst="roundRect">
          <a:avLst>
            <a:gd name="adj" fmla="val 5000"/>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85725" rIns="111125" bIns="0" numCol="1" spcCol="1270" anchor="t" anchorCtr="0">
          <a:noAutofit/>
        </a:bodyPr>
        <a:lstStyle/>
        <a:p>
          <a:pPr marL="0" lvl="0" indent="0" algn="r" defTabSz="1111250">
            <a:lnSpc>
              <a:spcPct val="90000"/>
            </a:lnSpc>
            <a:spcBef>
              <a:spcPct val="0"/>
            </a:spcBef>
            <a:spcAft>
              <a:spcPct val="35000"/>
            </a:spcAft>
            <a:buNone/>
          </a:pPr>
          <a:r>
            <a:rPr lang="sk-SK" sz="2500" kern="1200"/>
            <a:t>Východiskový stav</a:t>
          </a:r>
          <a:endParaRPr lang="en-GB" sz="2500" kern="1200"/>
        </a:p>
      </dsp:txBody>
      <dsp:txXfrm rot="16200000">
        <a:off x="-1404691" y="1406078"/>
        <a:ext cx="3616886" cy="804729"/>
      </dsp:txXfrm>
    </dsp:sp>
    <dsp:sp modelId="{6A73321F-AF18-4104-B757-F7B718618E57}">
      <dsp:nvSpPr>
        <dsp:cNvPr id="0" name=""/>
        <dsp:cNvSpPr/>
      </dsp:nvSpPr>
      <dsp:spPr>
        <a:xfrm>
          <a:off x="845440" y="0"/>
          <a:ext cx="2997616" cy="4410837"/>
        </a:xfrm>
        <a:prstGeom prst="rect">
          <a:avLst/>
        </a:prstGeom>
        <a:noFill/>
        <a:ln>
          <a:noFill/>
        </a:ln>
        <a:effectLst/>
        <a:scene3d>
          <a:camera prst="orthographicFront"/>
          <a:lightRig rig="flat" dir="t"/>
        </a:scene3d>
        <a:sp3d/>
      </dsp:spPr>
      <dsp:style>
        <a:lnRef idx="0">
          <a:scrgbClr r="0" g="0" b="0"/>
        </a:lnRef>
        <a:fillRef idx="2">
          <a:scrgbClr r="0" g="0" b="0"/>
        </a:fillRef>
        <a:effectRef idx="1">
          <a:scrgbClr r="0" g="0" b="0"/>
        </a:effectRef>
        <a:fontRef idx="minor">
          <a:schemeClr val="dk1"/>
        </a:fontRef>
      </dsp:style>
      <dsp:txBody>
        <a:bodyPr spcFirstLastPara="0" vert="horz" wrap="square" lIns="0" tIns="17145" rIns="0" bIns="0" numCol="1" spcCol="1270" anchor="t" anchorCtr="0">
          <a:noAutofit/>
        </a:bodyPr>
        <a:lstStyle/>
        <a:p>
          <a:pPr marL="0" lvl="0" indent="0" algn="l" defTabSz="222250">
            <a:lnSpc>
              <a:spcPct val="90000"/>
            </a:lnSpc>
            <a:spcBef>
              <a:spcPct val="0"/>
            </a:spcBef>
            <a:spcAft>
              <a:spcPct val="35000"/>
            </a:spcAft>
            <a:buNone/>
          </a:pPr>
          <a:r>
            <a:rPr lang="sk-SK" sz="500" kern="1200"/>
            <a:t>Nedostatočný zber, analýza a využívanie údajov na dosiahnutie úspor energie, predstavuje pre Slovensko problém pri plnení Európskych záväzkov vyplývajúcich z členstva v Európskej únii. Potreba využiť nákladovo efektívne príležitosti na úsporu energie tvorí súčasť balíka opatrení v oblasti čistej energie pre všetkých Európanov, ktorý zaviedol nový hlavný cieľ energetickej efektívnosti Únie vo výške minimálne 32,5 % do roku 2030 v porovnaní s predpokladanou spotrebou energie v roku 2030,</a:t>
          </a:r>
          <a:endParaRPr lang="en-GB" sz="500" kern="1200"/>
        </a:p>
        <a:p>
          <a:pPr marL="0" lvl="0" indent="0" algn="l" defTabSz="222250">
            <a:lnSpc>
              <a:spcPct val="90000"/>
            </a:lnSpc>
            <a:spcBef>
              <a:spcPct val="0"/>
            </a:spcBef>
            <a:spcAft>
              <a:spcPct val="35000"/>
            </a:spcAft>
            <a:buNone/>
          </a:pPr>
          <a:r>
            <a:rPr lang="sk-SK" sz="500" kern="1200"/>
            <a:t>Slovensko si stanovilo v Integrovanom energetickom a klimatickom pláne na rok 2021-2030 cieľ dosiahnuť do roku 2030 podiel energie z obnoviteľných prírodných zdrojov na úrovni 19,2 %. Na základe revízie klimatického plánu a európskej smernice došlo v roku 2023 k navýšeniu týchto ambícií na 23 %. Európska komisia ani tento cieľ nepovažuje za dostatočne ambiciózny a požaduje jeho zvýšenie na úroveň 35 %. Očakávané zvýšenie podielu energie z obnoviteľných zdrojov a schopnosť tieto ciele napĺňať si vyžaduje nové a inovatívne spôsoby riadenia distribučných sústav.</a:t>
          </a:r>
          <a:endParaRPr lang="en-GB" sz="500" kern="1200"/>
        </a:p>
        <a:p>
          <a:pPr marL="0" lvl="0" indent="0" algn="l" defTabSz="222250">
            <a:lnSpc>
              <a:spcPct val="90000"/>
            </a:lnSpc>
            <a:spcBef>
              <a:spcPct val="0"/>
            </a:spcBef>
            <a:spcAft>
              <a:spcPct val="35000"/>
            </a:spcAft>
            <a:buNone/>
          </a:pPr>
          <a:r>
            <a:rPr lang="sk-SK" sz="500" kern="1200"/>
            <a:t>Zaostávanie inovačných aktivít v oblasti inteligentných energetických systémov. Pokrok v montáži inteligentných meračov súhrnne uvádza ÚRSO vo výročných správach.</a:t>
          </a:r>
          <a:endParaRPr lang="en-GB" sz="500" kern="1200"/>
        </a:p>
        <a:p>
          <a:pPr marL="0" lvl="0" indent="0" algn="l" defTabSz="222250">
            <a:lnSpc>
              <a:spcPct val="90000"/>
            </a:lnSpc>
            <a:spcBef>
              <a:spcPct val="0"/>
            </a:spcBef>
            <a:spcAft>
              <a:spcPct val="35000"/>
            </a:spcAft>
            <a:buNone/>
          </a:pPr>
          <a:r>
            <a:rPr lang="sk-SK" sz="500" kern="1200"/>
            <a:t>Tepelná energetika smeruje k dekarbonizácii a decentralizácii aj využívaním odpadového tepla v priemyselnej výrobe a vyššou mierou integrácie obnoviteľných zdrojov</a:t>
          </a:r>
          <a:endParaRPr lang="en-GB" sz="500" kern="1200"/>
        </a:p>
        <a:p>
          <a:pPr marL="0" lvl="0" indent="0" algn="l" defTabSz="222250">
            <a:lnSpc>
              <a:spcPct val="90000"/>
            </a:lnSpc>
            <a:spcBef>
              <a:spcPct val="0"/>
            </a:spcBef>
            <a:spcAft>
              <a:spcPct val="35000"/>
            </a:spcAft>
            <a:buNone/>
          </a:pPr>
          <a:r>
            <a:rPr lang="sk-SK" sz="500" kern="1200"/>
            <a:t>Nevyhnutná modernizácia distribučných sústav umožní využívať nové produkty (zdieľanie, agregáciu flexibility) medzi účastníkmi trhu (aktívnymi spotrebiteľmi).</a:t>
          </a:r>
          <a:endParaRPr lang="en-GB" sz="500" kern="1200"/>
        </a:p>
        <a:p>
          <a:pPr marL="0" lvl="0" indent="0" algn="l" defTabSz="222250">
            <a:lnSpc>
              <a:spcPct val="90000"/>
            </a:lnSpc>
            <a:spcBef>
              <a:spcPct val="0"/>
            </a:spcBef>
            <a:spcAft>
              <a:spcPct val="35000"/>
            </a:spcAft>
            <a:buNone/>
          </a:pPr>
          <a:r>
            <a:rPr lang="sk-SK" sz="500" kern="1200"/>
            <a:t>Riziko energetickej chudoby ohrozuje nízkopríjmové domácnosti. Na Slovensku si každá štvrtá domácnosť pod hranicou chudoby nemôže udržať vo svojom obydlí dostatočné teplo. V susedných krajinách je tento podiel výrazne nižší – v Poľsku a Maďarsku 10 % domácností, v Česku 7 % a v Rakúsku 5 % domácností, ktoré sú pod hranicou chudoby, má problém s vhodnou teplotou vo svojom obydlí,</a:t>
          </a:r>
          <a:endParaRPr lang="en-GB" sz="500" kern="1200"/>
        </a:p>
        <a:p>
          <a:pPr marL="0" lvl="0" indent="0" algn="l" defTabSz="222250">
            <a:lnSpc>
              <a:spcPct val="90000"/>
            </a:lnSpc>
            <a:spcBef>
              <a:spcPct val="0"/>
            </a:spcBef>
            <a:spcAft>
              <a:spcPct val="35000"/>
            </a:spcAft>
            <a:buNone/>
          </a:pPr>
          <a:r>
            <a:rPr lang="sk-SK" sz="500" kern="1200"/>
            <a:t>Energetika ako odvetvie prechádza prerodom k digitalizácii a decentralizácii, čo si vyžaduje modernizované nástroje na riadenie energetických sústav aj systémov pre zúčtovanie a fakturáciu na báze štandardizovanej, interoperabilnej, flexibilnej a neduplicitnej výmeny/zdieľania dát medzi účastníkmi energetického trhu.</a:t>
          </a:r>
          <a:endParaRPr lang="en-GB" sz="500" kern="1200"/>
        </a:p>
        <a:p>
          <a:pPr marL="0" lvl="0" indent="0" algn="l" defTabSz="222250">
            <a:lnSpc>
              <a:spcPct val="90000"/>
            </a:lnSpc>
            <a:spcBef>
              <a:spcPct val="0"/>
            </a:spcBef>
            <a:spcAft>
              <a:spcPct val="35000"/>
            </a:spcAft>
            <a:buNone/>
          </a:pPr>
          <a:r>
            <a:rPr lang="sk-SK" sz="500" kern="1200"/>
            <a:t>Slovensko je dobre prepojené so svojimi susedmi, pokiaľ ide o elektrickú energiu. Investície sa zameriavajú na inteligentné siete a modernizáciu distribučných sietí v prospech lepšej integrácie obnoviteľných zdrojov energie.</a:t>
          </a:r>
          <a:endParaRPr lang="en-GB" sz="500" kern="1200"/>
        </a:p>
        <a:p>
          <a:pPr marL="0" lvl="0" indent="0" algn="l" defTabSz="222250">
            <a:lnSpc>
              <a:spcPct val="90000"/>
            </a:lnSpc>
            <a:spcBef>
              <a:spcPct val="0"/>
            </a:spcBef>
            <a:spcAft>
              <a:spcPct val="35000"/>
            </a:spcAft>
            <a:buNone/>
          </a:pPr>
          <a:r>
            <a:rPr lang="sk-SK" sz="500" kern="1200"/>
            <a:t>Zvyšujúci sa počet  integrovaných decentralizovaných zdrojov a úložísk energie si vyžaduje komplexnejšie riadiace systémy a systémy pre podporu prevádzky a údržby sústav. Napríklad, Slovensko v roku 2024 spustilo najväčšie batériové úložisko s výkonom 2,7 MW v Banskej Bystrici, ktoré dokáže nahradiť fosílne zdroje a poskytnúť podporné služby pre stabilitu siete. Toto úložisko dokáže ročne zabrániť produkcii približne 361 ton CO2. Technologický pokrok v oblasti batériových systémov a ich klesajúce náklady robia z týchto riešení alternatívu pre decentralizované zdroje energie.</a:t>
          </a:r>
          <a:endParaRPr lang="en-GB" sz="500" kern="1200"/>
        </a:p>
        <a:p>
          <a:pPr marL="0" lvl="0" indent="0" algn="l" defTabSz="222250">
            <a:lnSpc>
              <a:spcPct val="90000"/>
            </a:lnSpc>
            <a:spcBef>
              <a:spcPct val="0"/>
            </a:spcBef>
            <a:spcAft>
              <a:spcPct val="35000"/>
            </a:spcAft>
            <a:buNone/>
          </a:pPr>
          <a:r>
            <a:rPr lang="sk-SK" sz="500" kern="1200"/>
            <a:t>Slovenská legislatíva (transpozícia európskych energetických smerníc) podporuje nových účastníkov trhu (aktívny odberateľ, energetické spoločenstvo, energetická komunita a agregátor), pre ktorých je možné tvoriť nové produkty pre nákup a predaj energií s využitím AI a výmenu dát cez EDC (Energetické dátové centrum).</a:t>
          </a:r>
          <a:endParaRPr lang="en-GB" sz="500" kern="1200"/>
        </a:p>
        <a:p>
          <a:pPr marL="0" lvl="0" indent="0" algn="l" defTabSz="222250">
            <a:lnSpc>
              <a:spcPct val="90000"/>
            </a:lnSpc>
            <a:spcBef>
              <a:spcPct val="0"/>
            </a:spcBef>
            <a:spcAft>
              <a:spcPct val="35000"/>
            </a:spcAft>
            <a:buNone/>
          </a:pPr>
          <a:r>
            <a:rPr lang="sk-SK" sz="500" kern="1200"/>
            <a:t>Začína sa v širšej miere využívať tzv. „Energy sector coupling“ čo je prepojenie energetických sektorov (napr. elektrina, plyn, teplo, chlad, mobilita, energetické prebytky z priemyselných procesov...) a tým aj uľahčenie integrácie vyššieho podielu obnoviteľných zdrojov energie do energetického mixu prostredníctvom zvýšenej flexibility sústav.</a:t>
          </a:r>
          <a:endParaRPr lang="en-GB" sz="500" kern="1200"/>
        </a:p>
        <a:p>
          <a:pPr marL="0" lvl="0" indent="0" algn="l" defTabSz="222250">
            <a:lnSpc>
              <a:spcPct val="90000"/>
            </a:lnSpc>
            <a:spcBef>
              <a:spcPct val="0"/>
            </a:spcBef>
            <a:spcAft>
              <a:spcPct val="35000"/>
            </a:spcAft>
            <a:buNone/>
          </a:pPr>
          <a:r>
            <a:rPr lang="sk-SK" sz="500" kern="1200"/>
            <a:t>Slovensko, ako krajina s vysokým podielom spotreby energií v priemysle a energeticky vysoko náročnými prevádzkami je prirodzeným laboratóriom pre inovatívne riešenia v inteligentnom hospodárení s primárnymi energiami, opakovanom využívaní energetického potenciálu rozličných médií a </a:t>
          </a:r>
          <a:r>
            <a:rPr lang="sk-SK" sz="500" kern="1200" err="1"/>
            <a:t>algoritmizovanej</a:t>
          </a:r>
          <a:r>
            <a:rPr lang="sk-SK" sz="500" kern="1200"/>
            <a:t> distribúcie energií v rozličnej forme podporované inovatívnymi metódami. Podľa </a:t>
          </a:r>
          <a:r>
            <a:rPr lang="sk-SK" sz="500" kern="1200">
              <a:hlinkClick xmlns:r="http://schemas.openxmlformats.org/officeDocument/2006/relationships" r:id="rId1"/>
            </a:rPr>
            <a:t>Inštitútu hospodárskych analýz</a:t>
          </a:r>
          <a:r>
            <a:rPr lang="sk-SK" sz="500" kern="1200"/>
            <a:t> MH SR má Slovensko jeden z najdynamickejších poklesov energetickej náročnosti priemyslu z krajín EÚ od roku 1995. Najväčší podiel na konečnej energetickej spotrebe v priemysle v roku 2021 mala spotreba elektriny (29,5 %) a zemného plynu (24,6 %). Spotreba priemyselných plynov predstavovala 11,8 %, OZE a biopalív 9,8 %, ropy a ropných produktov 9,3 %, pevných palív 8 %, neobnoviteľných odpadov 5,1 % a tepla 2 %.</a:t>
          </a:r>
          <a:endParaRPr lang="en-GB" sz="500" kern="1200"/>
        </a:p>
      </dsp:txBody>
      <dsp:txXfrm>
        <a:off x="845440" y="0"/>
        <a:ext cx="2997616" cy="4410837"/>
      </dsp:txXfrm>
    </dsp:sp>
    <dsp:sp modelId="{B52C6193-C703-4A68-87D0-46D3C673C003}">
      <dsp:nvSpPr>
        <dsp:cNvPr id="0" name=""/>
        <dsp:cNvSpPr/>
      </dsp:nvSpPr>
      <dsp:spPr>
        <a:xfrm>
          <a:off x="4184845" y="0"/>
          <a:ext cx="2523836" cy="4410837"/>
        </a:xfrm>
        <a:prstGeom prst="roundRect">
          <a:avLst>
            <a:gd name="adj" fmla="val 5000"/>
          </a:avLst>
        </a:prstGeom>
        <a:gradFill rotWithShape="0">
          <a:gsLst>
            <a:gs pos="0">
              <a:schemeClr val="accent3">
                <a:hueOff val="-1474230"/>
                <a:satOff val="14402"/>
                <a:lumOff val="8334"/>
                <a:alphaOff val="0"/>
                <a:lumMod val="110000"/>
                <a:satMod val="105000"/>
                <a:tint val="67000"/>
              </a:schemeClr>
            </a:gs>
            <a:gs pos="50000">
              <a:schemeClr val="accent3">
                <a:hueOff val="-1474230"/>
                <a:satOff val="14402"/>
                <a:lumOff val="8334"/>
                <a:alphaOff val="0"/>
                <a:lumMod val="105000"/>
                <a:satMod val="103000"/>
                <a:tint val="73000"/>
              </a:schemeClr>
            </a:gs>
            <a:gs pos="100000">
              <a:schemeClr val="accent3">
                <a:hueOff val="-1474230"/>
                <a:satOff val="14402"/>
                <a:lumOff val="833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85725" rIns="111125" bIns="0" numCol="1" spcCol="1270" anchor="t" anchorCtr="0">
          <a:noAutofit/>
        </a:bodyPr>
        <a:lstStyle/>
        <a:p>
          <a:pPr marL="0" lvl="0" indent="0" algn="r" defTabSz="1111250">
            <a:lnSpc>
              <a:spcPct val="90000"/>
            </a:lnSpc>
            <a:spcBef>
              <a:spcPct val="0"/>
            </a:spcBef>
            <a:spcAft>
              <a:spcPct val="35000"/>
            </a:spcAft>
            <a:buNone/>
          </a:pPr>
          <a:r>
            <a:rPr lang="sk-SK" sz="2500" kern="1200"/>
            <a:t>Tematické oblasti podpory</a:t>
          </a:r>
          <a:endParaRPr lang="en-GB" sz="2500" kern="1200"/>
        </a:p>
      </dsp:txBody>
      <dsp:txXfrm rot="16200000">
        <a:off x="2628785" y="1556059"/>
        <a:ext cx="3616886" cy="504767"/>
      </dsp:txXfrm>
    </dsp:sp>
    <dsp:sp modelId="{868A10C5-75EB-4877-8F8D-5CB2216ABD3D}">
      <dsp:nvSpPr>
        <dsp:cNvPr id="0" name=""/>
        <dsp:cNvSpPr/>
      </dsp:nvSpPr>
      <dsp:spPr>
        <a:xfrm rot="5400000">
          <a:off x="3883527" y="3439269"/>
          <a:ext cx="648295" cy="684907"/>
        </a:xfrm>
        <a:prstGeom prst="flowChartExtra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DD82E976-70A1-478E-91D4-77B6C9D9ED0D}">
      <dsp:nvSpPr>
        <dsp:cNvPr id="0" name=""/>
        <dsp:cNvSpPr/>
      </dsp:nvSpPr>
      <dsp:spPr>
        <a:xfrm>
          <a:off x="4837672" y="0"/>
          <a:ext cx="1880258" cy="4410837"/>
        </a:xfrm>
        <a:prstGeom prst="rect">
          <a:avLst/>
        </a:prstGeom>
        <a:noFill/>
        <a:ln>
          <a:noFill/>
        </a:ln>
        <a:effectLst/>
        <a:scene3d>
          <a:camera prst="orthographicFront"/>
          <a:lightRig rig="flat" dir="t"/>
        </a:scene3d>
        <a:sp3d/>
      </dsp:spPr>
      <dsp:style>
        <a:lnRef idx="0">
          <a:scrgbClr r="0" g="0" b="0"/>
        </a:lnRef>
        <a:fillRef idx="2">
          <a:scrgbClr r="0" g="0" b="0"/>
        </a:fillRef>
        <a:effectRef idx="1">
          <a:scrgbClr r="0" g="0" b="0"/>
        </a:effectRef>
        <a:fontRef idx="minor">
          <a:schemeClr val="dk1"/>
        </a:fontRef>
      </dsp:style>
      <dsp:txBody>
        <a:bodyPr spcFirstLastPara="0" vert="horz" wrap="square" lIns="0" tIns="41148" rIns="0" bIns="0" numCol="1" spcCol="1270" anchor="t" anchorCtr="0">
          <a:noAutofit/>
        </a:bodyPr>
        <a:lstStyle/>
        <a:p>
          <a:pPr marL="0" lvl="0" indent="0" algn="l" defTabSz="533400">
            <a:lnSpc>
              <a:spcPct val="90000"/>
            </a:lnSpc>
            <a:spcBef>
              <a:spcPct val="0"/>
            </a:spcBef>
            <a:spcAft>
              <a:spcPct val="35000"/>
            </a:spcAft>
            <a:buFont typeface="Symbol" panose="05050102010706020507" pitchFamily="18" charset="2"/>
            <a:buNone/>
          </a:pPr>
          <a:r>
            <a:rPr lang="sk-SK" sz="1200" kern="1200"/>
            <a:t>Systémy pre podporu integrácie OZE, úložísk rôznych typov energií a nabíjacích staníc pre elektromobily do energetických sústav (Od plánovania až po prevádzku, riadenie  a údržbu)</a:t>
          </a:r>
          <a:endParaRPr lang="en-GB" sz="1200" kern="1200"/>
        </a:p>
        <a:p>
          <a:pPr marL="0" lvl="0" indent="0" algn="l" defTabSz="533400">
            <a:lnSpc>
              <a:spcPct val="90000"/>
            </a:lnSpc>
            <a:spcBef>
              <a:spcPct val="0"/>
            </a:spcBef>
            <a:spcAft>
              <a:spcPct val="35000"/>
            </a:spcAft>
            <a:buFont typeface="Symbol" panose="05050102010706020507" pitchFamily="18" charset="2"/>
            <a:buNone/>
          </a:pPr>
          <a:r>
            <a:rPr lang="sk-SK" sz="1200" kern="1200"/>
            <a:t>Inteligentný manažment výroby, akumulácie a spotreby v multienergetických systémoch s podporou aktívnych odberateľov, energetických komunít a spoločenstiev;</a:t>
          </a:r>
          <a:endParaRPr lang="en-GB" sz="1200" kern="1200"/>
        </a:p>
        <a:p>
          <a:pPr marL="0" lvl="0" indent="0" algn="l" defTabSz="533400">
            <a:lnSpc>
              <a:spcPct val="90000"/>
            </a:lnSpc>
            <a:spcBef>
              <a:spcPct val="0"/>
            </a:spcBef>
            <a:spcAft>
              <a:spcPct val="35000"/>
            </a:spcAft>
            <a:buFont typeface="Symbol" panose="05050102010706020507" pitchFamily="18" charset="2"/>
            <a:buNone/>
          </a:pPr>
          <a:r>
            <a:rPr lang="sk-SK" sz="1200" kern="1200"/>
            <a:t>Predikcia výroby a spotreby energie, aj detekcia anomálií s využitím AI;</a:t>
          </a:r>
          <a:endParaRPr lang="en-GB" sz="1200" kern="1200"/>
        </a:p>
        <a:p>
          <a:pPr marL="0" lvl="0" indent="0" algn="l" defTabSz="533400">
            <a:lnSpc>
              <a:spcPct val="90000"/>
            </a:lnSpc>
            <a:spcBef>
              <a:spcPct val="0"/>
            </a:spcBef>
            <a:spcAft>
              <a:spcPct val="35000"/>
            </a:spcAft>
            <a:buNone/>
          </a:pPr>
          <a:r>
            <a:rPr lang="sk-SK" sz="1200" kern="1200"/>
            <a:t>Nové energetické produkty na transformovanom energetickom trhu a inovatívne riešenia skladovania energie.</a:t>
          </a:r>
          <a:endParaRPr lang="en-GB" sz="1200" kern="1200"/>
        </a:p>
      </dsp:txBody>
      <dsp:txXfrm>
        <a:off x="4837672" y="0"/>
        <a:ext cx="1880258" cy="4410837"/>
      </dsp:txXfrm>
    </dsp:sp>
    <dsp:sp modelId="{C0461F9B-4772-45CA-8A33-FB8194FA8084}">
      <dsp:nvSpPr>
        <dsp:cNvPr id="0" name=""/>
        <dsp:cNvSpPr/>
      </dsp:nvSpPr>
      <dsp:spPr>
        <a:xfrm>
          <a:off x="6877742" y="0"/>
          <a:ext cx="5312869" cy="4410837"/>
        </a:xfrm>
        <a:prstGeom prst="roundRect">
          <a:avLst>
            <a:gd name="adj" fmla="val 5000"/>
          </a:avLst>
        </a:prstGeom>
        <a:gradFill rotWithShape="0">
          <a:gsLst>
            <a:gs pos="0">
              <a:schemeClr val="accent3">
                <a:hueOff val="-2948460"/>
                <a:satOff val="28804"/>
                <a:lumOff val="16667"/>
                <a:alphaOff val="0"/>
                <a:lumMod val="110000"/>
                <a:satMod val="105000"/>
                <a:tint val="67000"/>
              </a:schemeClr>
            </a:gs>
            <a:gs pos="50000">
              <a:schemeClr val="accent3">
                <a:hueOff val="-2948460"/>
                <a:satOff val="28804"/>
                <a:lumOff val="16667"/>
                <a:alphaOff val="0"/>
                <a:lumMod val="105000"/>
                <a:satMod val="103000"/>
                <a:tint val="73000"/>
              </a:schemeClr>
            </a:gs>
            <a:gs pos="100000">
              <a:schemeClr val="accent3">
                <a:hueOff val="-2948460"/>
                <a:satOff val="28804"/>
                <a:lumOff val="16667"/>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85725" rIns="111125" bIns="0" numCol="1" spcCol="1270" anchor="t" anchorCtr="0">
          <a:noAutofit/>
        </a:bodyPr>
        <a:lstStyle/>
        <a:p>
          <a:pPr marL="0" lvl="0" indent="0" algn="r" defTabSz="1111250">
            <a:lnSpc>
              <a:spcPct val="90000"/>
            </a:lnSpc>
            <a:spcBef>
              <a:spcPct val="0"/>
            </a:spcBef>
            <a:spcAft>
              <a:spcPct val="35000"/>
            </a:spcAft>
            <a:buNone/>
          </a:pPr>
          <a:r>
            <a:rPr lang="sk-SK" sz="2500" kern="1200"/>
            <a:t>Cieľový stav</a:t>
          </a:r>
          <a:endParaRPr lang="en-GB" sz="2500" kern="1200"/>
        </a:p>
      </dsp:txBody>
      <dsp:txXfrm rot="16200000">
        <a:off x="5600586" y="1277156"/>
        <a:ext cx="3616886" cy="1062573"/>
      </dsp:txXfrm>
    </dsp:sp>
    <dsp:sp modelId="{EF178D44-565A-453A-ACE1-1B2C32D734B3}">
      <dsp:nvSpPr>
        <dsp:cNvPr id="0" name=""/>
        <dsp:cNvSpPr/>
      </dsp:nvSpPr>
      <dsp:spPr>
        <a:xfrm rot="5400000">
          <a:off x="6576425" y="3439269"/>
          <a:ext cx="648295" cy="684907"/>
        </a:xfrm>
        <a:prstGeom prst="flowChartExtra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3">
              <a:hueOff val="-2948460"/>
              <a:satOff val="28804"/>
              <a:lumOff val="16667"/>
              <a:alphaOff val="0"/>
            </a:schemeClr>
          </a:solidFill>
          <a:prstDash val="solid"/>
          <a:miter lim="800000"/>
        </a:ln>
        <a:effectLst/>
      </dsp:spPr>
      <dsp:style>
        <a:lnRef idx="1">
          <a:scrgbClr r="0" g="0" b="0"/>
        </a:lnRef>
        <a:fillRef idx="2">
          <a:scrgbClr r="0" g="0" b="0"/>
        </a:fillRef>
        <a:effectRef idx="0">
          <a:scrgbClr r="0" g="0" b="0"/>
        </a:effectRef>
        <a:fontRef idx="minor"/>
      </dsp:style>
    </dsp:sp>
    <dsp:sp modelId="{06E1D1E8-69AF-4F58-A927-DA42A6EB355C}">
      <dsp:nvSpPr>
        <dsp:cNvPr id="0" name=""/>
        <dsp:cNvSpPr/>
      </dsp:nvSpPr>
      <dsp:spPr>
        <a:xfrm>
          <a:off x="7886172" y="0"/>
          <a:ext cx="3958087" cy="4410837"/>
        </a:xfrm>
        <a:prstGeom prst="rect">
          <a:avLst/>
        </a:prstGeom>
        <a:noFill/>
        <a:ln>
          <a:noFill/>
        </a:ln>
        <a:effectLst/>
        <a:scene3d>
          <a:camera prst="orthographicFront"/>
          <a:lightRig rig="flat" dir="t"/>
        </a:scene3d>
        <a:sp3d/>
      </dsp:spPr>
      <dsp:style>
        <a:lnRef idx="0">
          <a:scrgbClr r="0" g="0" b="0"/>
        </a:lnRef>
        <a:fillRef idx="2">
          <a:scrgbClr r="0" g="0" b="0"/>
        </a:fillRef>
        <a:effectRef idx="1">
          <a:scrgbClr r="0" g="0" b="0"/>
        </a:effectRef>
        <a:fontRef idx="minor">
          <a:schemeClr val="dk1"/>
        </a:fontRef>
      </dsp:style>
      <dsp:txBody>
        <a:bodyPr spcFirstLastPara="0" vert="horz" wrap="square" lIns="0" tIns="41148" rIns="0" bIns="0" numCol="1" spcCol="1270" anchor="t" anchorCtr="0">
          <a:noAutofit/>
        </a:bodyPr>
        <a:lstStyle/>
        <a:p>
          <a:pPr marL="0" lvl="0" indent="0" algn="l" defTabSz="533400">
            <a:lnSpc>
              <a:spcPct val="90000"/>
            </a:lnSpc>
            <a:spcBef>
              <a:spcPct val="0"/>
            </a:spcBef>
            <a:spcAft>
              <a:spcPct val="35000"/>
            </a:spcAft>
            <a:buNone/>
          </a:pPr>
          <a:r>
            <a:rPr lang="sk-SK" sz="1200" kern="1200"/>
            <a:t>Legislatíva podporuje podmienky na prevádzku decentralizovaných energetických sústav.</a:t>
          </a:r>
          <a:endParaRPr lang="en-GB" sz="1200" kern="1200"/>
        </a:p>
        <a:p>
          <a:pPr marL="0" lvl="0" indent="0" algn="l" defTabSz="533400">
            <a:lnSpc>
              <a:spcPct val="90000"/>
            </a:lnSpc>
            <a:spcBef>
              <a:spcPct val="0"/>
            </a:spcBef>
            <a:spcAft>
              <a:spcPct val="35000"/>
            </a:spcAft>
            <a:buNone/>
          </a:pPr>
          <a:r>
            <a:rPr lang="sk-SK" sz="1200" kern="1200"/>
            <a:t>Význam technológií ako AI a inteligentné meracie systémy v energetickom odvetví zvyšujú dopyt po nich.</a:t>
          </a:r>
          <a:endParaRPr lang="en-GB" sz="1200" kern="1200"/>
        </a:p>
        <a:p>
          <a:pPr marL="0" lvl="0" indent="0" algn="l" defTabSz="533400">
            <a:lnSpc>
              <a:spcPct val="90000"/>
            </a:lnSpc>
            <a:spcBef>
              <a:spcPct val="0"/>
            </a:spcBef>
            <a:spcAft>
              <a:spcPct val="35000"/>
            </a:spcAft>
            <a:buNone/>
          </a:pPr>
          <a:r>
            <a:rPr lang="sk-SK" sz="1200" kern="1200"/>
            <a:t>Pre podniky sa otvára možnosť zvyšovať energetickú efektívnosť svojich prevádzok moderných digitálnych nástrojov s možnosťou zapájať sa do energetického trhu napr. využívaním služieb agregátora.</a:t>
          </a:r>
          <a:endParaRPr lang="en-GB" sz="1200" kern="1200"/>
        </a:p>
        <a:p>
          <a:pPr marL="0" lvl="0" indent="0" algn="l" defTabSz="533400">
            <a:lnSpc>
              <a:spcPct val="90000"/>
            </a:lnSpc>
            <a:spcBef>
              <a:spcPct val="0"/>
            </a:spcBef>
            <a:spcAft>
              <a:spcPct val="35000"/>
            </a:spcAft>
            <a:buNone/>
          </a:pPr>
          <a:r>
            <a:rPr lang="sk-SK" sz="1200" kern="1200"/>
            <a:t>Urýchlený prechod k efektívnejšiemu a ekologickejšiemu energetickému mixu a nabíjacej infraštruktúre pre elektromobilitu.</a:t>
          </a:r>
          <a:endParaRPr lang="en-GB" sz="1200" kern="1200"/>
        </a:p>
        <a:p>
          <a:pPr marL="0" lvl="0" indent="0" algn="l" defTabSz="533400">
            <a:lnSpc>
              <a:spcPct val="90000"/>
            </a:lnSpc>
            <a:spcBef>
              <a:spcPct val="0"/>
            </a:spcBef>
            <a:spcAft>
              <a:spcPct val="35000"/>
            </a:spcAft>
            <a:buNone/>
          </a:pPr>
          <a:r>
            <a:rPr lang="sk-SK" sz="1200" kern="1200"/>
            <a:t>Nástroje na prevádzku distribučných sústav a sietí obslúžia veľké počty výrobcov a odberateľov pri vysokej spoľahlivosti a hospodárnosti prevádzky a efektívnosti trhu s energiou a majú využitie aj v plynárenstve, teplárenstve a vodárenstve.</a:t>
          </a:r>
          <a:endParaRPr lang="en-GB" sz="1200" kern="1200"/>
        </a:p>
        <a:p>
          <a:pPr marL="0" lvl="0" indent="0" algn="l" defTabSz="533400">
            <a:lnSpc>
              <a:spcPct val="90000"/>
            </a:lnSpc>
            <a:spcBef>
              <a:spcPct val="0"/>
            </a:spcBef>
            <a:spcAft>
              <a:spcPct val="35000"/>
            </a:spcAft>
            <a:buNone/>
          </a:pPr>
          <a:r>
            <a:rPr lang="sk-SK" sz="1200" kern="1200"/>
            <a:t>Slovenské výskumné kapacity v oblasti inteligentných energetických systémov sa využívajú na inovácie v aplikačnej praxi, čo predstavuje významnú exportnú príležitosť pre vývojárov systémov.</a:t>
          </a:r>
          <a:endParaRPr lang="en-GB" sz="1200" kern="1200"/>
        </a:p>
        <a:p>
          <a:pPr marL="0" lvl="0" indent="0" algn="l" defTabSz="533400">
            <a:lnSpc>
              <a:spcPct val="90000"/>
            </a:lnSpc>
            <a:spcBef>
              <a:spcPct val="0"/>
            </a:spcBef>
            <a:spcAft>
              <a:spcPct val="35000"/>
            </a:spcAft>
            <a:buNone/>
          </a:pPr>
          <a:r>
            <a:rPr lang="sk-SK" sz="1200" kern="1200"/>
            <a:t>Export inovatívnych riešení v energetike podporuje nasadzovanie </a:t>
          </a:r>
          <a:r>
            <a:rPr lang="sk-SK" sz="1200" kern="1200" err="1"/>
            <a:t>nízkoemisných</a:t>
          </a:r>
          <a:r>
            <a:rPr lang="sk-SK" sz="1200" kern="1200"/>
            <a:t> a lokálnych energetických systémov.</a:t>
          </a:r>
          <a:endParaRPr lang="en-GB" sz="1200" kern="1200"/>
        </a:p>
      </dsp:txBody>
      <dsp:txXfrm>
        <a:off x="7886172" y="0"/>
        <a:ext cx="3958087" cy="441083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8E94AA-7EDC-4B7C-B3C9-D4F0DA78ED45}">
      <dsp:nvSpPr>
        <dsp:cNvPr id="0" name=""/>
        <dsp:cNvSpPr/>
      </dsp:nvSpPr>
      <dsp:spPr>
        <a:xfrm>
          <a:off x="1387" y="0"/>
          <a:ext cx="4023646" cy="4410837"/>
        </a:xfrm>
        <a:prstGeom prst="roundRect">
          <a:avLst>
            <a:gd name="adj" fmla="val 5000"/>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85725" rIns="111125" bIns="0" numCol="1" spcCol="1270" anchor="t" anchorCtr="0">
          <a:noAutofit/>
        </a:bodyPr>
        <a:lstStyle/>
        <a:p>
          <a:pPr marL="0" lvl="0" indent="0" algn="r" defTabSz="1111250">
            <a:lnSpc>
              <a:spcPct val="90000"/>
            </a:lnSpc>
            <a:spcBef>
              <a:spcPct val="0"/>
            </a:spcBef>
            <a:spcAft>
              <a:spcPct val="35000"/>
            </a:spcAft>
            <a:buNone/>
          </a:pPr>
          <a:r>
            <a:rPr lang="sk-SK" sz="2500" kern="1200"/>
            <a:t>Východiskový stav</a:t>
          </a:r>
          <a:endParaRPr lang="en-GB" sz="2500" kern="1200"/>
        </a:p>
      </dsp:txBody>
      <dsp:txXfrm rot="16200000">
        <a:off x="-1404691" y="1406078"/>
        <a:ext cx="3616886" cy="804729"/>
      </dsp:txXfrm>
    </dsp:sp>
    <dsp:sp modelId="{6A73321F-AF18-4104-B757-F7B718618E57}">
      <dsp:nvSpPr>
        <dsp:cNvPr id="0" name=""/>
        <dsp:cNvSpPr/>
      </dsp:nvSpPr>
      <dsp:spPr>
        <a:xfrm>
          <a:off x="845440" y="0"/>
          <a:ext cx="2997616" cy="4410837"/>
        </a:xfrm>
        <a:prstGeom prst="rect">
          <a:avLst/>
        </a:prstGeom>
        <a:noFill/>
        <a:ln>
          <a:noFill/>
        </a:ln>
        <a:effectLst/>
        <a:scene3d>
          <a:camera prst="orthographicFront"/>
          <a:lightRig rig="flat" dir="t"/>
        </a:scene3d>
        <a:sp3d/>
      </dsp:spPr>
      <dsp:style>
        <a:lnRef idx="0">
          <a:scrgbClr r="0" g="0" b="0"/>
        </a:lnRef>
        <a:fillRef idx="2">
          <a:scrgbClr r="0" g="0" b="0"/>
        </a:fillRef>
        <a:effectRef idx="1">
          <a:scrgbClr r="0" g="0" b="0"/>
        </a:effectRef>
        <a:fontRef idx="minor">
          <a:schemeClr val="dk1"/>
        </a:fontRef>
      </dsp:style>
      <dsp:txBody>
        <a:bodyPr spcFirstLastPara="0" vert="horz" wrap="square" lIns="0" tIns="27432" rIns="0" bIns="0" numCol="1" spcCol="1270" anchor="t" anchorCtr="0">
          <a:noAutofit/>
        </a:bodyPr>
        <a:lstStyle/>
        <a:p>
          <a:pPr marL="0" lvl="0" indent="0" algn="l" defTabSz="355600">
            <a:lnSpc>
              <a:spcPct val="90000"/>
            </a:lnSpc>
            <a:spcBef>
              <a:spcPct val="0"/>
            </a:spcBef>
            <a:spcAft>
              <a:spcPct val="35000"/>
            </a:spcAft>
            <a:buNone/>
          </a:pPr>
          <a:r>
            <a:rPr lang="sk-SK" sz="800" kern="1200"/>
            <a:t>Slovensko zaostáva vo výskume a vývoji a v krízovom manažmente kybernetickej bezpečnosti. Výsledkom je nízke umiestnenie Slovenska v národnom indexe kybernetickej bezpečnosti (NCSI). Slovensko sa v roku 2024 umiestnilo na 12. priečke s indexom na úrovni 80,83.</a:t>
          </a:r>
          <a:endParaRPr lang="en-GB" sz="800" kern="1200"/>
        </a:p>
        <a:p>
          <a:pPr marL="0" lvl="0" indent="0" algn="l" defTabSz="355600">
            <a:lnSpc>
              <a:spcPct val="90000"/>
            </a:lnSpc>
            <a:spcBef>
              <a:spcPct val="0"/>
            </a:spcBef>
            <a:spcAft>
              <a:spcPct val="35000"/>
            </a:spcAft>
            <a:buFont typeface="Symbol" panose="05050102010706020507" pitchFamily="18" charset="2"/>
            <a:buNone/>
          </a:pPr>
          <a:r>
            <a:rPr lang="sk-SK" sz="800" kern="1200"/>
            <a:t>S digitalizáciou a zavádzaním nových inovatívnych technológií ako AI, IoT, HPC, 5G narastá zraniteľnosť podnikov, občanov, orgánov verejnej správy. V roku 2023 bolo nahlásených 974 incidentov, z toho takmer 60 % týkajúcich sa získavania informácií. Aj keď ide o medziročný pokles o takmer 4 % nahlásených incidentov, zraniteľnejšie útoky typu nedostupnosť alebo botnet narastajú.</a:t>
          </a:r>
          <a:endParaRPr lang="en-GB" sz="800" kern="1200"/>
        </a:p>
        <a:p>
          <a:pPr marL="0" lvl="0" indent="0" algn="l" defTabSz="355600">
            <a:lnSpc>
              <a:spcPct val="90000"/>
            </a:lnSpc>
            <a:spcBef>
              <a:spcPct val="0"/>
            </a:spcBef>
            <a:spcAft>
              <a:spcPct val="35000"/>
            </a:spcAft>
            <a:buFont typeface="Symbol" panose="05050102010706020507" pitchFamily="18" charset="2"/>
            <a:buNone/>
          </a:pPr>
          <a:r>
            <a:rPr lang="sk-SK" sz="800" kern="1200"/>
            <a:t>Rezervy v rozvoji pokročilého vybavenia, nástrojov a dátových infraštruktúr v oblasti kybernetickej bezpečnosti. Zastarané IKT vybavenie je jedným z problémov správneho zabezpečenia systémov vo vládnych inštitúciách. Slovenské národné centrum kybernetickej bezpečnosti zaznamenalo v roku 2021 v zdravotníctve 131 kybernetických incidentov.</a:t>
          </a:r>
          <a:r>
            <a:rPr lang="sk-SK" sz="800" kern="1200" baseline="30000"/>
            <a:t>3</a:t>
          </a:r>
          <a:endParaRPr lang="en-GB" sz="800" kern="1200"/>
        </a:p>
        <a:p>
          <a:pPr marL="0" lvl="0" indent="0" algn="l" defTabSz="355600">
            <a:lnSpc>
              <a:spcPct val="90000"/>
            </a:lnSpc>
            <a:spcBef>
              <a:spcPct val="0"/>
            </a:spcBef>
            <a:spcAft>
              <a:spcPct val="35000"/>
            </a:spcAft>
            <a:buFont typeface="Symbol" panose="05050102010706020507" pitchFamily="18" charset="2"/>
            <a:buNone/>
          </a:pPr>
          <a:r>
            <a:rPr lang="sk-SK" sz="800" kern="1200"/>
            <a:t>Potenciál na rozvoj technológií kybernetickej bezpečnosti ako kryptografia, kvantové zabezpečenie, decentralizovaný záznam, spracovanie prirodzeného jazyka.</a:t>
          </a:r>
          <a:endParaRPr lang="en-GB" sz="800" kern="1200"/>
        </a:p>
        <a:p>
          <a:pPr marL="0" lvl="0" indent="0" algn="l" defTabSz="355600">
            <a:lnSpc>
              <a:spcPct val="90000"/>
            </a:lnSpc>
            <a:spcBef>
              <a:spcPct val="0"/>
            </a:spcBef>
            <a:spcAft>
              <a:spcPct val="35000"/>
            </a:spcAft>
            <a:buFont typeface="Symbol" panose="05050102010706020507" pitchFamily="18" charset="2"/>
            <a:buNone/>
          </a:pPr>
          <a:r>
            <a:rPr lang="sk-SK" sz="800" kern="1200"/>
            <a:t>Nekontrolované šírenie dezinformácií v informačnom priestore. Dezinformáciám sa cíti byť vystavených 39 % populácie a až 76 % ľudí vníma dezinformácie ako hrozbu pre bezpečnosť Slovenska.</a:t>
          </a:r>
          <a:endParaRPr lang="en-GB" sz="800" kern="1200"/>
        </a:p>
        <a:p>
          <a:pPr marL="0" lvl="0" indent="0" algn="l" defTabSz="355600">
            <a:lnSpc>
              <a:spcPct val="90000"/>
            </a:lnSpc>
            <a:spcBef>
              <a:spcPct val="0"/>
            </a:spcBef>
            <a:spcAft>
              <a:spcPct val="35000"/>
            </a:spcAft>
            <a:buFont typeface="Symbol" panose="05050102010706020507" pitchFamily="18" charset="2"/>
            <a:buNone/>
          </a:pPr>
          <a:r>
            <a:rPr lang="sk-SK" sz="800" kern="1200"/>
            <a:t>Nedostatočná odolnosť proti kybernetickým útokom, informova­nosť o rizikách a rozširovanie vedomostí o kybernetickej bezpečnosti. V roku 2022 bolo v priemysle a priemyselných procesoch nahlásených 64 incidentov, z toho 22 kybernetických útokov so skutočnými fyzikálnymi následkami, čo predstavuje až 144-percentný medziročný nárast. </a:t>
          </a:r>
          <a:endParaRPr lang="en-GB" sz="800" kern="1200"/>
        </a:p>
        <a:p>
          <a:pPr marL="0" lvl="0" indent="0" algn="l" defTabSz="355600">
            <a:lnSpc>
              <a:spcPct val="90000"/>
            </a:lnSpc>
            <a:spcBef>
              <a:spcPct val="0"/>
            </a:spcBef>
            <a:spcAft>
              <a:spcPct val="35000"/>
            </a:spcAft>
            <a:buFont typeface="Symbol" panose="05050102010706020507" pitchFamily="18" charset="2"/>
            <a:buNone/>
          </a:pPr>
          <a:r>
            <a:rPr lang="sk-SK" sz="800" kern="1200"/>
            <a:t>Zabezpečenie kybernetickej bezpečnosti na spoľahlivé fungovanie kritických subjektov štátu nie je systematicky zaručené pre všetkých aktérov v zmysle medzinárodných štandardov.</a:t>
          </a:r>
          <a:endParaRPr lang="en-GB" sz="800" kern="1200"/>
        </a:p>
        <a:p>
          <a:pPr marL="0" lvl="0" indent="0" algn="l" defTabSz="355600">
            <a:lnSpc>
              <a:spcPct val="90000"/>
            </a:lnSpc>
            <a:spcBef>
              <a:spcPct val="0"/>
            </a:spcBef>
            <a:spcAft>
              <a:spcPct val="35000"/>
            </a:spcAft>
            <a:buNone/>
          </a:pPr>
          <a:r>
            <a:rPr lang="sk-SK" sz="800" kern="1200"/>
            <a:t>Implementácia robustných bezpečnostných opatrení a postupov pomáha minimalizovať pravdepodobnosť výpadkov a strát financií. Takmer tretina (31,3 %) MSP si ochranu kybernetickej bezpečnosti riadi sama, napriek tomu, že to legislatíva nevyžaduje. Až 78 % spoločností prevádzkových technológií (OT) zažilo za posledných 12 mesiacov najmenej tri útoky.</a:t>
          </a:r>
          <a:endParaRPr lang="en-GB" sz="800" kern="1200"/>
        </a:p>
      </dsp:txBody>
      <dsp:txXfrm>
        <a:off x="845440" y="0"/>
        <a:ext cx="2997616" cy="4410837"/>
      </dsp:txXfrm>
    </dsp:sp>
    <dsp:sp modelId="{B52C6193-C703-4A68-87D0-46D3C673C003}">
      <dsp:nvSpPr>
        <dsp:cNvPr id="0" name=""/>
        <dsp:cNvSpPr/>
      </dsp:nvSpPr>
      <dsp:spPr>
        <a:xfrm>
          <a:off x="4184845" y="0"/>
          <a:ext cx="2523836" cy="4410837"/>
        </a:xfrm>
        <a:prstGeom prst="roundRect">
          <a:avLst>
            <a:gd name="adj" fmla="val 5000"/>
          </a:avLst>
        </a:prstGeom>
        <a:gradFill rotWithShape="0">
          <a:gsLst>
            <a:gs pos="0">
              <a:schemeClr val="accent3">
                <a:hueOff val="-1474230"/>
                <a:satOff val="14402"/>
                <a:lumOff val="8334"/>
                <a:alphaOff val="0"/>
                <a:lumMod val="110000"/>
                <a:satMod val="105000"/>
                <a:tint val="67000"/>
              </a:schemeClr>
            </a:gs>
            <a:gs pos="50000">
              <a:schemeClr val="accent3">
                <a:hueOff val="-1474230"/>
                <a:satOff val="14402"/>
                <a:lumOff val="8334"/>
                <a:alphaOff val="0"/>
                <a:lumMod val="105000"/>
                <a:satMod val="103000"/>
                <a:tint val="73000"/>
              </a:schemeClr>
            </a:gs>
            <a:gs pos="100000">
              <a:schemeClr val="accent3">
                <a:hueOff val="-1474230"/>
                <a:satOff val="14402"/>
                <a:lumOff val="833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85725" rIns="111125" bIns="0" numCol="1" spcCol="1270" anchor="t" anchorCtr="0">
          <a:noAutofit/>
        </a:bodyPr>
        <a:lstStyle/>
        <a:p>
          <a:pPr marL="0" lvl="0" indent="0" algn="r" defTabSz="1111250">
            <a:lnSpc>
              <a:spcPct val="90000"/>
            </a:lnSpc>
            <a:spcBef>
              <a:spcPct val="0"/>
            </a:spcBef>
            <a:spcAft>
              <a:spcPct val="35000"/>
            </a:spcAft>
            <a:buNone/>
          </a:pPr>
          <a:r>
            <a:rPr lang="sk-SK" sz="2500" kern="1200"/>
            <a:t>Tematické oblasti podpory</a:t>
          </a:r>
          <a:endParaRPr lang="en-GB" sz="2500" kern="1200"/>
        </a:p>
      </dsp:txBody>
      <dsp:txXfrm rot="16200000">
        <a:off x="2628785" y="1556059"/>
        <a:ext cx="3616886" cy="504767"/>
      </dsp:txXfrm>
    </dsp:sp>
    <dsp:sp modelId="{868A10C5-75EB-4877-8F8D-5CB2216ABD3D}">
      <dsp:nvSpPr>
        <dsp:cNvPr id="0" name=""/>
        <dsp:cNvSpPr/>
      </dsp:nvSpPr>
      <dsp:spPr>
        <a:xfrm rot="5400000">
          <a:off x="3883527" y="3439269"/>
          <a:ext cx="648295" cy="684907"/>
        </a:xfrm>
        <a:prstGeom prst="flowChartExtra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DD82E976-70A1-478E-91D4-77B6C9D9ED0D}">
      <dsp:nvSpPr>
        <dsp:cNvPr id="0" name=""/>
        <dsp:cNvSpPr/>
      </dsp:nvSpPr>
      <dsp:spPr>
        <a:xfrm>
          <a:off x="4837672" y="0"/>
          <a:ext cx="1880258" cy="4410837"/>
        </a:xfrm>
        <a:prstGeom prst="rect">
          <a:avLst/>
        </a:prstGeom>
        <a:noFill/>
        <a:ln>
          <a:noFill/>
        </a:ln>
        <a:effectLst/>
        <a:scene3d>
          <a:camera prst="orthographicFront"/>
          <a:lightRig rig="flat" dir="t"/>
        </a:scene3d>
        <a:sp3d/>
      </dsp:spPr>
      <dsp:style>
        <a:lnRef idx="0">
          <a:scrgbClr r="0" g="0" b="0"/>
        </a:lnRef>
        <a:fillRef idx="2">
          <a:scrgbClr r="0" g="0" b="0"/>
        </a:fillRef>
        <a:effectRef idx="1">
          <a:scrgbClr r="0" g="0" b="0"/>
        </a:effectRef>
        <a:fontRef idx="minor">
          <a:schemeClr val="dk1"/>
        </a:fontRef>
      </dsp:style>
      <dsp:txBody>
        <a:bodyPr spcFirstLastPara="0" vert="horz" wrap="square" lIns="0" tIns="48006" rIns="0" bIns="0" numCol="1" spcCol="1270" anchor="t" anchorCtr="0">
          <a:noAutofit/>
        </a:bodyPr>
        <a:lstStyle/>
        <a:p>
          <a:pPr marL="0" lvl="0" indent="0" algn="l" defTabSz="622300">
            <a:lnSpc>
              <a:spcPct val="90000"/>
            </a:lnSpc>
            <a:spcBef>
              <a:spcPct val="0"/>
            </a:spcBef>
            <a:spcAft>
              <a:spcPct val="35000"/>
            </a:spcAft>
            <a:buFont typeface="Symbol" panose="05050102010706020507" pitchFamily="18" charset="2"/>
            <a:buNone/>
          </a:pPr>
          <a:r>
            <a:rPr lang="sk-SK" sz="1400" kern="1200"/>
            <a:t>kvantová distribúcia šifrovacích kľúčov a implementácia nových algoritmov šifrovania; </a:t>
          </a:r>
          <a:endParaRPr lang="en-GB" sz="1400" kern="1200"/>
        </a:p>
        <a:p>
          <a:pPr marL="0" lvl="0" indent="0" algn="l" defTabSz="622300">
            <a:lnSpc>
              <a:spcPct val="90000"/>
            </a:lnSpc>
            <a:spcBef>
              <a:spcPct val="0"/>
            </a:spcBef>
            <a:spcAft>
              <a:spcPct val="35000"/>
            </a:spcAft>
            <a:buFont typeface="Symbol" panose="05050102010706020507" pitchFamily="18" charset="2"/>
            <a:buNone/>
          </a:pPr>
          <a:r>
            <a:rPr lang="sk-SK" sz="1400" kern="1200"/>
            <a:t>technológie decentralizovaného záznamu;</a:t>
          </a:r>
          <a:endParaRPr lang="en-GB" sz="1400" kern="1200"/>
        </a:p>
        <a:p>
          <a:pPr marL="0" lvl="0" indent="0" algn="l" defTabSz="622300">
            <a:lnSpc>
              <a:spcPct val="90000"/>
            </a:lnSpc>
            <a:spcBef>
              <a:spcPct val="0"/>
            </a:spcBef>
            <a:spcAft>
              <a:spcPct val="35000"/>
            </a:spcAft>
            <a:buFont typeface="Symbol" panose="05050102010706020507" pitchFamily="18" charset="2"/>
            <a:buNone/>
          </a:pPr>
          <a:r>
            <a:rPr lang="sk-SK" sz="1400" kern="1200"/>
            <a:t>prevencia dezinformácií a kybernetická hygiena v informačnom priestore;</a:t>
          </a:r>
          <a:endParaRPr lang="en-GB" sz="1400" kern="1200"/>
        </a:p>
        <a:p>
          <a:pPr marL="0" lvl="0" indent="0" algn="l" defTabSz="622300">
            <a:lnSpc>
              <a:spcPct val="90000"/>
            </a:lnSpc>
            <a:spcBef>
              <a:spcPct val="0"/>
            </a:spcBef>
            <a:spcAft>
              <a:spcPct val="35000"/>
            </a:spcAft>
            <a:buNone/>
          </a:pPr>
          <a:r>
            <a:rPr lang="sk-SK" sz="1400" kern="1200"/>
            <a:t>spracovanie prirodzeného jazyka a interpretácia informačného obsahu.</a:t>
          </a:r>
          <a:endParaRPr lang="en-GB" sz="1400" kern="1200"/>
        </a:p>
      </dsp:txBody>
      <dsp:txXfrm>
        <a:off x="4837672" y="0"/>
        <a:ext cx="1880258" cy="4410837"/>
      </dsp:txXfrm>
    </dsp:sp>
    <dsp:sp modelId="{C0461F9B-4772-45CA-8A33-FB8194FA8084}">
      <dsp:nvSpPr>
        <dsp:cNvPr id="0" name=""/>
        <dsp:cNvSpPr/>
      </dsp:nvSpPr>
      <dsp:spPr>
        <a:xfrm>
          <a:off x="6877742" y="0"/>
          <a:ext cx="5312869" cy="4410837"/>
        </a:xfrm>
        <a:prstGeom prst="roundRect">
          <a:avLst>
            <a:gd name="adj" fmla="val 5000"/>
          </a:avLst>
        </a:prstGeom>
        <a:gradFill rotWithShape="0">
          <a:gsLst>
            <a:gs pos="0">
              <a:schemeClr val="accent3">
                <a:hueOff val="-2948460"/>
                <a:satOff val="28804"/>
                <a:lumOff val="16667"/>
                <a:alphaOff val="0"/>
                <a:lumMod val="110000"/>
                <a:satMod val="105000"/>
                <a:tint val="67000"/>
              </a:schemeClr>
            </a:gs>
            <a:gs pos="50000">
              <a:schemeClr val="accent3">
                <a:hueOff val="-2948460"/>
                <a:satOff val="28804"/>
                <a:lumOff val="16667"/>
                <a:alphaOff val="0"/>
                <a:lumMod val="105000"/>
                <a:satMod val="103000"/>
                <a:tint val="73000"/>
              </a:schemeClr>
            </a:gs>
            <a:gs pos="100000">
              <a:schemeClr val="accent3">
                <a:hueOff val="-2948460"/>
                <a:satOff val="28804"/>
                <a:lumOff val="16667"/>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85725" rIns="111125" bIns="0" numCol="1" spcCol="1270" anchor="t" anchorCtr="0">
          <a:noAutofit/>
        </a:bodyPr>
        <a:lstStyle/>
        <a:p>
          <a:pPr marL="0" lvl="0" indent="0" algn="r" defTabSz="1111250">
            <a:lnSpc>
              <a:spcPct val="90000"/>
            </a:lnSpc>
            <a:spcBef>
              <a:spcPct val="0"/>
            </a:spcBef>
            <a:spcAft>
              <a:spcPct val="35000"/>
            </a:spcAft>
            <a:buNone/>
          </a:pPr>
          <a:r>
            <a:rPr lang="sk-SK" sz="2500" kern="1200"/>
            <a:t>Cieľový stav</a:t>
          </a:r>
          <a:endParaRPr lang="en-GB" sz="2500" kern="1200"/>
        </a:p>
      </dsp:txBody>
      <dsp:txXfrm rot="16200000">
        <a:off x="5600586" y="1277156"/>
        <a:ext cx="3616886" cy="1062573"/>
      </dsp:txXfrm>
    </dsp:sp>
    <dsp:sp modelId="{EF178D44-565A-453A-ACE1-1B2C32D734B3}">
      <dsp:nvSpPr>
        <dsp:cNvPr id="0" name=""/>
        <dsp:cNvSpPr/>
      </dsp:nvSpPr>
      <dsp:spPr>
        <a:xfrm rot="5400000">
          <a:off x="6576425" y="3439269"/>
          <a:ext cx="648295" cy="684907"/>
        </a:xfrm>
        <a:prstGeom prst="flowChartExtra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3">
              <a:hueOff val="-2948460"/>
              <a:satOff val="28804"/>
              <a:lumOff val="16667"/>
              <a:alphaOff val="0"/>
            </a:schemeClr>
          </a:solidFill>
          <a:prstDash val="solid"/>
          <a:miter lim="800000"/>
        </a:ln>
        <a:effectLst/>
      </dsp:spPr>
      <dsp:style>
        <a:lnRef idx="1">
          <a:scrgbClr r="0" g="0" b="0"/>
        </a:lnRef>
        <a:fillRef idx="2">
          <a:scrgbClr r="0" g="0" b="0"/>
        </a:fillRef>
        <a:effectRef idx="0">
          <a:scrgbClr r="0" g="0" b="0"/>
        </a:effectRef>
        <a:fontRef idx="minor"/>
      </dsp:style>
    </dsp:sp>
    <dsp:sp modelId="{06E1D1E8-69AF-4F58-A927-DA42A6EB355C}">
      <dsp:nvSpPr>
        <dsp:cNvPr id="0" name=""/>
        <dsp:cNvSpPr/>
      </dsp:nvSpPr>
      <dsp:spPr>
        <a:xfrm>
          <a:off x="7886172" y="0"/>
          <a:ext cx="3958087" cy="4410837"/>
        </a:xfrm>
        <a:prstGeom prst="rect">
          <a:avLst/>
        </a:prstGeom>
        <a:noFill/>
        <a:ln>
          <a:noFill/>
        </a:ln>
        <a:effectLst/>
        <a:scene3d>
          <a:camera prst="orthographicFront"/>
          <a:lightRig rig="flat" dir="t"/>
        </a:scene3d>
        <a:sp3d/>
      </dsp:spPr>
      <dsp:style>
        <a:lnRef idx="0">
          <a:scrgbClr r="0" g="0" b="0"/>
        </a:lnRef>
        <a:fillRef idx="2">
          <a:scrgbClr r="0" g="0" b="0"/>
        </a:fillRef>
        <a:effectRef idx="1">
          <a:scrgbClr r="0" g="0" b="0"/>
        </a:effectRef>
        <a:fontRef idx="minor">
          <a:schemeClr val="dk1"/>
        </a:fontRef>
      </dsp:style>
      <dsp:txBody>
        <a:bodyPr spcFirstLastPara="0" vert="horz" wrap="square" lIns="0" tIns="34290" rIns="0" bIns="0" numCol="1" spcCol="1270" anchor="t" anchorCtr="0">
          <a:noAutofit/>
        </a:bodyPr>
        <a:lstStyle/>
        <a:p>
          <a:pPr marL="0" lvl="0" indent="0" algn="l" defTabSz="444500">
            <a:lnSpc>
              <a:spcPct val="90000"/>
            </a:lnSpc>
            <a:spcBef>
              <a:spcPct val="0"/>
            </a:spcBef>
            <a:spcAft>
              <a:spcPct val="35000"/>
            </a:spcAft>
            <a:buNone/>
          </a:pPr>
          <a:r>
            <a:rPr lang="sk-SK" sz="1000" kern="1200"/>
            <a:t>Vysoká odolnosť podnikov, občanov, orgánov verejnej správy proti kybernetickým útokom. </a:t>
          </a:r>
          <a:endParaRPr lang="en-GB" sz="1000" kern="1200"/>
        </a:p>
        <a:p>
          <a:pPr marL="0" lvl="0" indent="0" algn="l" defTabSz="444500">
            <a:lnSpc>
              <a:spcPct val="90000"/>
            </a:lnSpc>
            <a:spcBef>
              <a:spcPct val="0"/>
            </a:spcBef>
            <a:spcAft>
              <a:spcPct val="35000"/>
            </a:spcAft>
            <a:buFont typeface="Symbol" panose="05050102010706020507" pitchFamily="18" charset="2"/>
            <a:buNone/>
          </a:pPr>
          <a:r>
            <a:rPr lang="sk-SK" sz="1000" kern="1200"/>
            <a:t>Používanie  pokročilých nástrojov a dátových infraštruktúr v oblasti kybernetickej bezpečnosti.</a:t>
          </a:r>
          <a:endParaRPr lang="en-GB" sz="1000" kern="1200"/>
        </a:p>
        <a:p>
          <a:pPr marL="0" lvl="0" indent="0" algn="l" defTabSz="444500">
            <a:lnSpc>
              <a:spcPct val="90000"/>
            </a:lnSpc>
            <a:spcBef>
              <a:spcPct val="0"/>
            </a:spcBef>
            <a:spcAft>
              <a:spcPct val="35000"/>
            </a:spcAft>
            <a:buFont typeface="Symbol" panose="05050102010706020507" pitchFamily="18" charset="2"/>
            <a:buNone/>
          </a:pPr>
          <a:r>
            <a:rPr lang="sk-SK" sz="1000" kern="1200"/>
            <a:t>Používané systémy AI a IoT budú dôveryhodné pre občanov a podniky, čo podporí využívanie online služieb, aplikácií, výrobkov využívajúcich inovatívne technológie.</a:t>
          </a:r>
          <a:endParaRPr lang="en-GB" sz="1000" kern="1200"/>
        </a:p>
        <a:p>
          <a:pPr marL="0" lvl="0" indent="0" algn="l" defTabSz="444500">
            <a:lnSpc>
              <a:spcPct val="90000"/>
            </a:lnSpc>
            <a:spcBef>
              <a:spcPct val="0"/>
            </a:spcBef>
            <a:spcAft>
              <a:spcPct val="35000"/>
            </a:spcAft>
            <a:buFont typeface="Symbol" panose="05050102010706020507" pitchFamily="18" charset="2"/>
            <a:buNone/>
          </a:pPr>
          <a:r>
            <a:rPr lang="sk-SK" sz="1000" kern="1200"/>
            <a:t>Prosperujúce otvorené dátové hospodárstvo s veľkou opakovanou využiteľnosťou údajov vďaka vysokej kybernetickej bezpečnosti.</a:t>
          </a:r>
          <a:endParaRPr lang="en-GB" sz="1000" kern="1200"/>
        </a:p>
        <a:p>
          <a:pPr marL="0" lvl="0" indent="0" algn="l" defTabSz="444500">
            <a:lnSpc>
              <a:spcPct val="90000"/>
            </a:lnSpc>
            <a:spcBef>
              <a:spcPct val="0"/>
            </a:spcBef>
            <a:spcAft>
              <a:spcPct val="35000"/>
            </a:spcAft>
            <a:buFont typeface="Symbol" panose="05050102010706020507" pitchFamily="18" charset="2"/>
            <a:buNone/>
          </a:pPr>
          <a:r>
            <a:rPr lang="sk-SK" sz="1000" kern="1200"/>
            <a:t>Kybernetická hygiena zaručuje dodržiavanie opatrení na prevenciu šírenia dezinformácií, vrátane boja proti kybernetickej šikane na školách. Odolnosť spoločnosti proti šíreniu dezinformácií pomocou nástrojov spracovania prirodzeného jazyka je vitálne dôležitou úlohou na zachovanie základných služieb štátu a celej spoločnosti.</a:t>
          </a:r>
          <a:endParaRPr lang="en-GB" sz="1000" kern="1200"/>
        </a:p>
        <a:p>
          <a:pPr marL="0" lvl="0" indent="0" algn="l" defTabSz="444500">
            <a:lnSpc>
              <a:spcPct val="90000"/>
            </a:lnSpc>
            <a:spcBef>
              <a:spcPct val="0"/>
            </a:spcBef>
            <a:spcAft>
              <a:spcPct val="35000"/>
            </a:spcAft>
            <a:buFont typeface="Symbol" panose="05050102010706020507" pitchFamily="18" charset="2"/>
            <a:buNone/>
          </a:pPr>
          <a:r>
            <a:rPr lang="sk-SK" sz="1000" kern="1200"/>
            <a:t>Nasadenie inovatívnych riešení v oblasti kybernetickej bezpečnosti: kvantový prenos kľúčov, </a:t>
          </a:r>
          <a:r>
            <a:rPr lang="sk-SK" sz="1000" kern="1200" err="1"/>
            <a:t>postkvantové</a:t>
          </a:r>
          <a:r>
            <a:rPr lang="sk-SK" sz="1000" kern="1200"/>
            <a:t> šifrovanie a decentralizovaný záznam.</a:t>
          </a:r>
          <a:endParaRPr lang="en-GB" sz="1000" kern="1200"/>
        </a:p>
        <a:p>
          <a:pPr marL="0" lvl="0" indent="0" algn="l" defTabSz="444500">
            <a:lnSpc>
              <a:spcPct val="90000"/>
            </a:lnSpc>
            <a:spcBef>
              <a:spcPct val="0"/>
            </a:spcBef>
            <a:spcAft>
              <a:spcPct val="35000"/>
            </a:spcAft>
            <a:buFont typeface="Symbol" panose="05050102010706020507" pitchFamily="18" charset="2"/>
            <a:buNone/>
          </a:pPr>
          <a:r>
            <a:rPr lang="sk-SK" sz="1000" kern="1200"/>
            <a:t>Všeobecné využitie spracovania prirodzeného jazyka a interpretácie informačného obsahu.</a:t>
          </a:r>
          <a:endParaRPr lang="en-GB" sz="1000" kern="1200"/>
        </a:p>
        <a:p>
          <a:pPr marL="0" lvl="0" indent="0" algn="l" defTabSz="444500">
            <a:lnSpc>
              <a:spcPct val="90000"/>
            </a:lnSpc>
            <a:spcBef>
              <a:spcPct val="0"/>
            </a:spcBef>
            <a:spcAft>
              <a:spcPct val="35000"/>
            </a:spcAft>
            <a:buFont typeface="Symbol" panose="05050102010706020507" pitchFamily="18" charset="2"/>
            <a:buNone/>
          </a:pPr>
          <a:r>
            <a:rPr lang="sk-SK" sz="1000" kern="1200"/>
            <a:t>Podniky aj ostatné subjekty majú k dispozícii také digitálne riešenia, v ktorých je bezpečnosť ich integrálnou súčasťou, aby nemuseli ochranu svojich údajov a sietí, kontinuitu výroby a ochranu pred kybernetickými útokmi riešiť ďalšími následnými projektmi.</a:t>
          </a:r>
          <a:endParaRPr lang="en-GB" sz="1000" kern="1200"/>
        </a:p>
        <a:p>
          <a:pPr marL="0" lvl="0" indent="0" algn="l" defTabSz="444500">
            <a:lnSpc>
              <a:spcPct val="90000"/>
            </a:lnSpc>
            <a:spcBef>
              <a:spcPct val="0"/>
            </a:spcBef>
            <a:spcAft>
              <a:spcPct val="35000"/>
            </a:spcAft>
            <a:buNone/>
          </a:pPr>
          <a:r>
            <a:rPr lang="sk-SK" sz="1000" kern="1200"/>
            <a:t>Na Slovensku pôsobia vývojári firmvéru a poskytovatelia riešení na pravidelné aktualizácie pre vnorené systémy, zvlášť pre systémy s bezdrôtovou komunikačnou vrstvou, ktoré využívajú </a:t>
          </a:r>
          <a:r>
            <a:rPr lang="sk-SK" sz="1000" kern="1200" err="1"/>
            <a:t>postkvantové</a:t>
          </a:r>
          <a:r>
            <a:rPr lang="sk-SK" sz="1000" kern="1200"/>
            <a:t> šifry a sú postavené na otvorenom zdrojovom kóde.</a:t>
          </a:r>
          <a:endParaRPr lang="en-GB" sz="1000" kern="1200"/>
        </a:p>
      </dsp:txBody>
      <dsp:txXfrm>
        <a:off x="7886172" y="0"/>
        <a:ext cx="3958087" cy="4410837"/>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Zástupný objekt pre hlavičku 1">
            <a:extLst>
              <a:ext uri="{FF2B5EF4-FFF2-40B4-BE49-F238E27FC236}">
                <a16:creationId xmlns:a16="http://schemas.microsoft.com/office/drawing/2014/main" id="{542F2EE4-043B-F8E4-B90B-6E25F9EEF9F4}"/>
              </a:ext>
            </a:extLst>
          </p:cNvPr>
          <p:cNvSpPr txBox="1">
            <a:spLocks noGrp="1"/>
          </p:cNvSpPr>
          <p:nvPr>
            <p:ph type="hdr" sz="quarter"/>
          </p:nvPr>
        </p:nvSpPr>
        <p:spPr>
          <a:xfrm>
            <a:off x="0" y="0"/>
            <a:ext cx="2971800" cy="458791"/>
          </a:xfrm>
          <a:prstGeom prst="rect">
            <a:avLst/>
          </a:prstGeom>
          <a:noFill/>
          <a:ln>
            <a:noFill/>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k-SK" sz="1200" b="0" i="0" u="none" strike="noStrike" kern="1200" cap="none" spc="0" baseline="0">
              <a:solidFill>
                <a:srgbClr val="000000"/>
              </a:solidFill>
              <a:uFillTx/>
              <a:latin typeface="Calibri"/>
            </a:endParaRPr>
          </a:p>
        </p:txBody>
      </p:sp>
      <p:sp>
        <p:nvSpPr>
          <p:cNvPr id="3" name="Zástupný objekt pre dátum 2">
            <a:extLst>
              <a:ext uri="{FF2B5EF4-FFF2-40B4-BE49-F238E27FC236}">
                <a16:creationId xmlns:a16="http://schemas.microsoft.com/office/drawing/2014/main" id="{C63362B2-1DB7-9F06-94BA-3AC8502DC11E}"/>
              </a:ext>
            </a:extLst>
          </p:cNvPr>
          <p:cNvSpPr txBox="1">
            <a:spLocks noGrp="1"/>
          </p:cNvSpPr>
          <p:nvPr>
            <p:ph type="dt" sz="quarter" idx="1"/>
          </p:nvPr>
        </p:nvSpPr>
        <p:spPr>
          <a:xfrm>
            <a:off x="3884608" y="0"/>
            <a:ext cx="2971800" cy="458791"/>
          </a:xfrm>
          <a:prstGeom prst="rect">
            <a:avLst/>
          </a:prstGeom>
          <a:noFill/>
          <a:ln>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D94ADF8-9716-4A89-B1EF-D3CC1F51B976}" type="datetime1">
              <a:rPr lang="sk-SK" sz="1200" b="0" i="0" u="none" strike="noStrike" kern="1200" cap="none" spc="0" baseline="0">
                <a:solidFill>
                  <a:srgbClr val="000000"/>
                </a:solidFill>
                <a:uFillTx/>
                <a:latin typeface="Calibri"/>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8. 10. 2024</a:t>
            </a:fld>
            <a:endParaRPr lang="sk-SK" sz="1200" b="0" i="0" u="none" strike="noStrike" kern="1200" cap="none" spc="0" baseline="0">
              <a:solidFill>
                <a:srgbClr val="000000"/>
              </a:solidFill>
              <a:uFillTx/>
              <a:latin typeface="Calibri"/>
            </a:endParaRPr>
          </a:p>
        </p:txBody>
      </p:sp>
      <p:sp>
        <p:nvSpPr>
          <p:cNvPr id="4" name="Zástupný objekt pre pätu 3">
            <a:extLst>
              <a:ext uri="{FF2B5EF4-FFF2-40B4-BE49-F238E27FC236}">
                <a16:creationId xmlns:a16="http://schemas.microsoft.com/office/drawing/2014/main" id="{E9301B8A-CDD4-EF37-E7BB-FDFC30ADA69F}"/>
              </a:ext>
            </a:extLst>
          </p:cNvPr>
          <p:cNvSpPr txBox="1">
            <a:spLocks noGrp="1"/>
          </p:cNvSpPr>
          <p:nvPr>
            <p:ph type="ftr" sz="quarter" idx="2"/>
          </p:nvPr>
        </p:nvSpPr>
        <p:spPr>
          <a:xfrm>
            <a:off x="0" y="8685208"/>
            <a:ext cx="2971800" cy="458791"/>
          </a:xfrm>
          <a:prstGeom prst="rect">
            <a:avLst/>
          </a:prstGeom>
          <a:noFill/>
          <a:ln>
            <a:noFill/>
          </a:ln>
        </p:spPr>
        <p:txBody>
          <a:bodyPr vert="horz" wrap="square" lIns="91440" tIns="45720" rIns="91440" bIns="45720" anchor="b"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k-SK" sz="1200" b="0" i="0" u="none" strike="noStrike" kern="1200" cap="none" spc="0" baseline="0">
              <a:solidFill>
                <a:srgbClr val="000000"/>
              </a:solidFill>
              <a:uFillTx/>
              <a:latin typeface="Calibri"/>
            </a:endParaRPr>
          </a:p>
        </p:txBody>
      </p:sp>
      <p:sp>
        <p:nvSpPr>
          <p:cNvPr id="5" name="Zástupný objekt pre číslo snímky 4">
            <a:extLst>
              <a:ext uri="{FF2B5EF4-FFF2-40B4-BE49-F238E27FC236}">
                <a16:creationId xmlns:a16="http://schemas.microsoft.com/office/drawing/2014/main" id="{02EE08F9-F95E-DA39-E3BF-756B111449BD}"/>
              </a:ext>
            </a:extLst>
          </p:cNvPr>
          <p:cNvSpPr txBox="1">
            <a:spLocks noGrp="1"/>
          </p:cNvSpPr>
          <p:nvPr>
            <p:ph type="sldNum" sz="quarter" idx="3"/>
          </p:nvPr>
        </p:nvSpPr>
        <p:spPr>
          <a:xfrm>
            <a:off x="3884608" y="8685208"/>
            <a:ext cx="2971800" cy="458791"/>
          </a:xfrm>
          <a:prstGeom prst="rect">
            <a:avLst/>
          </a:prstGeom>
          <a:noFill/>
          <a:ln>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E55229E-81B4-4FFA-945A-6FD444F9C837}" type="slidenum">
              <a:t>‹#›</a:t>
            </a:fld>
            <a:endParaRPr lang="sk-SK"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39834534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hlavičk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k-SK"/>
          </a:p>
        </p:txBody>
      </p:sp>
      <p:sp>
        <p:nvSpPr>
          <p:cNvPr id="3" name="Zástupný objekt pre dá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F453FF-663A-423C-BA76-06B39523E2AD}" type="datetimeFigureOut">
              <a:rPr lang="sk-SK" smtClean="0"/>
              <a:t>8. 10. 2024</a:t>
            </a:fld>
            <a:endParaRPr lang="sk-SK"/>
          </a:p>
        </p:txBody>
      </p:sp>
      <p:sp>
        <p:nvSpPr>
          <p:cNvPr id="4" name="Zástupný objekt pre obrázok snímky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k-SK"/>
          </a:p>
        </p:txBody>
      </p:sp>
      <p:sp>
        <p:nvSpPr>
          <p:cNvPr id="5" name="Zástupný objekt pre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6" name="Zástupný objekt pre pät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k-SK"/>
          </a:p>
        </p:txBody>
      </p:sp>
      <p:sp>
        <p:nvSpPr>
          <p:cNvPr id="7" name="Zástupný objekt pre číslo snímky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884F19-69EB-427E-877D-6EB3BD725558}" type="slidenum">
              <a:rPr lang="sk-SK" smtClean="0"/>
              <a:t>‹#›</a:t>
            </a:fld>
            <a:endParaRPr lang="sk-SK"/>
          </a:p>
        </p:txBody>
      </p:sp>
    </p:spTree>
    <p:extLst>
      <p:ext uri="{BB962C8B-B14F-4D97-AF65-F5344CB8AC3E}">
        <p14:creationId xmlns:p14="http://schemas.microsoft.com/office/powerpoint/2010/main" val="2526009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a:p>
        </p:txBody>
      </p:sp>
      <p:sp>
        <p:nvSpPr>
          <p:cNvPr id="4" name="Zástupný objekt pre číslo snímky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884F19-69EB-427E-877D-6EB3BD725558}" type="slidenum">
              <a:rPr kumimoji="0" lang="sk-S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sk-S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99099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a:p>
        </p:txBody>
      </p:sp>
      <p:sp>
        <p:nvSpPr>
          <p:cNvPr id="4" name="Zástupný objekt pre číslo snímky 3"/>
          <p:cNvSpPr>
            <a:spLocks noGrp="1"/>
          </p:cNvSpPr>
          <p:nvPr>
            <p:ph type="sldNum" sz="quarter" idx="5"/>
          </p:nvPr>
        </p:nvSpPr>
        <p:spPr/>
        <p:txBody>
          <a:bodyPr/>
          <a:lstStyle/>
          <a:p>
            <a:fld id="{81884F19-69EB-427E-877D-6EB3BD725558}" type="slidenum">
              <a:rPr lang="sk-SK" smtClean="0"/>
              <a:t>23</a:t>
            </a:fld>
            <a:endParaRPr lang="sk-SK"/>
          </a:p>
        </p:txBody>
      </p:sp>
    </p:spTree>
    <p:extLst>
      <p:ext uri="{BB962C8B-B14F-4D97-AF65-F5344CB8AC3E}">
        <p14:creationId xmlns:p14="http://schemas.microsoft.com/office/powerpoint/2010/main" val="25101559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a:p>
        </p:txBody>
      </p:sp>
      <p:sp>
        <p:nvSpPr>
          <p:cNvPr id="4" name="Zástupný objekt pre číslo snímky 3"/>
          <p:cNvSpPr>
            <a:spLocks noGrp="1"/>
          </p:cNvSpPr>
          <p:nvPr>
            <p:ph type="sldNum" sz="quarter" idx="5"/>
          </p:nvPr>
        </p:nvSpPr>
        <p:spPr/>
        <p:txBody>
          <a:bodyPr/>
          <a:lstStyle/>
          <a:p>
            <a:fld id="{81884F19-69EB-427E-877D-6EB3BD725558}" type="slidenum">
              <a:rPr lang="sk-SK" smtClean="0"/>
              <a:t>24</a:t>
            </a:fld>
            <a:endParaRPr lang="sk-SK"/>
          </a:p>
        </p:txBody>
      </p:sp>
    </p:spTree>
    <p:extLst>
      <p:ext uri="{BB962C8B-B14F-4D97-AF65-F5344CB8AC3E}">
        <p14:creationId xmlns:p14="http://schemas.microsoft.com/office/powerpoint/2010/main" val="15028852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k-SK" sz="1800">
                <a:effectLst/>
                <a:latin typeface="Segoe UI" panose="020B0502040204020203" pitchFamily="34" charset="0"/>
                <a:ea typeface="Segoe UI" panose="020B0502040204020203" pitchFamily="34" charset="0"/>
                <a:cs typeface="Times New Roman" panose="02020603050405020304" pitchFamily="18" charset="0"/>
              </a:rPr>
              <a:t>Slovensko má národnú stratégiu digitalizácie, v rámci ktorej podporuje digitálnu transformáciu všetkých oblastí spoločnosti na zvýšenie kvality života občanov, zvýšenie konkurencieschopnosti priemyslu a celého hospodárstva a na zabezpečenie efektívneho výkonu štátnej správy. Skúsenosť štátov s pokročilou digitalizáciou hospodárstva naznačuje, že uspejú tie podniky, ktoré dokážu inovovať a digitalizovať svoje procesy, ale najmä ponúknuť služby a produkty s vysokou pridanou hodnotou. Zároveň sa údaje považujú za vzácny zdroj a obchodovateľné aktívum. Budovanie údajového hospodárstva pre lepšie využitie údajov je nevyhnutné, aby sa vytvorili podmienky, ktoré umožnia lepšie rozhodovanie na základe analýz pri zachovaní ochrany osobných údajov občanov. Slovensko na využitie týchto príležitostí potrebuje vysokokvalifikovanú pracovnú silu, ktorá disponuje základnými digitálnymi zručnosťami a tiež expertov, ktorí ovládajú pokročilé digitálne zručnosti, aj takých, ktorí dokážu aj navrhovať nové riešenia, prinášať nové poznatky a tak prispievať k transformácií Slovenska smerom k znalostnej ekonomike.</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2C27158-D1F9-4EE0-AD1F-8B4A92BC43E7}" type="slidenum">
              <a:rPr lang="sk-SK" smtClean="0"/>
              <a:t>27</a:t>
            </a:fld>
            <a:endParaRPr lang="sk-SK"/>
          </a:p>
        </p:txBody>
      </p:sp>
    </p:spTree>
    <p:extLst>
      <p:ext uri="{BB962C8B-B14F-4D97-AF65-F5344CB8AC3E}">
        <p14:creationId xmlns:p14="http://schemas.microsoft.com/office/powerpoint/2010/main" val="31889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a:p>
        </p:txBody>
      </p:sp>
      <p:sp>
        <p:nvSpPr>
          <p:cNvPr id="4" name="Zástupný objekt pre číslo snímky 3"/>
          <p:cNvSpPr>
            <a:spLocks noGrp="1"/>
          </p:cNvSpPr>
          <p:nvPr>
            <p:ph type="sldNum" sz="quarter" idx="5"/>
          </p:nvPr>
        </p:nvSpPr>
        <p:spPr/>
        <p:txBody>
          <a:bodyPr/>
          <a:lstStyle/>
          <a:p>
            <a:fld id="{81884F19-69EB-427E-877D-6EB3BD725558}" type="slidenum">
              <a:rPr lang="sk-SK" smtClean="0"/>
              <a:t>29</a:t>
            </a:fld>
            <a:endParaRPr lang="sk-SK"/>
          </a:p>
        </p:txBody>
      </p:sp>
    </p:spTree>
    <p:extLst>
      <p:ext uri="{BB962C8B-B14F-4D97-AF65-F5344CB8AC3E}">
        <p14:creationId xmlns:p14="http://schemas.microsoft.com/office/powerpoint/2010/main" val="42408269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a:p>
        </p:txBody>
      </p:sp>
      <p:sp>
        <p:nvSpPr>
          <p:cNvPr id="4" name="Zástupný objekt pre číslo snímky 3"/>
          <p:cNvSpPr>
            <a:spLocks noGrp="1"/>
          </p:cNvSpPr>
          <p:nvPr>
            <p:ph type="sldNum" sz="quarter" idx="5"/>
          </p:nvPr>
        </p:nvSpPr>
        <p:spPr/>
        <p:txBody>
          <a:bodyPr/>
          <a:lstStyle/>
          <a:p>
            <a:fld id="{81884F19-69EB-427E-877D-6EB3BD725558}" type="slidenum">
              <a:rPr lang="sk-SK" smtClean="0"/>
              <a:t>30</a:t>
            </a:fld>
            <a:endParaRPr lang="sk-SK"/>
          </a:p>
        </p:txBody>
      </p:sp>
    </p:spTree>
    <p:extLst>
      <p:ext uri="{BB962C8B-B14F-4D97-AF65-F5344CB8AC3E}">
        <p14:creationId xmlns:p14="http://schemas.microsoft.com/office/powerpoint/2010/main" val="42408269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a:p>
        </p:txBody>
      </p:sp>
      <p:sp>
        <p:nvSpPr>
          <p:cNvPr id="4" name="Zástupný objekt pre číslo snímky 3"/>
          <p:cNvSpPr>
            <a:spLocks noGrp="1"/>
          </p:cNvSpPr>
          <p:nvPr>
            <p:ph type="sldNum" sz="quarter" idx="5"/>
          </p:nvPr>
        </p:nvSpPr>
        <p:spPr/>
        <p:txBody>
          <a:bodyPr/>
          <a:lstStyle/>
          <a:p>
            <a:fld id="{81884F19-69EB-427E-877D-6EB3BD725558}" type="slidenum">
              <a:rPr lang="sk-SK" smtClean="0"/>
              <a:t>31</a:t>
            </a:fld>
            <a:endParaRPr lang="sk-SK"/>
          </a:p>
        </p:txBody>
      </p:sp>
    </p:spTree>
    <p:extLst>
      <p:ext uri="{BB962C8B-B14F-4D97-AF65-F5344CB8AC3E}">
        <p14:creationId xmlns:p14="http://schemas.microsoft.com/office/powerpoint/2010/main" val="35552516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a:p>
        </p:txBody>
      </p:sp>
      <p:sp>
        <p:nvSpPr>
          <p:cNvPr id="4" name="Zástupný objekt pre číslo snímky 3"/>
          <p:cNvSpPr>
            <a:spLocks noGrp="1"/>
          </p:cNvSpPr>
          <p:nvPr>
            <p:ph type="sldNum" sz="quarter" idx="5"/>
          </p:nvPr>
        </p:nvSpPr>
        <p:spPr/>
        <p:txBody>
          <a:bodyPr/>
          <a:lstStyle/>
          <a:p>
            <a:fld id="{81884F19-69EB-427E-877D-6EB3BD725558}" type="slidenum">
              <a:rPr lang="sk-SK" smtClean="0"/>
              <a:t>32</a:t>
            </a:fld>
            <a:endParaRPr lang="sk-SK"/>
          </a:p>
        </p:txBody>
      </p:sp>
    </p:spTree>
    <p:extLst>
      <p:ext uri="{BB962C8B-B14F-4D97-AF65-F5344CB8AC3E}">
        <p14:creationId xmlns:p14="http://schemas.microsoft.com/office/powerpoint/2010/main" val="35552516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a:p>
        </p:txBody>
      </p:sp>
      <p:sp>
        <p:nvSpPr>
          <p:cNvPr id="4" name="Zástupný objekt pre číslo snímky 3"/>
          <p:cNvSpPr>
            <a:spLocks noGrp="1"/>
          </p:cNvSpPr>
          <p:nvPr>
            <p:ph type="sldNum" sz="quarter" idx="5"/>
          </p:nvPr>
        </p:nvSpPr>
        <p:spPr/>
        <p:txBody>
          <a:bodyPr/>
          <a:lstStyle/>
          <a:p>
            <a:fld id="{81884F19-69EB-427E-877D-6EB3BD725558}" type="slidenum">
              <a:rPr lang="sk-SK" smtClean="0"/>
              <a:t>33</a:t>
            </a:fld>
            <a:endParaRPr lang="sk-SK"/>
          </a:p>
        </p:txBody>
      </p:sp>
    </p:spTree>
    <p:extLst>
      <p:ext uri="{BB962C8B-B14F-4D97-AF65-F5344CB8AC3E}">
        <p14:creationId xmlns:p14="http://schemas.microsoft.com/office/powerpoint/2010/main" val="18938798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a:p>
        </p:txBody>
      </p:sp>
      <p:sp>
        <p:nvSpPr>
          <p:cNvPr id="4" name="Zástupný objekt pre číslo snímky 3"/>
          <p:cNvSpPr>
            <a:spLocks noGrp="1"/>
          </p:cNvSpPr>
          <p:nvPr>
            <p:ph type="sldNum" sz="quarter" idx="5"/>
          </p:nvPr>
        </p:nvSpPr>
        <p:spPr/>
        <p:txBody>
          <a:bodyPr/>
          <a:lstStyle/>
          <a:p>
            <a:fld id="{81884F19-69EB-427E-877D-6EB3BD725558}" type="slidenum">
              <a:rPr lang="sk-SK" smtClean="0"/>
              <a:t>34</a:t>
            </a:fld>
            <a:endParaRPr lang="sk-SK"/>
          </a:p>
        </p:txBody>
      </p:sp>
    </p:spTree>
    <p:extLst>
      <p:ext uri="{BB962C8B-B14F-4D97-AF65-F5344CB8AC3E}">
        <p14:creationId xmlns:p14="http://schemas.microsoft.com/office/powerpoint/2010/main" val="4370218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a:p>
        </p:txBody>
      </p:sp>
      <p:sp>
        <p:nvSpPr>
          <p:cNvPr id="4" name="Zástupný objekt pre číslo snímky 3"/>
          <p:cNvSpPr>
            <a:spLocks noGrp="1"/>
          </p:cNvSpPr>
          <p:nvPr>
            <p:ph type="sldNum" sz="quarter" idx="5"/>
          </p:nvPr>
        </p:nvSpPr>
        <p:spPr/>
        <p:txBody>
          <a:bodyPr/>
          <a:lstStyle/>
          <a:p>
            <a:fld id="{81884F19-69EB-427E-877D-6EB3BD725558}" type="slidenum">
              <a:rPr lang="sk-SK" smtClean="0"/>
              <a:t>35</a:t>
            </a:fld>
            <a:endParaRPr lang="sk-SK"/>
          </a:p>
        </p:txBody>
      </p:sp>
    </p:spTree>
    <p:extLst>
      <p:ext uri="{BB962C8B-B14F-4D97-AF65-F5344CB8AC3E}">
        <p14:creationId xmlns:p14="http://schemas.microsoft.com/office/powerpoint/2010/main" val="1034261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417D23-E771-F2B7-5EAA-775FF03A6EEC}"/>
            </a:ext>
          </a:extLst>
        </p:cNvPr>
        <p:cNvGrpSpPr/>
        <p:nvPr/>
      </p:nvGrpSpPr>
      <p:grpSpPr>
        <a:xfrm>
          <a:off x="0" y="0"/>
          <a:ext cx="0" cy="0"/>
          <a:chOff x="0" y="0"/>
          <a:chExt cx="0" cy="0"/>
        </a:xfrm>
      </p:grpSpPr>
      <p:sp>
        <p:nvSpPr>
          <p:cNvPr id="2" name="Zástupný objekt pre obrázok snímky 1">
            <a:extLst>
              <a:ext uri="{FF2B5EF4-FFF2-40B4-BE49-F238E27FC236}">
                <a16:creationId xmlns:a16="http://schemas.microsoft.com/office/drawing/2014/main" id="{F93E7D26-012A-561D-A95E-E512C152D41C}"/>
              </a:ext>
            </a:extLst>
          </p:cNvPr>
          <p:cNvSpPr>
            <a:spLocks noGrp="1" noRot="1" noChangeAspect="1"/>
          </p:cNvSpPr>
          <p:nvPr>
            <p:ph type="sldImg"/>
          </p:nvPr>
        </p:nvSpPr>
        <p:spPr/>
      </p:sp>
      <p:sp>
        <p:nvSpPr>
          <p:cNvPr id="3" name="Zástupný objekt pre poznámky 2">
            <a:extLst>
              <a:ext uri="{FF2B5EF4-FFF2-40B4-BE49-F238E27FC236}">
                <a16:creationId xmlns:a16="http://schemas.microsoft.com/office/drawing/2014/main" id="{9DB7BFBA-0616-D0AD-5AE9-D6B72323ECFD}"/>
              </a:ext>
            </a:extLst>
          </p:cNvPr>
          <p:cNvSpPr>
            <a:spLocks noGrp="1"/>
          </p:cNvSpPr>
          <p:nvPr>
            <p:ph type="body" idx="1"/>
          </p:nvPr>
        </p:nvSpPr>
        <p:spPr/>
        <p:txBody>
          <a:bodyPr/>
          <a:lstStyle/>
          <a:p>
            <a:endParaRPr lang="sk-SK"/>
          </a:p>
        </p:txBody>
      </p:sp>
      <p:sp>
        <p:nvSpPr>
          <p:cNvPr id="4" name="Zástupný objekt pre číslo snímky 3">
            <a:extLst>
              <a:ext uri="{FF2B5EF4-FFF2-40B4-BE49-F238E27FC236}">
                <a16:creationId xmlns:a16="http://schemas.microsoft.com/office/drawing/2014/main" id="{18618FC7-29B6-B11F-87F2-3274963C6B8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884F19-69EB-427E-877D-6EB3BD725558}" type="slidenum">
              <a:rPr kumimoji="0" lang="sk-S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sk-S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55974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a:p>
        </p:txBody>
      </p:sp>
      <p:sp>
        <p:nvSpPr>
          <p:cNvPr id="4" name="Zástupný objekt pre číslo snímky 3"/>
          <p:cNvSpPr>
            <a:spLocks noGrp="1"/>
          </p:cNvSpPr>
          <p:nvPr>
            <p:ph type="sldNum" sz="quarter" idx="5"/>
          </p:nvPr>
        </p:nvSpPr>
        <p:spPr/>
        <p:txBody>
          <a:bodyPr/>
          <a:lstStyle/>
          <a:p>
            <a:fld id="{81884F19-69EB-427E-877D-6EB3BD725558}" type="slidenum">
              <a:rPr lang="sk-SK" smtClean="0"/>
              <a:t>36</a:t>
            </a:fld>
            <a:endParaRPr lang="sk-SK"/>
          </a:p>
        </p:txBody>
      </p:sp>
    </p:spTree>
    <p:extLst>
      <p:ext uri="{BB962C8B-B14F-4D97-AF65-F5344CB8AC3E}">
        <p14:creationId xmlns:p14="http://schemas.microsoft.com/office/powerpoint/2010/main" val="26322113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a:p>
        </p:txBody>
      </p:sp>
      <p:sp>
        <p:nvSpPr>
          <p:cNvPr id="4" name="Zástupný objekt pre číslo snímky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884F19-69EB-427E-877D-6EB3BD725558}" type="slidenum">
              <a:rPr kumimoji="0" lang="sk-S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sk-S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14477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a:p>
        </p:txBody>
      </p:sp>
      <p:sp>
        <p:nvSpPr>
          <p:cNvPr id="4" name="Zástupný objekt pre číslo snímky 3"/>
          <p:cNvSpPr>
            <a:spLocks noGrp="1"/>
          </p:cNvSpPr>
          <p:nvPr>
            <p:ph type="sldNum" sz="quarter" idx="5"/>
          </p:nvPr>
        </p:nvSpPr>
        <p:spPr/>
        <p:txBody>
          <a:bodyPr/>
          <a:lstStyle/>
          <a:p>
            <a:fld id="{81884F19-69EB-427E-877D-6EB3BD725558}" type="slidenum">
              <a:rPr lang="sk-SK" smtClean="0"/>
              <a:t>40</a:t>
            </a:fld>
            <a:endParaRPr lang="sk-SK"/>
          </a:p>
        </p:txBody>
      </p:sp>
    </p:spTree>
    <p:extLst>
      <p:ext uri="{BB962C8B-B14F-4D97-AF65-F5344CB8AC3E}">
        <p14:creationId xmlns:p14="http://schemas.microsoft.com/office/powerpoint/2010/main" val="35559102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a:p>
        </p:txBody>
      </p:sp>
      <p:sp>
        <p:nvSpPr>
          <p:cNvPr id="4" name="Zástupný objekt pre číslo snímky 3"/>
          <p:cNvSpPr>
            <a:spLocks noGrp="1"/>
          </p:cNvSpPr>
          <p:nvPr>
            <p:ph type="sldNum" sz="quarter" idx="5"/>
          </p:nvPr>
        </p:nvSpPr>
        <p:spPr/>
        <p:txBody>
          <a:bodyPr/>
          <a:lstStyle/>
          <a:p>
            <a:fld id="{81884F19-69EB-427E-877D-6EB3BD725558}" type="slidenum">
              <a:rPr lang="sk-SK" smtClean="0"/>
              <a:t>41</a:t>
            </a:fld>
            <a:endParaRPr lang="sk-SK"/>
          </a:p>
        </p:txBody>
      </p:sp>
    </p:spTree>
    <p:extLst>
      <p:ext uri="{BB962C8B-B14F-4D97-AF65-F5344CB8AC3E}">
        <p14:creationId xmlns:p14="http://schemas.microsoft.com/office/powerpoint/2010/main" val="16797966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a:p>
        </p:txBody>
      </p:sp>
      <p:sp>
        <p:nvSpPr>
          <p:cNvPr id="4" name="Zástupný objekt pre číslo snímky 3"/>
          <p:cNvSpPr>
            <a:spLocks noGrp="1"/>
          </p:cNvSpPr>
          <p:nvPr>
            <p:ph type="sldNum" sz="quarter" idx="5"/>
          </p:nvPr>
        </p:nvSpPr>
        <p:spPr/>
        <p:txBody>
          <a:bodyPr/>
          <a:lstStyle/>
          <a:p>
            <a:fld id="{81884F19-69EB-427E-877D-6EB3BD725558}" type="slidenum">
              <a:rPr lang="sk-SK" smtClean="0"/>
              <a:t>42</a:t>
            </a:fld>
            <a:endParaRPr lang="sk-SK"/>
          </a:p>
        </p:txBody>
      </p:sp>
    </p:spTree>
    <p:extLst>
      <p:ext uri="{BB962C8B-B14F-4D97-AF65-F5344CB8AC3E}">
        <p14:creationId xmlns:p14="http://schemas.microsoft.com/office/powerpoint/2010/main" val="32931620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a:p>
        </p:txBody>
      </p:sp>
      <p:sp>
        <p:nvSpPr>
          <p:cNvPr id="4" name="Zástupný objekt pre číslo snímky 3"/>
          <p:cNvSpPr>
            <a:spLocks noGrp="1"/>
          </p:cNvSpPr>
          <p:nvPr>
            <p:ph type="sldNum" sz="quarter" idx="5"/>
          </p:nvPr>
        </p:nvSpPr>
        <p:spPr/>
        <p:txBody>
          <a:bodyPr/>
          <a:lstStyle/>
          <a:p>
            <a:fld id="{81884F19-69EB-427E-877D-6EB3BD725558}" type="slidenum">
              <a:rPr lang="sk-SK" smtClean="0"/>
              <a:t>45</a:t>
            </a:fld>
            <a:endParaRPr lang="sk-SK"/>
          </a:p>
        </p:txBody>
      </p:sp>
    </p:spTree>
    <p:extLst>
      <p:ext uri="{BB962C8B-B14F-4D97-AF65-F5344CB8AC3E}">
        <p14:creationId xmlns:p14="http://schemas.microsoft.com/office/powerpoint/2010/main" val="24757051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a:p>
        </p:txBody>
      </p:sp>
      <p:sp>
        <p:nvSpPr>
          <p:cNvPr id="4" name="Zástupný objekt pre číslo snímky 3"/>
          <p:cNvSpPr>
            <a:spLocks noGrp="1"/>
          </p:cNvSpPr>
          <p:nvPr>
            <p:ph type="sldNum" sz="quarter" idx="5"/>
          </p:nvPr>
        </p:nvSpPr>
        <p:spPr/>
        <p:txBody>
          <a:bodyPr/>
          <a:lstStyle/>
          <a:p>
            <a:fld id="{81884F19-69EB-427E-877D-6EB3BD725558}" type="slidenum">
              <a:rPr lang="sk-SK" smtClean="0"/>
              <a:t>46</a:t>
            </a:fld>
            <a:endParaRPr lang="sk-SK"/>
          </a:p>
        </p:txBody>
      </p:sp>
    </p:spTree>
    <p:extLst>
      <p:ext uri="{BB962C8B-B14F-4D97-AF65-F5344CB8AC3E}">
        <p14:creationId xmlns:p14="http://schemas.microsoft.com/office/powerpoint/2010/main" val="596589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a:p>
        </p:txBody>
      </p:sp>
      <p:sp>
        <p:nvSpPr>
          <p:cNvPr id="4" name="Zástupný objekt pre číslo snímky 3"/>
          <p:cNvSpPr>
            <a:spLocks noGrp="1"/>
          </p:cNvSpPr>
          <p:nvPr>
            <p:ph type="sldNum" sz="quarter" idx="5"/>
          </p:nvPr>
        </p:nvSpPr>
        <p:spPr/>
        <p:txBody>
          <a:bodyPr/>
          <a:lstStyle/>
          <a:p>
            <a:fld id="{81884F19-69EB-427E-877D-6EB3BD725558}" type="slidenum">
              <a:rPr lang="sk-SK" smtClean="0"/>
              <a:t>47</a:t>
            </a:fld>
            <a:endParaRPr lang="sk-SK"/>
          </a:p>
        </p:txBody>
      </p:sp>
    </p:spTree>
    <p:extLst>
      <p:ext uri="{BB962C8B-B14F-4D97-AF65-F5344CB8AC3E}">
        <p14:creationId xmlns:p14="http://schemas.microsoft.com/office/powerpoint/2010/main" val="9887597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a:p>
        </p:txBody>
      </p:sp>
      <p:sp>
        <p:nvSpPr>
          <p:cNvPr id="4" name="Zástupný objekt pre číslo snímky 3"/>
          <p:cNvSpPr>
            <a:spLocks noGrp="1"/>
          </p:cNvSpPr>
          <p:nvPr>
            <p:ph type="sldNum" sz="quarter" idx="5"/>
          </p:nvPr>
        </p:nvSpPr>
        <p:spPr/>
        <p:txBody>
          <a:bodyPr/>
          <a:lstStyle/>
          <a:p>
            <a:fld id="{81884F19-69EB-427E-877D-6EB3BD725558}" type="slidenum">
              <a:rPr lang="sk-SK" smtClean="0"/>
              <a:t>48</a:t>
            </a:fld>
            <a:endParaRPr lang="sk-SK"/>
          </a:p>
        </p:txBody>
      </p:sp>
    </p:spTree>
    <p:extLst>
      <p:ext uri="{BB962C8B-B14F-4D97-AF65-F5344CB8AC3E}">
        <p14:creationId xmlns:p14="http://schemas.microsoft.com/office/powerpoint/2010/main" val="3218237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a:p>
        </p:txBody>
      </p:sp>
      <p:sp>
        <p:nvSpPr>
          <p:cNvPr id="4" name="Zástupný objekt pre číslo snímky 3"/>
          <p:cNvSpPr>
            <a:spLocks noGrp="1"/>
          </p:cNvSpPr>
          <p:nvPr>
            <p:ph type="sldNum" sz="quarter" idx="5"/>
          </p:nvPr>
        </p:nvSpPr>
        <p:spPr/>
        <p:txBody>
          <a:bodyPr/>
          <a:lstStyle/>
          <a:p>
            <a:fld id="{81884F19-69EB-427E-877D-6EB3BD725558}" type="slidenum">
              <a:rPr lang="sk-SK" smtClean="0"/>
              <a:t>49</a:t>
            </a:fld>
            <a:endParaRPr lang="sk-SK"/>
          </a:p>
        </p:txBody>
      </p:sp>
    </p:spTree>
    <p:extLst>
      <p:ext uri="{BB962C8B-B14F-4D97-AF65-F5344CB8AC3E}">
        <p14:creationId xmlns:p14="http://schemas.microsoft.com/office/powerpoint/2010/main" val="30320742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a:p>
        </p:txBody>
      </p:sp>
      <p:sp>
        <p:nvSpPr>
          <p:cNvPr id="4" name="Zástupný objekt pre číslo snímky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884F19-69EB-427E-877D-6EB3BD725558}" type="slidenum">
              <a:rPr kumimoji="0" lang="sk-S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sk-S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00850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a:p>
        </p:txBody>
      </p:sp>
      <p:sp>
        <p:nvSpPr>
          <p:cNvPr id="4" name="Zástupný objekt pre číslo snímky 3"/>
          <p:cNvSpPr>
            <a:spLocks noGrp="1"/>
          </p:cNvSpPr>
          <p:nvPr>
            <p:ph type="sldNum" sz="quarter" idx="5"/>
          </p:nvPr>
        </p:nvSpPr>
        <p:spPr/>
        <p:txBody>
          <a:bodyPr/>
          <a:lstStyle/>
          <a:p>
            <a:fld id="{81884F19-69EB-427E-877D-6EB3BD725558}" type="slidenum">
              <a:rPr lang="sk-SK" smtClean="0"/>
              <a:t>54</a:t>
            </a:fld>
            <a:endParaRPr lang="sk-SK"/>
          </a:p>
        </p:txBody>
      </p:sp>
    </p:spTree>
    <p:extLst>
      <p:ext uri="{BB962C8B-B14F-4D97-AF65-F5344CB8AC3E}">
        <p14:creationId xmlns:p14="http://schemas.microsoft.com/office/powerpoint/2010/main" val="26009290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417D23-E771-F2B7-5EAA-775FF03A6EEC}"/>
            </a:ext>
          </a:extLst>
        </p:cNvPr>
        <p:cNvGrpSpPr/>
        <p:nvPr/>
      </p:nvGrpSpPr>
      <p:grpSpPr>
        <a:xfrm>
          <a:off x="0" y="0"/>
          <a:ext cx="0" cy="0"/>
          <a:chOff x="0" y="0"/>
          <a:chExt cx="0" cy="0"/>
        </a:xfrm>
      </p:grpSpPr>
      <p:sp>
        <p:nvSpPr>
          <p:cNvPr id="2" name="Zástupný objekt pre obrázok snímky 1">
            <a:extLst>
              <a:ext uri="{FF2B5EF4-FFF2-40B4-BE49-F238E27FC236}">
                <a16:creationId xmlns:a16="http://schemas.microsoft.com/office/drawing/2014/main" id="{F93E7D26-012A-561D-A95E-E512C152D41C}"/>
              </a:ext>
            </a:extLst>
          </p:cNvPr>
          <p:cNvSpPr>
            <a:spLocks noGrp="1" noRot="1" noChangeAspect="1"/>
          </p:cNvSpPr>
          <p:nvPr>
            <p:ph type="sldImg"/>
          </p:nvPr>
        </p:nvSpPr>
        <p:spPr/>
      </p:sp>
      <p:sp>
        <p:nvSpPr>
          <p:cNvPr id="3" name="Zástupný objekt pre poznámky 2">
            <a:extLst>
              <a:ext uri="{FF2B5EF4-FFF2-40B4-BE49-F238E27FC236}">
                <a16:creationId xmlns:a16="http://schemas.microsoft.com/office/drawing/2014/main" id="{9DB7BFBA-0616-D0AD-5AE9-D6B72323ECFD}"/>
              </a:ext>
            </a:extLst>
          </p:cNvPr>
          <p:cNvSpPr>
            <a:spLocks noGrp="1"/>
          </p:cNvSpPr>
          <p:nvPr>
            <p:ph type="body" idx="1"/>
          </p:nvPr>
        </p:nvSpPr>
        <p:spPr/>
        <p:txBody>
          <a:bodyPr/>
          <a:lstStyle/>
          <a:p>
            <a:endParaRPr lang="sk-SK"/>
          </a:p>
        </p:txBody>
      </p:sp>
      <p:sp>
        <p:nvSpPr>
          <p:cNvPr id="4" name="Zástupný objekt pre číslo snímky 3">
            <a:extLst>
              <a:ext uri="{FF2B5EF4-FFF2-40B4-BE49-F238E27FC236}">
                <a16:creationId xmlns:a16="http://schemas.microsoft.com/office/drawing/2014/main" id="{18618FC7-29B6-B11F-87F2-3274963C6B8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884F19-69EB-427E-877D-6EB3BD725558}" type="slidenum">
              <a:rPr kumimoji="0" lang="sk-S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sk-S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57097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C4683D-C0E9-2C6B-0B19-F00D47E0EDD3}"/>
            </a:ext>
          </a:extLst>
        </p:cNvPr>
        <p:cNvGrpSpPr/>
        <p:nvPr/>
      </p:nvGrpSpPr>
      <p:grpSpPr>
        <a:xfrm>
          <a:off x="0" y="0"/>
          <a:ext cx="0" cy="0"/>
          <a:chOff x="0" y="0"/>
          <a:chExt cx="0" cy="0"/>
        </a:xfrm>
      </p:grpSpPr>
      <p:sp>
        <p:nvSpPr>
          <p:cNvPr id="2" name="Zástupný objekt pre obrázok snímky 1">
            <a:extLst>
              <a:ext uri="{FF2B5EF4-FFF2-40B4-BE49-F238E27FC236}">
                <a16:creationId xmlns:a16="http://schemas.microsoft.com/office/drawing/2014/main" id="{2393152F-94BE-C8E5-179F-9B43541C922F}"/>
              </a:ext>
            </a:extLst>
          </p:cNvPr>
          <p:cNvSpPr>
            <a:spLocks noGrp="1" noRot="1" noChangeAspect="1"/>
          </p:cNvSpPr>
          <p:nvPr>
            <p:ph type="sldImg"/>
          </p:nvPr>
        </p:nvSpPr>
        <p:spPr/>
      </p:sp>
      <p:sp>
        <p:nvSpPr>
          <p:cNvPr id="3" name="Zástupný objekt pre poznámky 2">
            <a:extLst>
              <a:ext uri="{FF2B5EF4-FFF2-40B4-BE49-F238E27FC236}">
                <a16:creationId xmlns:a16="http://schemas.microsoft.com/office/drawing/2014/main" id="{C9C9F0F2-849A-4667-6366-CC9FB8D932DB}"/>
              </a:ext>
            </a:extLst>
          </p:cNvPr>
          <p:cNvSpPr>
            <a:spLocks noGrp="1"/>
          </p:cNvSpPr>
          <p:nvPr>
            <p:ph type="body" idx="1"/>
          </p:nvPr>
        </p:nvSpPr>
        <p:spPr/>
        <p:txBody>
          <a:bodyPr/>
          <a:lstStyle/>
          <a:p>
            <a:endParaRPr lang="sk-SK"/>
          </a:p>
        </p:txBody>
      </p:sp>
      <p:sp>
        <p:nvSpPr>
          <p:cNvPr id="4" name="Zástupný objekt pre číslo snímky 3">
            <a:extLst>
              <a:ext uri="{FF2B5EF4-FFF2-40B4-BE49-F238E27FC236}">
                <a16:creationId xmlns:a16="http://schemas.microsoft.com/office/drawing/2014/main" id="{87C769C7-8EC0-244A-A6C3-0C7BB9315D8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884F19-69EB-427E-877D-6EB3BD725558}" type="slidenum">
              <a:rPr kumimoji="0" lang="sk-S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sk-S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86057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a:p>
        </p:txBody>
      </p:sp>
      <p:sp>
        <p:nvSpPr>
          <p:cNvPr id="4" name="Zástupný objekt pre číslo snímky 3"/>
          <p:cNvSpPr>
            <a:spLocks noGrp="1"/>
          </p:cNvSpPr>
          <p:nvPr>
            <p:ph type="sldNum" sz="quarter" idx="5"/>
          </p:nvPr>
        </p:nvSpPr>
        <p:spPr/>
        <p:txBody>
          <a:bodyPr/>
          <a:lstStyle/>
          <a:p>
            <a:fld id="{81884F19-69EB-427E-877D-6EB3BD725558}" type="slidenum">
              <a:rPr lang="sk-SK" smtClean="0"/>
              <a:t>9</a:t>
            </a:fld>
            <a:endParaRPr lang="sk-SK"/>
          </a:p>
        </p:txBody>
      </p:sp>
    </p:spTree>
    <p:extLst>
      <p:ext uri="{BB962C8B-B14F-4D97-AF65-F5344CB8AC3E}">
        <p14:creationId xmlns:p14="http://schemas.microsoft.com/office/powerpoint/2010/main" val="33131268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a:p>
        </p:txBody>
      </p:sp>
      <p:sp>
        <p:nvSpPr>
          <p:cNvPr id="4" name="Zástupný objekt pre číslo snímky 3"/>
          <p:cNvSpPr>
            <a:spLocks noGrp="1"/>
          </p:cNvSpPr>
          <p:nvPr>
            <p:ph type="sldNum" sz="quarter" idx="5"/>
          </p:nvPr>
        </p:nvSpPr>
        <p:spPr/>
        <p:txBody>
          <a:bodyPr/>
          <a:lstStyle/>
          <a:p>
            <a:fld id="{81884F19-69EB-427E-877D-6EB3BD725558}" type="slidenum">
              <a:rPr lang="sk-SK" smtClean="0"/>
              <a:t>10</a:t>
            </a:fld>
            <a:endParaRPr lang="sk-SK"/>
          </a:p>
        </p:txBody>
      </p:sp>
    </p:spTree>
    <p:extLst>
      <p:ext uri="{BB962C8B-B14F-4D97-AF65-F5344CB8AC3E}">
        <p14:creationId xmlns:p14="http://schemas.microsoft.com/office/powerpoint/2010/main" val="18038317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a:p>
        </p:txBody>
      </p:sp>
      <p:sp>
        <p:nvSpPr>
          <p:cNvPr id="4" name="Zástupný objekt pre číslo snímky 3"/>
          <p:cNvSpPr>
            <a:spLocks noGrp="1"/>
          </p:cNvSpPr>
          <p:nvPr>
            <p:ph type="sldNum" sz="quarter" idx="5"/>
          </p:nvPr>
        </p:nvSpPr>
        <p:spPr/>
        <p:txBody>
          <a:bodyPr/>
          <a:lstStyle/>
          <a:p>
            <a:fld id="{81884F19-69EB-427E-877D-6EB3BD725558}" type="slidenum">
              <a:rPr lang="sk-SK" smtClean="0"/>
              <a:t>11</a:t>
            </a:fld>
            <a:endParaRPr lang="sk-SK"/>
          </a:p>
        </p:txBody>
      </p:sp>
    </p:spTree>
    <p:extLst>
      <p:ext uri="{BB962C8B-B14F-4D97-AF65-F5344CB8AC3E}">
        <p14:creationId xmlns:p14="http://schemas.microsoft.com/office/powerpoint/2010/main" val="28727047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a:p>
        </p:txBody>
      </p:sp>
      <p:sp>
        <p:nvSpPr>
          <p:cNvPr id="4" name="Zástupný objekt pre číslo snímky 3"/>
          <p:cNvSpPr>
            <a:spLocks noGrp="1"/>
          </p:cNvSpPr>
          <p:nvPr>
            <p:ph type="sldNum" sz="quarter" idx="5"/>
          </p:nvPr>
        </p:nvSpPr>
        <p:spPr/>
        <p:txBody>
          <a:bodyPr/>
          <a:lstStyle/>
          <a:p>
            <a:fld id="{81884F19-69EB-427E-877D-6EB3BD725558}" type="slidenum">
              <a:rPr lang="sk-SK" smtClean="0"/>
              <a:t>12</a:t>
            </a:fld>
            <a:endParaRPr lang="sk-SK"/>
          </a:p>
        </p:txBody>
      </p:sp>
    </p:spTree>
    <p:extLst>
      <p:ext uri="{BB962C8B-B14F-4D97-AF65-F5344CB8AC3E}">
        <p14:creationId xmlns:p14="http://schemas.microsoft.com/office/powerpoint/2010/main" val="30074229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a:p>
        </p:txBody>
      </p:sp>
      <p:sp>
        <p:nvSpPr>
          <p:cNvPr id="4" name="Zástupný objekt pre číslo snímky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884F19-69EB-427E-877D-6EB3BD725558}" type="slidenum">
              <a:rPr kumimoji="0" lang="sk-S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sk-S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7876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a:p>
        </p:txBody>
      </p:sp>
      <p:sp>
        <p:nvSpPr>
          <p:cNvPr id="4" name="Zástupný objekt pre číslo snímky 3"/>
          <p:cNvSpPr>
            <a:spLocks noGrp="1"/>
          </p:cNvSpPr>
          <p:nvPr>
            <p:ph type="sldNum" sz="quarter" idx="5"/>
          </p:nvPr>
        </p:nvSpPr>
        <p:spPr/>
        <p:txBody>
          <a:bodyPr/>
          <a:lstStyle/>
          <a:p>
            <a:fld id="{81884F19-69EB-427E-877D-6EB3BD725558}" type="slidenum">
              <a:rPr lang="sk-SK" smtClean="0"/>
              <a:t>22</a:t>
            </a:fld>
            <a:endParaRPr lang="sk-SK"/>
          </a:p>
        </p:txBody>
      </p:sp>
    </p:spTree>
    <p:extLst>
      <p:ext uri="{BB962C8B-B14F-4D97-AF65-F5344CB8AC3E}">
        <p14:creationId xmlns:p14="http://schemas.microsoft.com/office/powerpoint/2010/main" val="33382333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Master" Target="../slideMasters/slideMaster2.xml"/><Relationship Id="rId5" Type="http://schemas.openxmlformats.org/officeDocument/2006/relationships/image" Target="../media/image20.svg"/><Relationship Id="rId4" Type="http://schemas.openxmlformats.org/officeDocument/2006/relationships/image" Target="../media/image19.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4.png"/><Relationship Id="rId1" Type="http://schemas.openxmlformats.org/officeDocument/2006/relationships/slideMaster" Target="../slideMasters/slideMaster4.xml"/><Relationship Id="rId5" Type="http://schemas.openxmlformats.org/officeDocument/2006/relationships/image" Target="../media/image13.png"/><Relationship Id="rId4" Type="http://schemas.openxmlformats.org/officeDocument/2006/relationships/image" Target="../media/image23.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4.png"/><Relationship Id="rId1" Type="http://schemas.openxmlformats.org/officeDocument/2006/relationships/slideMaster" Target="../slideMasters/slideMaster4.xml"/><Relationship Id="rId5" Type="http://schemas.openxmlformats.org/officeDocument/2006/relationships/image" Target="../media/image13.png"/><Relationship Id="rId4" Type="http://schemas.openxmlformats.org/officeDocument/2006/relationships/image" Target="../media/image2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1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Master" Target="../slideMasters/slideMaster2.xml"/><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Úvodná snímka">
    <p:spTree>
      <p:nvGrpSpPr>
        <p:cNvPr id="1" name=""/>
        <p:cNvGrpSpPr/>
        <p:nvPr/>
      </p:nvGrpSpPr>
      <p:grpSpPr>
        <a:xfrm>
          <a:off x="0" y="0"/>
          <a:ext cx="0" cy="0"/>
          <a:chOff x="0" y="0"/>
          <a:chExt cx="0" cy="0"/>
        </a:xfrm>
      </p:grpSpPr>
      <p:pic>
        <p:nvPicPr>
          <p:cNvPr id="2" name="Obrázok 6">
            <a:extLst>
              <a:ext uri="{FF2B5EF4-FFF2-40B4-BE49-F238E27FC236}">
                <a16:creationId xmlns:a16="http://schemas.microsoft.com/office/drawing/2014/main" id="{FEFA3E00-AE5A-FB87-7DAE-7C334D02145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29591" y="3382566"/>
            <a:ext cx="126744" cy="1315722"/>
          </a:xfrm>
          <a:prstGeom prst="rect">
            <a:avLst/>
          </a:prstGeom>
          <a:noFill/>
          <a:ln cap="flat">
            <a:noFill/>
          </a:ln>
        </p:spPr>
      </p:pic>
      <p:pic>
        <p:nvPicPr>
          <p:cNvPr id="3" name="Obrázok 7">
            <a:extLst>
              <a:ext uri="{FF2B5EF4-FFF2-40B4-BE49-F238E27FC236}">
                <a16:creationId xmlns:a16="http://schemas.microsoft.com/office/drawing/2014/main" id="{C96311AA-F124-6274-DB0A-6CAC1857EC2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786944" y="3725705"/>
            <a:ext cx="1525071" cy="1531479"/>
          </a:xfrm>
          <a:prstGeom prst="rect">
            <a:avLst/>
          </a:prstGeom>
          <a:noFill/>
          <a:ln cap="flat">
            <a:noFill/>
          </a:ln>
        </p:spPr>
      </p:pic>
      <p:pic>
        <p:nvPicPr>
          <p:cNvPr id="4" name="Obrázok 13">
            <a:extLst>
              <a:ext uri="{FF2B5EF4-FFF2-40B4-BE49-F238E27FC236}">
                <a16:creationId xmlns:a16="http://schemas.microsoft.com/office/drawing/2014/main" id="{683743E2-3C21-9E1C-8350-D98B6FF5805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923635" y="5266707"/>
            <a:ext cx="1603993" cy="961122"/>
          </a:xfrm>
          <a:prstGeom prst="rect">
            <a:avLst/>
          </a:prstGeom>
          <a:noFill/>
          <a:ln cap="flat">
            <a:noFill/>
          </a:ln>
        </p:spPr>
      </p:pic>
      <p:pic>
        <p:nvPicPr>
          <p:cNvPr id="5" name="Obrázok 15">
            <a:extLst>
              <a:ext uri="{FF2B5EF4-FFF2-40B4-BE49-F238E27FC236}">
                <a16:creationId xmlns:a16="http://schemas.microsoft.com/office/drawing/2014/main" id="{2A98B85A-3070-55E0-94BF-F5C887A881CD}"/>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155371" y="645082"/>
            <a:ext cx="1361696" cy="1272614"/>
          </a:xfrm>
          <a:prstGeom prst="rect">
            <a:avLst/>
          </a:prstGeom>
          <a:noFill/>
          <a:ln cap="flat">
            <a:noFill/>
          </a:ln>
        </p:spPr>
      </p:pic>
      <p:pic>
        <p:nvPicPr>
          <p:cNvPr id="6" name="Obrázok 17">
            <a:extLst>
              <a:ext uri="{FF2B5EF4-FFF2-40B4-BE49-F238E27FC236}">
                <a16:creationId xmlns:a16="http://schemas.microsoft.com/office/drawing/2014/main" id="{E9C39B7B-A674-7292-9294-D3508D407302}"/>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9235833" y="2707484"/>
            <a:ext cx="565217" cy="571498"/>
          </a:xfrm>
          <a:prstGeom prst="rect">
            <a:avLst/>
          </a:prstGeom>
          <a:noFill/>
          <a:ln cap="flat">
            <a:noFill/>
          </a:ln>
        </p:spPr>
      </p:pic>
      <p:sp>
        <p:nvSpPr>
          <p:cNvPr id="7" name="Zástupný text 28">
            <a:extLst>
              <a:ext uri="{FF2B5EF4-FFF2-40B4-BE49-F238E27FC236}">
                <a16:creationId xmlns:a16="http://schemas.microsoft.com/office/drawing/2014/main" id="{D1F86F5A-0C27-F0B0-B978-F190EF00C794}"/>
              </a:ext>
            </a:extLst>
          </p:cNvPr>
          <p:cNvSpPr txBox="1">
            <a:spLocks noGrp="1"/>
          </p:cNvSpPr>
          <p:nvPr>
            <p:ph type="body" sz="quarter" idx="4294967295"/>
          </p:nvPr>
        </p:nvSpPr>
        <p:spPr>
          <a:xfrm>
            <a:off x="966337" y="3247665"/>
            <a:ext cx="6262597" cy="2083469"/>
          </a:xfrm>
          <a:prstGeom prst="rect">
            <a:avLst/>
          </a:prstGeom>
          <a:noFill/>
          <a:ln>
            <a:noFill/>
          </a:ln>
        </p:spPr>
        <p:txBody>
          <a:bodyPr vert="horz" wrap="square" lIns="91440" tIns="45720" rIns="91440" bIns="45720" anchor="t" anchorCtr="0" compatLnSpc="1">
            <a:noAutofit/>
          </a:bodyPr>
          <a:lstStyle>
            <a:lvl1pPr marL="0" marR="0" lvl="0" indent="0" fontAlgn="auto">
              <a:spcAft>
                <a:spcPts val="0"/>
              </a:spcAft>
              <a:buNone/>
              <a:tabLst/>
              <a:defRPr lang="sk-SK" sz="5800" b="1" i="0" u="none" strike="noStrike" cap="none" spc="0" baseline="0">
                <a:solidFill>
                  <a:srgbClr val="FFFFFF"/>
                </a:solidFill>
                <a:uFillTx/>
                <a:latin typeface="Source Sans Pro"/>
              </a:defRPr>
            </a:lvl1pPr>
          </a:lstStyle>
          <a:p>
            <a:pPr lvl="0"/>
            <a:r>
              <a:rPr lang="sk-SK"/>
              <a:t>Kliknite sem a upravte štýly predlohy textu</a:t>
            </a:r>
          </a:p>
        </p:txBody>
      </p:sp>
    </p:spTree>
    <p:extLst>
      <p:ext uri="{BB962C8B-B14F-4D97-AF65-F5344CB8AC3E}">
        <p14:creationId xmlns:p14="http://schemas.microsoft.com/office/powerpoint/2010/main" val="1720393323"/>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Hlavička sekcie">
    <p:spTree>
      <p:nvGrpSpPr>
        <p:cNvPr id="1" name=""/>
        <p:cNvGrpSpPr/>
        <p:nvPr/>
      </p:nvGrpSpPr>
      <p:grpSpPr>
        <a:xfrm>
          <a:off x="0" y="0"/>
          <a:ext cx="0" cy="0"/>
          <a:chOff x="0" y="0"/>
          <a:chExt cx="0" cy="0"/>
        </a:xfrm>
      </p:grpSpPr>
      <p:sp>
        <p:nvSpPr>
          <p:cNvPr id="2" name="Zástupný objekt pre obrázok 7">
            <a:extLst>
              <a:ext uri="{FF2B5EF4-FFF2-40B4-BE49-F238E27FC236}">
                <a16:creationId xmlns:a16="http://schemas.microsoft.com/office/drawing/2014/main" id="{6CE36B8F-03CD-21B9-2A3B-F9377B5DC451}"/>
              </a:ext>
            </a:extLst>
          </p:cNvPr>
          <p:cNvSpPr txBox="1">
            <a:spLocks noGrp="1"/>
          </p:cNvSpPr>
          <p:nvPr>
            <p:ph type="pic" sz="quarter" idx="4294967295"/>
          </p:nvPr>
        </p:nvSpPr>
        <p:spPr>
          <a:xfrm>
            <a:off x="623885" y="1703353"/>
            <a:ext cx="3471867" cy="3440146"/>
          </a:xfrm>
          <a:prstGeom prst="rect">
            <a:avLst/>
          </a:prstGeom>
          <a:noFill/>
          <a:ln>
            <a:noFill/>
          </a:ln>
        </p:spPr>
        <p:txBody>
          <a:bodyPr vert="horz" wrap="square" lIns="91440" tIns="45720" rIns="91440" bIns="45720" anchor="t" anchorCtr="0" compatLnSpc="1">
            <a:noAutofit/>
          </a:bodyPr>
          <a:lstStyle>
            <a:lvl1pPr marL="0" marR="0" lvl="0" indent="0" fontAlgn="auto">
              <a:spcAft>
                <a:spcPts val="0"/>
              </a:spcAft>
              <a:buNone/>
              <a:tabLst/>
              <a:defRPr lang="sk-SK" b="0" i="0" u="none" strike="noStrike" cap="none" spc="0" baseline="0">
                <a:solidFill>
                  <a:srgbClr val="000000"/>
                </a:solidFill>
                <a:uFillTx/>
                <a:latin typeface="Calibri"/>
              </a:defRPr>
            </a:lvl1pPr>
          </a:lstStyle>
          <a:p>
            <a:pPr lvl="0"/>
            <a:endParaRPr lang="sk-SK"/>
          </a:p>
        </p:txBody>
      </p:sp>
      <p:pic>
        <p:nvPicPr>
          <p:cNvPr id="3" name="Obrázok 7">
            <a:extLst>
              <a:ext uri="{FF2B5EF4-FFF2-40B4-BE49-F238E27FC236}">
                <a16:creationId xmlns:a16="http://schemas.microsoft.com/office/drawing/2014/main" id="{31552DF2-361B-25F1-C942-652D4FE59B6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34228" y="662418"/>
            <a:ext cx="65050" cy="242462"/>
          </a:xfrm>
          <a:prstGeom prst="rect">
            <a:avLst/>
          </a:prstGeom>
          <a:noFill/>
          <a:ln cap="flat">
            <a:noFill/>
          </a:ln>
        </p:spPr>
      </p:pic>
      <p:sp>
        <p:nvSpPr>
          <p:cNvPr id="4" name="Nadpis 1">
            <a:extLst>
              <a:ext uri="{FF2B5EF4-FFF2-40B4-BE49-F238E27FC236}">
                <a16:creationId xmlns:a16="http://schemas.microsoft.com/office/drawing/2014/main" id="{E23313DF-78B4-1ADD-3826-8B9EBA63DC03}"/>
              </a:ext>
            </a:extLst>
          </p:cNvPr>
          <p:cNvSpPr txBox="1">
            <a:spLocks noGrp="1"/>
          </p:cNvSpPr>
          <p:nvPr>
            <p:ph type="title"/>
          </p:nvPr>
        </p:nvSpPr>
        <p:spPr>
          <a:xfrm>
            <a:off x="834234" y="569881"/>
            <a:ext cx="8366915" cy="582646"/>
          </a:xfrm>
          <a:prstGeom prst="rect">
            <a:avLst/>
          </a:prstGeom>
          <a:noFill/>
          <a:ln>
            <a:noFill/>
          </a:ln>
        </p:spPr>
        <p:txBody>
          <a:bodyPr vert="horz" wrap="square" lIns="91440" tIns="45720" rIns="91440" bIns="45720" anchor="t" anchorCtr="0" compatLnSpc="1">
            <a:noAutofit/>
          </a:bodyPr>
          <a:lstStyle>
            <a:lvl1pPr marL="0" marR="0" lvl="0" indent="0" fontAlgn="auto">
              <a:spcBef>
                <a:spcPts val="0"/>
              </a:spcBef>
              <a:spcAft>
                <a:spcPts val="0"/>
              </a:spcAft>
              <a:tabLst/>
              <a:defRPr lang="en-US" sz="3000" b="1" i="0" u="none" strike="noStrike" cap="none" spc="0" baseline="0">
                <a:solidFill>
                  <a:srgbClr val="1E22AA"/>
                </a:solidFill>
                <a:uFillTx/>
                <a:latin typeface="Source Sans Pro" pitchFamily="34"/>
                <a:ea typeface="Source Sans Pro" pitchFamily="34"/>
              </a:defRPr>
            </a:lvl1pPr>
          </a:lstStyle>
          <a:p>
            <a:pPr lvl="0"/>
            <a:r>
              <a:rPr lang="en-US"/>
              <a:t>NADPIS PRE </a:t>
            </a:r>
            <a:r>
              <a:rPr lang="sk-SK"/>
              <a:t>3</a:t>
            </a:r>
            <a:r>
              <a:rPr lang="en-US"/>
              <a:t> OBRÁZKY </a:t>
            </a:r>
            <a:endParaRPr lang="sk-SK"/>
          </a:p>
        </p:txBody>
      </p:sp>
      <p:sp>
        <p:nvSpPr>
          <p:cNvPr id="6" name="Zástupný objekt pre obrázok 7">
            <a:extLst>
              <a:ext uri="{FF2B5EF4-FFF2-40B4-BE49-F238E27FC236}">
                <a16:creationId xmlns:a16="http://schemas.microsoft.com/office/drawing/2014/main" id="{B1E02215-25F4-95CB-A83F-4C8AA9840DD3}"/>
              </a:ext>
            </a:extLst>
          </p:cNvPr>
          <p:cNvSpPr txBox="1">
            <a:spLocks noGrp="1"/>
          </p:cNvSpPr>
          <p:nvPr>
            <p:ph type="pic" sz="quarter" idx="4294967295"/>
          </p:nvPr>
        </p:nvSpPr>
        <p:spPr>
          <a:xfrm>
            <a:off x="4350541" y="1703353"/>
            <a:ext cx="3471867" cy="3440146"/>
          </a:xfrm>
          <a:prstGeom prst="rect">
            <a:avLst/>
          </a:prstGeom>
          <a:noFill/>
          <a:ln>
            <a:noFill/>
          </a:ln>
        </p:spPr>
        <p:txBody>
          <a:bodyPr vert="horz" wrap="square" lIns="91440" tIns="45720" rIns="91440" bIns="45720" anchor="t" anchorCtr="0" compatLnSpc="1">
            <a:noAutofit/>
          </a:bodyPr>
          <a:lstStyle>
            <a:lvl1pPr marL="0" marR="0" lvl="0" indent="0" fontAlgn="auto">
              <a:spcAft>
                <a:spcPts val="0"/>
              </a:spcAft>
              <a:buNone/>
              <a:tabLst/>
              <a:defRPr lang="sk-SK" b="0" i="0" u="none" strike="noStrike" cap="none" spc="0" baseline="0">
                <a:solidFill>
                  <a:srgbClr val="000000"/>
                </a:solidFill>
                <a:uFillTx/>
                <a:latin typeface="Calibri"/>
              </a:defRPr>
            </a:lvl1pPr>
          </a:lstStyle>
          <a:p>
            <a:pPr lvl="0"/>
            <a:endParaRPr lang="sk-SK"/>
          </a:p>
        </p:txBody>
      </p:sp>
      <p:sp>
        <p:nvSpPr>
          <p:cNvPr id="7" name="Zástupný objekt pre obrázok 7">
            <a:extLst>
              <a:ext uri="{FF2B5EF4-FFF2-40B4-BE49-F238E27FC236}">
                <a16:creationId xmlns:a16="http://schemas.microsoft.com/office/drawing/2014/main" id="{36BEC68C-3287-4E1C-E49C-0794E76266A2}"/>
              </a:ext>
            </a:extLst>
          </p:cNvPr>
          <p:cNvSpPr txBox="1">
            <a:spLocks noGrp="1"/>
          </p:cNvSpPr>
          <p:nvPr>
            <p:ph type="pic" sz="quarter" idx="4294967295"/>
          </p:nvPr>
        </p:nvSpPr>
        <p:spPr>
          <a:xfrm>
            <a:off x="8086725" y="1712881"/>
            <a:ext cx="3471867" cy="3440146"/>
          </a:xfrm>
          <a:prstGeom prst="rect">
            <a:avLst/>
          </a:prstGeom>
          <a:noFill/>
          <a:ln>
            <a:noFill/>
          </a:ln>
        </p:spPr>
        <p:txBody>
          <a:bodyPr vert="horz" wrap="square" lIns="91440" tIns="45720" rIns="91440" bIns="45720" anchor="t" anchorCtr="0" compatLnSpc="1">
            <a:noAutofit/>
          </a:bodyPr>
          <a:lstStyle>
            <a:lvl1pPr marL="0" marR="0" lvl="0" indent="0" fontAlgn="auto">
              <a:spcAft>
                <a:spcPts val="0"/>
              </a:spcAft>
              <a:buNone/>
              <a:tabLst/>
              <a:defRPr lang="sk-SK" b="0" i="0" u="none" strike="noStrike" cap="none" spc="0" baseline="0">
                <a:solidFill>
                  <a:srgbClr val="000000"/>
                </a:solidFill>
                <a:uFillTx/>
                <a:latin typeface="Calibri"/>
              </a:defRPr>
            </a:lvl1pPr>
          </a:lstStyle>
          <a:p>
            <a:pPr lvl="0"/>
            <a:endParaRPr lang="sk-SK"/>
          </a:p>
        </p:txBody>
      </p:sp>
      <p:pic>
        <p:nvPicPr>
          <p:cNvPr id="8" name="Obrázok 9">
            <a:extLst>
              <a:ext uri="{FF2B5EF4-FFF2-40B4-BE49-F238E27FC236}">
                <a16:creationId xmlns:a16="http://schemas.microsoft.com/office/drawing/2014/main" id="{F7B5CE08-D316-97B0-67BF-5DFEFE20F63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1034803" y="5755343"/>
            <a:ext cx="645926" cy="602451"/>
          </a:xfrm>
          <a:prstGeom prst="rect">
            <a:avLst/>
          </a:prstGeom>
          <a:noFill/>
          <a:ln cap="flat">
            <a:noFill/>
          </a:ln>
        </p:spPr>
      </p:pic>
    </p:spTree>
    <p:extLst>
      <p:ext uri="{BB962C8B-B14F-4D97-AF65-F5344CB8AC3E}">
        <p14:creationId xmlns:p14="http://schemas.microsoft.com/office/powerpoint/2010/main" val="2651192774"/>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Hlavička sekcie">
    <p:spTree>
      <p:nvGrpSpPr>
        <p:cNvPr id="1" name=""/>
        <p:cNvGrpSpPr/>
        <p:nvPr/>
      </p:nvGrpSpPr>
      <p:grpSpPr>
        <a:xfrm>
          <a:off x="0" y="0"/>
          <a:ext cx="0" cy="0"/>
          <a:chOff x="0" y="0"/>
          <a:chExt cx="0" cy="0"/>
        </a:xfrm>
      </p:grpSpPr>
      <p:sp>
        <p:nvSpPr>
          <p:cNvPr id="2" name="Zástupný objekt pre obrázok 7">
            <a:extLst>
              <a:ext uri="{FF2B5EF4-FFF2-40B4-BE49-F238E27FC236}">
                <a16:creationId xmlns:a16="http://schemas.microsoft.com/office/drawing/2014/main" id="{6CE36B8F-03CD-21B9-2A3B-F9377B5DC451}"/>
              </a:ext>
            </a:extLst>
          </p:cNvPr>
          <p:cNvSpPr txBox="1">
            <a:spLocks noGrp="1"/>
          </p:cNvSpPr>
          <p:nvPr>
            <p:ph type="pic" sz="quarter" idx="4294967295"/>
          </p:nvPr>
        </p:nvSpPr>
        <p:spPr>
          <a:xfrm>
            <a:off x="623885" y="1703353"/>
            <a:ext cx="3471867" cy="3440146"/>
          </a:xfrm>
          <a:prstGeom prst="rect">
            <a:avLst/>
          </a:prstGeom>
          <a:noFill/>
          <a:ln>
            <a:noFill/>
          </a:ln>
        </p:spPr>
        <p:txBody>
          <a:bodyPr vert="horz" wrap="square" lIns="91440" tIns="45720" rIns="91440" bIns="45720" anchor="t" anchorCtr="0" compatLnSpc="1">
            <a:noAutofit/>
          </a:bodyPr>
          <a:lstStyle>
            <a:lvl1pPr marL="0" marR="0" lvl="0" indent="0" fontAlgn="auto">
              <a:spcAft>
                <a:spcPts val="0"/>
              </a:spcAft>
              <a:buNone/>
              <a:tabLst/>
              <a:defRPr lang="sk-SK" b="0" i="0" u="none" strike="noStrike" cap="none" spc="0" baseline="0">
                <a:solidFill>
                  <a:srgbClr val="000000"/>
                </a:solidFill>
                <a:uFillTx/>
                <a:latin typeface="Calibri"/>
              </a:defRPr>
            </a:lvl1pPr>
          </a:lstStyle>
          <a:p>
            <a:pPr lvl="0"/>
            <a:endParaRPr lang="sk-SK"/>
          </a:p>
        </p:txBody>
      </p:sp>
      <p:pic>
        <p:nvPicPr>
          <p:cNvPr id="3" name="Obrázok 7">
            <a:extLst>
              <a:ext uri="{FF2B5EF4-FFF2-40B4-BE49-F238E27FC236}">
                <a16:creationId xmlns:a16="http://schemas.microsoft.com/office/drawing/2014/main" id="{31552DF2-361B-25F1-C942-652D4FE59B6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34228" y="662418"/>
            <a:ext cx="65050" cy="242462"/>
          </a:xfrm>
          <a:prstGeom prst="rect">
            <a:avLst/>
          </a:prstGeom>
          <a:noFill/>
          <a:ln cap="flat">
            <a:noFill/>
          </a:ln>
        </p:spPr>
      </p:pic>
      <p:sp>
        <p:nvSpPr>
          <p:cNvPr id="4" name="Nadpis 1">
            <a:extLst>
              <a:ext uri="{FF2B5EF4-FFF2-40B4-BE49-F238E27FC236}">
                <a16:creationId xmlns:a16="http://schemas.microsoft.com/office/drawing/2014/main" id="{E23313DF-78B4-1ADD-3826-8B9EBA63DC03}"/>
              </a:ext>
            </a:extLst>
          </p:cNvPr>
          <p:cNvSpPr txBox="1">
            <a:spLocks noGrp="1"/>
          </p:cNvSpPr>
          <p:nvPr>
            <p:ph type="title"/>
          </p:nvPr>
        </p:nvSpPr>
        <p:spPr>
          <a:xfrm>
            <a:off x="834234" y="569881"/>
            <a:ext cx="8366915" cy="582646"/>
          </a:xfrm>
          <a:prstGeom prst="rect">
            <a:avLst/>
          </a:prstGeom>
          <a:noFill/>
          <a:ln>
            <a:noFill/>
          </a:ln>
        </p:spPr>
        <p:txBody>
          <a:bodyPr vert="horz" wrap="square" lIns="91440" tIns="45720" rIns="91440" bIns="45720" anchor="t" anchorCtr="0" compatLnSpc="1">
            <a:noAutofit/>
          </a:bodyPr>
          <a:lstStyle>
            <a:lvl1pPr marL="0" marR="0" lvl="0" indent="0" fontAlgn="auto">
              <a:spcBef>
                <a:spcPts val="0"/>
              </a:spcBef>
              <a:spcAft>
                <a:spcPts val="0"/>
              </a:spcAft>
              <a:tabLst/>
              <a:defRPr lang="en-US" sz="3000" b="1" i="0" u="none" strike="noStrike" cap="none" spc="0" baseline="0">
                <a:solidFill>
                  <a:srgbClr val="1E22AA"/>
                </a:solidFill>
                <a:uFillTx/>
                <a:latin typeface="Source Sans Pro" pitchFamily="34"/>
                <a:ea typeface="Source Sans Pro" pitchFamily="34"/>
              </a:defRPr>
            </a:lvl1pPr>
          </a:lstStyle>
          <a:p>
            <a:pPr lvl="0"/>
            <a:r>
              <a:rPr lang="en-US"/>
              <a:t>NADPIS PRE </a:t>
            </a:r>
            <a:r>
              <a:rPr lang="sk-SK"/>
              <a:t>3</a:t>
            </a:r>
            <a:r>
              <a:rPr lang="en-US"/>
              <a:t> OBRÁZKY </a:t>
            </a:r>
            <a:endParaRPr lang="sk-SK"/>
          </a:p>
        </p:txBody>
      </p:sp>
      <p:sp>
        <p:nvSpPr>
          <p:cNvPr id="6" name="Zástupný objekt pre obrázok 7">
            <a:extLst>
              <a:ext uri="{FF2B5EF4-FFF2-40B4-BE49-F238E27FC236}">
                <a16:creationId xmlns:a16="http://schemas.microsoft.com/office/drawing/2014/main" id="{B1E02215-25F4-95CB-A83F-4C8AA9840DD3}"/>
              </a:ext>
            </a:extLst>
          </p:cNvPr>
          <p:cNvSpPr txBox="1">
            <a:spLocks noGrp="1"/>
          </p:cNvSpPr>
          <p:nvPr>
            <p:ph type="pic" sz="quarter" idx="4294967295"/>
          </p:nvPr>
        </p:nvSpPr>
        <p:spPr>
          <a:xfrm>
            <a:off x="4350541" y="1703353"/>
            <a:ext cx="3471867" cy="3440146"/>
          </a:xfrm>
          <a:prstGeom prst="rect">
            <a:avLst/>
          </a:prstGeom>
          <a:noFill/>
          <a:ln>
            <a:noFill/>
          </a:ln>
        </p:spPr>
        <p:txBody>
          <a:bodyPr vert="horz" wrap="square" lIns="91440" tIns="45720" rIns="91440" bIns="45720" anchor="t" anchorCtr="0" compatLnSpc="1">
            <a:noAutofit/>
          </a:bodyPr>
          <a:lstStyle>
            <a:lvl1pPr marL="0" marR="0" lvl="0" indent="0" fontAlgn="auto">
              <a:spcAft>
                <a:spcPts val="0"/>
              </a:spcAft>
              <a:buNone/>
              <a:tabLst/>
              <a:defRPr lang="sk-SK" b="0" i="0" u="none" strike="noStrike" cap="none" spc="0" baseline="0">
                <a:solidFill>
                  <a:srgbClr val="000000"/>
                </a:solidFill>
                <a:uFillTx/>
                <a:latin typeface="Calibri"/>
              </a:defRPr>
            </a:lvl1pPr>
          </a:lstStyle>
          <a:p>
            <a:pPr lvl="0"/>
            <a:endParaRPr lang="sk-SK"/>
          </a:p>
        </p:txBody>
      </p:sp>
      <p:sp>
        <p:nvSpPr>
          <p:cNvPr id="7" name="Zástupný objekt pre obrázok 7">
            <a:extLst>
              <a:ext uri="{FF2B5EF4-FFF2-40B4-BE49-F238E27FC236}">
                <a16:creationId xmlns:a16="http://schemas.microsoft.com/office/drawing/2014/main" id="{36BEC68C-3287-4E1C-E49C-0794E76266A2}"/>
              </a:ext>
            </a:extLst>
          </p:cNvPr>
          <p:cNvSpPr txBox="1">
            <a:spLocks noGrp="1"/>
          </p:cNvSpPr>
          <p:nvPr>
            <p:ph type="pic" sz="quarter" idx="4294967295"/>
          </p:nvPr>
        </p:nvSpPr>
        <p:spPr>
          <a:xfrm>
            <a:off x="8086725" y="1712881"/>
            <a:ext cx="3471867" cy="3440146"/>
          </a:xfrm>
          <a:prstGeom prst="rect">
            <a:avLst/>
          </a:prstGeom>
          <a:noFill/>
          <a:ln>
            <a:noFill/>
          </a:ln>
        </p:spPr>
        <p:txBody>
          <a:bodyPr vert="horz" wrap="square" lIns="91440" tIns="45720" rIns="91440" bIns="45720" anchor="t" anchorCtr="0" compatLnSpc="1">
            <a:noAutofit/>
          </a:bodyPr>
          <a:lstStyle>
            <a:lvl1pPr marL="0" marR="0" lvl="0" indent="0" fontAlgn="auto">
              <a:spcAft>
                <a:spcPts val="0"/>
              </a:spcAft>
              <a:buNone/>
              <a:tabLst/>
              <a:defRPr lang="sk-SK" b="0" i="0" u="none" strike="noStrike" cap="none" spc="0" baseline="0">
                <a:solidFill>
                  <a:srgbClr val="000000"/>
                </a:solidFill>
                <a:uFillTx/>
                <a:latin typeface="Calibri"/>
              </a:defRPr>
            </a:lvl1pPr>
          </a:lstStyle>
          <a:p>
            <a:pPr lvl="0"/>
            <a:endParaRPr lang="sk-SK"/>
          </a:p>
        </p:txBody>
      </p:sp>
      <p:pic>
        <p:nvPicPr>
          <p:cNvPr id="8" name="Obrázok 9">
            <a:extLst>
              <a:ext uri="{FF2B5EF4-FFF2-40B4-BE49-F238E27FC236}">
                <a16:creationId xmlns:a16="http://schemas.microsoft.com/office/drawing/2014/main" id="{023EAFC4-1592-829E-E636-58813AC85A9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1034803" y="569881"/>
            <a:ext cx="645926" cy="602451"/>
          </a:xfrm>
          <a:prstGeom prst="rect">
            <a:avLst/>
          </a:prstGeom>
          <a:noFill/>
          <a:ln cap="flat">
            <a:noFill/>
          </a:ln>
        </p:spPr>
      </p:pic>
    </p:spTree>
    <p:extLst>
      <p:ext uri="{BB962C8B-B14F-4D97-AF65-F5344CB8AC3E}">
        <p14:creationId xmlns:p14="http://schemas.microsoft.com/office/powerpoint/2010/main" val="2902121277"/>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_Hlavička sekcie">
    <p:spTree>
      <p:nvGrpSpPr>
        <p:cNvPr id="1" name=""/>
        <p:cNvGrpSpPr/>
        <p:nvPr/>
      </p:nvGrpSpPr>
      <p:grpSpPr>
        <a:xfrm>
          <a:off x="0" y="0"/>
          <a:ext cx="0" cy="0"/>
          <a:chOff x="0" y="0"/>
          <a:chExt cx="0" cy="0"/>
        </a:xfrm>
      </p:grpSpPr>
      <p:sp>
        <p:nvSpPr>
          <p:cNvPr id="2" name="Zástupný objekt pre obrázok 7">
            <a:extLst>
              <a:ext uri="{FF2B5EF4-FFF2-40B4-BE49-F238E27FC236}">
                <a16:creationId xmlns:a16="http://schemas.microsoft.com/office/drawing/2014/main" id="{6CE36B8F-03CD-21B9-2A3B-F9377B5DC451}"/>
              </a:ext>
            </a:extLst>
          </p:cNvPr>
          <p:cNvSpPr txBox="1">
            <a:spLocks noGrp="1"/>
          </p:cNvSpPr>
          <p:nvPr>
            <p:ph type="pic" sz="quarter" idx="4294967295"/>
          </p:nvPr>
        </p:nvSpPr>
        <p:spPr>
          <a:xfrm>
            <a:off x="623885" y="1703353"/>
            <a:ext cx="3471867" cy="3440146"/>
          </a:xfrm>
          <a:prstGeom prst="rect">
            <a:avLst/>
          </a:prstGeom>
          <a:noFill/>
          <a:ln>
            <a:noFill/>
          </a:ln>
        </p:spPr>
        <p:txBody>
          <a:bodyPr vert="horz" wrap="square" lIns="91440" tIns="45720" rIns="91440" bIns="45720" anchor="t" anchorCtr="0" compatLnSpc="1">
            <a:noAutofit/>
          </a:bodyPr>
          <a:lstStyle>
            <a:lvl1pPr marL="0" marR="0" lvl="0" indent="0" fontAlgn="auto">
              <a:spcAft>
                <a:spcPts val="0"/>
              </a:spcAft>
              <a:buNone/>
              <a:tabLst/>
              <a:defRPr lang="sk-SK" b="0" i="0" u="none" strike="noStrike" cap="none" spc="0" baseline="0">
                <a:solidFill>
                  <a:srgbClr val="000000"/>
                </a:solidFill>
                <a:uFillTx/>
                <a:latin typeface="Calibri"/>
              </a:defRPr>
            </a:lvl1pPr>
          </a:lstStyle>
          <a:p>
            <a:pPr lvl="0"/>
            <a:endParaRPr lang="sk-SK"/>
          </a:p>
        </p:txBody>
      </p:sp>
      <p:pic>
        <p:nvPicPr>
          <p:cNvPr id="3" name="Obrázok 7">
            <a:extLst>
              <a:ext uri="{FF2B5EF4-FFF2-40B4-BE49-F238E27FC236}">
                <a16:creationId xmlns:a16="http://schemas.microsoft.com/office/drawing/2014/main" id="{31552DF2-361B-25F1-C942-652D4FE59B6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34228" y="662418"/>
            <a:ext cx="65050" cy="242462"/>
          </a:xfrm>
          <a:prstGeom prst="rect">
            <a:avLst/>
          </a:prstGeom>
          <a:noFill/>
          <a:ln cap="flat">
            <a:noFill/>
          </a:ln>
        </p:spPr>
      </p:pic>
      <p:sp>
        <p:nvSpPr>
          <p:cNvPr id="4" name="Nadpis 1">
            <a:extLst>
              <a:ext uri="{FF2B5EF4-FFF2-40B4-BE49-F238E27FC236}">
                <a16:creationId xmlns:a16="http://schemas.microsoft.com/office/drawing/2014/main" id="{E23313DF-78B4-1ADD-3826-8B9EBA63DC03}"/>
              </a:ext>
            </a:extLst>
          </p:cNvPr>
          <p:cNvSpPr txBox="1">
            <a:spLocks noGrp="1"/>
          </p:cNvSpPr>
          <p:nvPr>
            <p:ph type="title"/>
          </p:nvPr>
        </p:nvSpPr>
        <p:spPr>
          <a:xfrm>
            <a:off x="834234" y="569881"/>
            <a:ext cx="8366915" cy="582646"/>
          </a:xfrm>
          <a:prstGeom prst="rect">
            <a:avLst/>
          </a:prstGeom>
          <a:noFill/>
          <a:ln>
            <a:noFill/>
          </a:ln>
        </p:spPr>
        <p:txBody>
          <a:bodyPr vert="horz" wrap="square" lIns="91440" tIns="45720" rIns="91440" bIns="45720" anchor="t" anchorCtr="0" compatLnSpc="1">
            <a:noAutofit/>
          </a:bodyPr>
          <a:lstStyle>
            <a:lvl1pPr marL="0" marR="0" lvl="0" indent="0" fontAlgn="auto">
              <a:spcBef>
                <a:spcPts val="0"/>
              </a:spcBef>
              <a:spcAft>
                <a:spcPts val="0"/>
              </a:spcAft>
              <a:tabLst/>
              <a:defRPr lang="en-US" sz="3000" b="1" i="0" u="none" strike="noStrike" cap="none" spc="0" baseline="0">
                <a:solidFill>
                  <a:srgbClr val="1E22AA"/>
                </a:solidFill>
                <a:uFillTx/>
                <a:latin typeface="Source Sans Pro" pitchFamily="34"/>
                <a:ea typeface="Source Sans Pro" pitchFamily="34"/>
              </a:defRPr>
            </a:lvl1pPr>
          </a:lstStyle>
          <a:p>
            <a:pPr lvl="0"/>
            <a:r>
              <a:rPr lang="en-US"/>
              <a:t>NADPIS PRE </a:t>
            </a:r>
            <a:r>
              <a:rPr lang="sk-SK"/>
              <a:t>3</a:t>
            </a:r>
            <a:r>
              <a:rPr lang="en-US"/>
              <a:t> OBRÁZKY </a:t>
            </a:r>
            <a:endParaRPr lang="sk-SK"/>
          </a:p>
        </p:txBody>
      </p:sp>
      <p:sp>
        <p:nvSpPr>
          <p:cNvPr id="6" name="Zástupný objekt pre obrázok 7">
            <a:extLst>
              <a:ext uri="{FF2B5EF4-FFF2-40B4-BE49-F238E27FC236}">
                <a16:creationId xmlns:a16="http://schemas.microsoft.com/office/drawing/2014/main" id="{B1E02215-25F4-95CB-A83F-4C8AA9840DD3}"/>
              </a:ext>
            </a:extLst>
          </p:cNvPr>
          <p:cNvSpPr txBox="1">
            <a:spLocks noGrp="1"/>
          </p:cNvSpPr>
          <p:nvPr>
            <p:ph type="pic" sz="quarter" idx="4294967295"/>
          </p:nvPr>
        </p:nvSpPr>
        <p:spPr>
          <a:xfrm>
            <a:off x="4350541" y="1703353"/>
            <a:ext cx="3471867" cy="3440146"/>
          </a:xfrm>
          <a:prstGeom prst="rect">
            <a:avLst/>
          </a:prstGeom>
          <a:noFill/>
          <a:ln>
            <a:noFill/>
          </a:ln>
        </p:spPr>
        <p:txBody>
          <a:bodyPr vert="horz" wrap="square" lIns="91440" tIns="45720" rIns="91440" bIns="45720" anchor="t" anchorCtr="0" compatLnSpc="1">
            <a:noAutofit/>
          </a:bodyPr>
          <a:lstStyle>
            <a:lvl1pPr marL="0" marR="0" lvl="0" indent="0" fontAlgn="auto">
              <a:spcAft>
                <a:spcPts val="0"/>
              </a:spcAft>
              <a:buNone/>
              <a:tabLst/>
              <a:defRPr lang="sk-SK" b="0" i="0" u="none" strike="noStrike" cap="none" spc="0" baseline="0">
                <a:solidFill>
                  <a:srgbClr val="000000"/>
                </a:solidFill>
                <a:uFillTx/>
                <a:latin typeface="Calibri"/>
              </a:defRPr>
            </a:lvl1pPr>
          </a:lstStyle>
          <a:p>
            <a:pPr lvl="0"/>
            <a:endParaRPr lang="sk-SK"/>
          </a:p>
        </p:txBody>
      </p:sp>
      <p:sp>
        <p:nvSpPr>
          <p:cNvPr id="7" name="Zástupný objekt pre obrázok 7">
            <a:extLst>
              <a:ext uri="{FF2B5EF4-FFF2-40B4-BE49-F238E27FC236}">
                <a16:creationId xmlns:a16="http://schemas.microsoft.com/office/drawing/2014/main" id="{36BEC68C-3287-4E1C-E49C-0794E76266A2}"/>
              </a:ext>
            </a:extLst>
          </p:cNvPr>
          <p:cNvSpPr txBox="1">
            <a:spLocks noGrp="1"/>
          </p:cNvSpPr>
          <p:nvPr>
            <p:ph type="pic" sz="quarter" idx="4294967295"/>
          </p:nvPr>
        </p:nvSpPr>
        <p:spPr>
          <a:xfrm>
            <a:off x="8086725" y="1712881"/>
            <a:ext cx="3471867" cy="3440146"/>
          </a:xfrm>
          <a:prstGeom prst="rect">
            <a:avLst/>
          </a:prstGeom>
          <a:noFill/>
          <a:ln>
            <a:noFill/>
          </a:ln>
        </p:spPr>
        <p:txBody>
          <a:bodyPr vert="horz" wrap="square" lIns="91440" tIns="45720" rIns="91440" bIns="45720" anchor="t" anchorCtr="0" compatLnSpc="1">
            <a:noAutofit/>
          </a:bodyPr>
          <a:lstStyle>
            <a:lvl1pPr marL="0" marR="0" lvl="0" indent="0" fontAlgn="auto">
              <a:spcAft>
                <a:spcPts val="0"/>
              </a:spcAft>
              <a:buNone/>
              <a:tabLst/>
              <a:defRPr lang="sk-SK" b="0" i="0" u="none" strike="noStrike" cap="none" spc="0" baseline="0">
                <a:solidFill>
                  <a:srgbClr val="000000"/>
                </a:solidFill>
                <a:uFillTx/>
                <a:latin typeface="Calibri"/>
              </a:defRPr>
            </a:lvl1pPr>
          </a:lstStyle>
          <a:p>
            <a:pPr lvl="0"/>
            <a:endParaRPr lang="sk-SK"/>
          </a:p>
        </p:txBody>
      </p:sp>
      <p:pic>
        <p:nvPicPr>
          <p:cNvPr id="5" name="Obrázok 9">
            <a:extLst>
              <a:ext uri="{FF2B5EF4-FFF2-40B4-BE49-F238E27FC236}">
                <a16:creationId xmlns:a16="http://schemas.microsoft.com/office/drawing/2014/main" id="{0202A758-4BB2-FE75-E4C5-3A6D8792055D}"/>
              </a:ext>
            </a:extLst>
          </p:cNvPr>
          <p:cNvPicPr>
            <a:picLocks noChangeAspect="1"/>
          </p:cNvPicPr>
          <p:nvPr userDrawn="1"/>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p:blipFill>
        <p:spPr>
          <a:xfrm>
            <a:off x="11347319" y="6033131"/>
            <a:ext cx="645926" cy="602451"/>
          </a:xfrm>
          <a:prstGeom prst="rect">
            <a:avLst/>
          </a:prstGeom>
          <a:noFill/>
          <a:ln cap="flat">
            <a:noFill/>
          </a:ln>
        </p:spPr>
      </p:pic>
    </p:spTree>
    <p:extLst>
      <p:ext uri="{BB962C8B-B14F-4D97-AF65-F5344CB8AC3E}">
        <p14:creationId xmlns:p14="http://schemas.microsoft.com/office/powerpoint/2010/main" val="3125265071"/>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Úvodná snímka">
    <p:spTree>
      <p:nvGrpSpPr>
        <p:cNvPr id="1" name=""/>
        <p:cNvGrpSpPr/>
        <p:nvPr/>
      </p:nvGrpSpPr>
      <p:grpSpPr>
        <a:xfrm>
          <a:off x="0" y="0"/>
          <a:ext cx="0" cy="0"/>
          <a:chOff x="0" y="0"/>
          <a:chExt cx="0" cy="0"/>
        </a:xfrm>
      </p:grpSpPr>
      <p:sp>
        <p:nvSpPr>
          <p:cNvPr id="2" name="Zástupný objekt pre obrázok 7">
            <a:extLst>
              <a:ext uri="{FF2B5EF4-FFF2-40B4-BE49-F238E27FC236}">
                <a16:creationId xmlns:a16="http://schemas.microsoft.com/office/drawing/2014/main" id="{9C716487-F1EA-B89E-0908-56EA5B61FB05}"/>
              </a:ext>
            </a:extLst>
          </p:cNvPr>
          <p:cNvSpPr txBox="1">
            <a:spLocks noGrp="1"/>
          </p:cNvSpPr>
          <p:nvPr>
            <p:ph type="pic" sz="quarter" idx="4294967295"/>
          </p:nvPr>
        </p:nvSpPr>
        <p:spPr>
          <a:xfrm>
            <a:off x="6096003" y="0"/>
            <a:ext cx="6096003" cy="6858000"/>
          </a:xfrm>
          <a:prstGeom prst="rect">
            <a:avLst/>
          </a:prstGeom>
          <a:noFill/>
          <a:ln>
            <a:noFill/>
          </a:ln>
        </p:spPr>
        <p:txBody>
          <a:bodyPr vert="horz" wrap="square" lIns="91440" tIns="45720" rIns="91440" bIns="45720" anchor="t" anchorCtr="0" compatLnSpc="1">
            <a:noAutofit/>
          </a:bodyPr>
          <a:lstStyle>
            <a:lvl1pPr marL="0" marR="0" lvl="0" indent="0" fontAlgn="auto">
              <a:spcAft>
                <a:spcPts val="0"/>
              </a:spcAft>
              <a:buNone/>
              <a:tabLst/>
              <a:defRPr lang="sk-SK" b="0" i="0" u="none" strike="noStrike" cap="none" spc="0" baseline="0">
                <a:solidFill>
                  <a:srgbClr val="000000"/>
                </a:solidFill>
                <a:uFillTx/>
                <a:latin typeface="Calibri"/>
              </a:defRPr>
            </a:lvl1pPr>
          </a:lstStyle>
          <a:p>
            <a:pPr lvl="0"/>
            <a:endParaRPr lang="sk-SK"/>
          </a:p>
        </p:txBody>
      </p:sp>
      <p:sp>
        <p:nvSpPr>
          <p:cNvPr id="3" name="Nadpis 1">
            <a:extLst>
              <a:ext uri="{FF2B5EF4-FFF2-40B4-BE49-F238E27FC236}">
                <a16:creationId xmlns:a16="http://schemas.microsoft.com/office/drawing/2014/main" id="{FF862275-6D9E-9099-9E0C-97A5F2011D44}"/>
              </a:ext>
            </a:extLst>
          </p:cNvPr>
          <p:cNvSpPr txBox="1">
            <a:spLocks noGrp="1"/>
          </p:cNvSpPr>
          <p:nvPr>
            <p:ph type="title"/>
          </p:nvPr>
        </p:nvSpPr>
        <p:spPr>
          <a:xfrm>
            <a:off x="977109" y="2227231"/>
            <a:ext cx="4013996" cy="2220940"/>
          </a:xfrm>
          <a:prstGeom prst="rect">
            <a:avLst/>
          </a:prstGeom>
          <a:noFill/>
          <a:ln>
            <a:noFill/>
          </a:ln>
        </p:spPr>
        <p:txBody>
          <a:bodyPr vert="horz" wrap="square" lIns="91440" tIns="45720" rIns="91440" bIns="45720" anchor="t" anchorCtr="0" compatLnSpc="1">
            <a:noAutofit/>
          </a:bodyPr>
          <a:lstStyle>
            <a:lvl1pPr marL="0" marR="0" lvl="0" indent="0" fontAlgn="auto">
              <a:lnSpc>
                <a:spcPct val="100000"/>
              </a:lnSpc>
              <a:spcBef>
                <a:spcPts val="0"/>
              </a:spcBef>
              <a:spcAft>
                <a:spcPts val="0"/>
              </a:spcAft>
              <a:tabLst/>
              <a:defRPr lang="en-US" sz="3800" b="1" i="0" u="none" strike="noStrike" cap="none" spc="0" baseline="0">
                <a:solidFill>
                  <a:srgbClr val="1E22AA"/>
                </a:solidFill>
                <a:uFillTx/>
                <a:latin typeface="Source Sans Pro" pitchFamily="34"/>
                <a:ea typeface="Source Sans Pro" pitchFamily="34"/>
              </a:defRPr>
            </a:lvl1pPr>
          </a:lstStyle>
          <a:p>
            <a:pPr lvl="0"/>
            <a:r>
              <a:rPr lang="en-US"/>
              <a:t>Lorem ipsum</a:t>
            </a:r>
            <a:br>
              <a:rPr lang="sk-SK"/>
            </a:br>
            <a:r>
              <a:rPr lang="sk-SK" err="1"/>
              <a:t>lorem</a:t>
            </a:r>
            <a:r>
              <a:rPr lang="sk-SK"/>
              <a:t> </a:t>
            </a:r>
            <a:r>
              <a:rPr lang="sk-SK" err="1"/>
              <a:t>ipsum</a:t>
            </a:r>
            <a:r>
              <a:rPr lang="sk-SK"/>
              <a:t> </a:t>
            </a:r>
            <a:r>
              <a:rPr lang="sk-SK" err="1"/>
              <a:t>tt</a:t>
            </a:r>
            <a:br>
              <a:rPr lang="sk-SK"/>
            </a:br>
            <a:r>
              <a:rPr lang="sk-SK" err="1"/>
              <a:t>lorem</a:t>
            </a:r>
            <a:r>
              <a:rPr lang="sk-SK"/>
              <a:t> </a:t>
            </a:r>
            <a:r>
              <a:rPr lang="sk-SK" err="1"/>
              <a:t>ipsums</a:t>
            </a:r>
            <a:br>
              <a:rPr lang="sk-SK"/>
            </a:br>
            <a:r>
              <a:rPr lang="sk-SK" err="1"/>
              <a:t>lorem</a:t>
            </a:r>
            <a:r>
              <a:rPr lang="sk-SK"/>
              <a:t> </a:t>
            </a:r>
            <a:r>
              <a:rPr lang="sk-SK" err="1"/>
              <a:t>ipsum</a:t>
            </a:r>
            <a:r>
              <a:rPr lang="sk-SK"/>
              <a:t> text</a:t>
            </a:r>
            <a:endParaRPr lang="en-US"/>
          </a:p>
        </p:txBody>
      </p:sp>
      <p:pic>
        <p:nvPicPr>
          <p:cNvPr id="4" name="Obrázok 4">
            <a:extLst>
              <a:ext uri="{FF2B5EF4-FFF2-40B4-BE49-F238E27FC236}">
                <a16:creationId xmlns:a16="http://schemas.microsoft.com/office/drawing/2014/main" id="{69D7D2C1-60CE-ACC9-4951-516210D14F3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45114" y="2169270"/>
            <a:ext cx="86934" cy="2465194"/>
          </a:xfrm>
          <a:prstGeom prst="rect">
            <a:avLst/>
          </a:prstGeom>
          <a:noFill/>
          <a:ln cap="flat">
            <a:noFill/>
          </a:ln>
        </p:spPr>
      </p:pic>
      <p:pic>
        <p:nvPicPr>
          <p:cNvPr id="5" name="Obrázok 9">
            <a:extLst>
              <a:ext uri="{FF2B5EF4-FFF2-40B4-BE49-F238E27FC236}">
                <a16:creationId xmlns:a16="http://schemas.microsoft.com/office/drawing/2014/main" id="{1A10371A-FD49-2B1E-F6FB-F35F233262A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909168" y="5619746"/>
            <a:ext cx="645926" cy="602451"/>
          </a:xfrm>
          <a:prstGeom prst="rect">
            <a:avLst/>
          </a:prstGeom>
          <a:noFill/>
          <a:ln cap="flat">
            <a:noFill/>
          </a:ln>
        </p:spPr>
      </p:pic>
    </p:spTree>
    <p:extLst>
      <p:ext uri="{BB962C8B-B14F-4D97-AF65-F5344CB8AC3E}">
        <p14:creationId xmlns:p14="http://schemas.microsoft.com/office/powerpoint/2010/main" val="1157800871"/>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ozloženie obsahu">
    <p:bg>
      <p:bgPr>
        <a:solidFill>
          <a:srgbClr val="1E22AA"/>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2526621"/>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4_Nadpis a obsah">
    <p:bg>
      <p:bgPr>
        <a:solidFill>
          <a:srgbClr val="1E22AA"/>
        </a:solidFill>
        <a:effectLst/>
      </p:bgPr>
    </p:bg>
    <p:spTree>
      <p:nvGrpSpPr>
        <p:cNvPr id="1" name=""/>
        <p:cNvGrpSpPr/>
        <p:nvPr/>
      </p:nvGrpSpPr>
      <p:grpSpPr>
        <a:xfrm>
          <a:off x="0" y="0"/>
          <a:ext cx="0" cy="0"/>
          <a:chOff x="0" y="0"/>
          <a:chExt cx="0" cy="0"/>
        </a:xfrm>
      </p:grpSpPr>
      <p:pic>
        <p:nvPicPr>
          <p:cNvPr id="7" name="Obrázok 6" descr="Obrázok, na ktorom je text, exteriér, značka/gesto, noc&#10;&#10;Automaticky generovaný popis">
            <a:extLst>
              <a:ext uri="{FF2B5EF4-FFF2-40B4-BE49-F238E27FC236}">
                <a16:creationId xmlns:a16="http://schemas.microsoft.com/office/drawing/2014/main" id="{7F2DBD37-778F-AC7A-2543-2758C0D1CC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10875" y="233464"/>
            <a:ext cx="5652984" cy="6400800"/>
          </a:xfrm>
          <a:prstGeom prst="rect">
            <a:avLst/>
          </a:prstGeom>
        </p:spPr>
      </p:pic>
      <p:pic>
        <p:nvPicPr>
          <p:cNvPr id="2" name="Obrázok 7">
            <a:extLst>
              <a:ext uri="{FF2B5EF4-FFF2-40B4-BE49-F238E27FC236}">
                <a16:creationId xmlns:a16="http://schemas.microsoft.com/office/drawing/2014/main" id="{0A66A640-D7E9-992E-459A-C5709438140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220035" y="3235329"/>
            <a:ext cx="106599" cy="369965"/>
          </a:xfrm>
          <a:prstGeom prst="rect">
            <a:avLst/>
          </a:prstGeom>
          <a:noFill/>
          <a:ln cap="flat">
            <a:noFill/>
          </a:ln>
        </p:spPr>
      </p:pic>
      <p:pic>
        <p:nvPicPr>
          <p:cNvPr id="3" name="Obrázok 9">
            <a:extLst>
              <a:ext uri="{FF2B5EF4-FFF2-40B4-BE49-F238E27FC236}">
                <a16:creationId xmlns:a16="http://schemas.microsoft.com/office/drawing/2014/main" id="{211B69A2-EED2-1D33-DB38-AB7DD5830B5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866970" y="3235329"/>
            <a:ext cx="106599" cy="369965"/>
          </a:xfrm>
          <a:prstGeom prst="rect">
            <a:avLst/>
          </a:prstGeom>
          <a:noFill/>
          <a:ln cap="flat">
            <a:noFill/>
          </a:ln>
        </p:spPr>
      </p:pic>
      <p:pic>
        <p:nvPicPr>
          <p:cNvPr id="4" name="Obrázok 11">
            <a:extLst>
              <a:ext uri="{FF2B5EF4-FFF2-40B4-BE49-F238E27FC236}">
                <a16:creationId xmlns:a16="http://schemas.microsoft.com/office/drawing/2014/main" id="{42DC56C4-8A0F-E6A9-6C00-C6173BE0F37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540550" y="631543"/>
            <a:ext cx="1108976" cy="1038869"/>
          </a:xfrm>
          <a:prstGeom prst="rect">
            <a:avLst/>
          </a:prstGeom>
          <a:noFill/>
          <a:ln cap="flat">
            <a:noFill/>
          </a:ln>
        </p:spPr>
      </p:pic>
      <p:sp>
        <p:nvSpPr>
          <p:cNvPr id="5" name="Zástupný text 28">
            <a:extLst>
              <a:ext uri="{FF2B5EF4-FFF2-40B4-BE49-F238E27FC236}">
                <a16:creationId xmlns:a16="http://schemas.microsoft.com/office/drawing/2014/main" id="{8DA224A4-C6AC-84E7-4829-5CAC3A44F6C8}"/>
              </a:ext>
            </a:extLst>
          </p:cNvPr>
          <p:cNvSpPr txBox="1">
            <a:spLocks noGrp="1"/>
          </p:cNvSpPr>
          <p:nvPr>
            <p:ph type="body" sz="quarter" idx="4294967295"/>
          </p:nvPr>
        </p:nvSpPr>
        <p:spPr>
          <a:xfrm>
            <a:off x="2325026" y="3023289"/>
            <a:ext cx="7538715" cy="914930"/>
          </a:xfrm>
          <a:prstGeom prst="rect">
            <a:avLst/>
          </a:prstGeom>
          <a:noFill/>
          <a:ln>
            <a:noFill/>
          </a:ln>
        </p:spPr>
        <p:txBody>
          <a:bodyPr vert="horz" wrap="square" lIns="91440" tIns="45720" rIns="91440" bIns="45720" anchor="t" anchorCtr="1" compatLnSpc="1">
            <a:noAutofit/>
          </a:bodyPr>
          <a:lstStyle>
            <a:lvl1pPr marL="0" marR="0" lvl="0" indent="0" algn="ctr" fontAlgn="auto">
              <a:spcAft>
                <a:spcPts val="0"/>
              </a:spcAft>
              <a:buNone/>
              <a:tabLst/>
              <a:defRPr lang="sk-SK" sz="5800" b="1" i="0" u="none" strike="noStrike" cap="none" spc="0" baseline="0">
                <a:solidFill>
                  <a:srgbClr val="FFFFFF"/>
                </a:solidFill>
                <a:uFillTx/>
                <a:latin typeface="Source Sans Pro"/>
              </a:defRPr>
            </a:lvl1pPr>
          </a:lstStyle>
          <a:p>
            <a:pPr lvl="0"/>
            <a:r>
              <a:rPr lang="sk-SK"/>
              <a:t>Kliknite sem a upravte štýly predlohy textu</a:t>
            </a:r>
          </a:p>
        </p:txBody>
      </p:sp>
    </p:spTree>
    <p:extLst>
      <p:ext uri="{BB962C8B-B14F-4D97-AF65-F5344CB8AC3E}">
        <p14:creationId xmlns:p14="http://schemas.microsoft.com/office/powerpoint/2010/main" val="3060437159"/>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itle Slide Investicie">
    <p:spTree>
      <p:nvGrpSpPr>
        <p:cNvPr id="1" name=""/>
        <p:cNvGrpSpPr/>
        <p:nvPr/>
      </p:nvGrpSpPr>
      <p:grpSpPr>
        <a:xfrm>
          <a:off x="0" y="0"/>
          <a:ext cx="0" cy="0"/>
          <a:chOff x="0" y="0"/>
          <a:chExt cx="0" cy="0"/>
        </a:xfrm>
      </p:grpSpPr>
      <p:sp>
        <p:nvSpPr>
          <p:cNvPr id="10" name="Obdélník 9">
            <a:extLst>
              <a:ext uri="{FF2B5EF4-FFF2-40B4-BE49-F238E27FC236}">
                <a16:creationId xmlns:a16="http://schemas.microsoft.com/office/drawing/2014/main" id="{D8E59352-0AC4-45C1-A133-892C0F9BD61E}"/>
              </a:ext>
            </a:extLst>
          </p:cNvPr>
          <p:cNvSpPr/>
          <p:nvPr userDrawn="1"/>
        </p:nvSpPr>
        <p:spPr>
          <a:xfrm>
            <a:off x="0" y="0"/>
            <a:ext cx="12192000"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11" name="Straight Connector 12">
            <a:extLst>
              <a:ext uri="{FF2B5EF4-FFF2-40B4-BE49-F238E27FC236}">
                <a16:creationId xmlns:a16="http://schemas.microsoft.com/office/drawing/2014/main" id="{F7134F0D-241A-45D2-8056-495DD87206F6}"/>
              </a:ext>
            </a:extLst>
          </p:cNvPr>
          <p:cNvCxnSpPr/>
          <p:nvPr userDrawn="1"/>
        </p:nvCxnSpPr>
        <p:spPr>
          <a:xfrm>
            <a:off x="1524847" y="0"/>
            <a:ext cx="0" cy="6858001"/>
          </a:xfrm>
          <a:prstGeom prst="line">
            <a:avLst/>
          </a:prstGeom>
          <a:ln>
            <a:solidFill>
              <a:schemeClr val="tx1">
                <a:alpha val="1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4">
            <a:extLst>
              <a:ext uri="{FF2B5EF4-FFF2-40B4-BE49-F238E27FC236}">
                <a16:creationId xmlns:a16="http://schemas.microsoft.com/office/drawing/2014/main" id="{1836676D-7ABE-4F56-8DA0-65EE8F5F6745}"/>
              </a:ext>
            </a:extLst>
          </p:cNvPr>
          <p:cNvCxnSpPr/>
          <p:nvPr userDrawn="1"/>
        </p:nvCxnSpPr>
        <p:spPr>
          <a:xfrm>
            <a:off x="3049694" y="0"/>
            <a:ext cx="0" cy="6858001"/>
          </a:xfrm>
          <a:prstGeom prst="line">
            <a:avLst/>
          </a:prstGeom>
          <a:ln>
            <a:solidFill>
              <a:schemeClr val="tx1">
                <a:alpha val="1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5">
            <a:extLst>
              <a:ext uri="{FF2B5EF4-FFF2-40B4-BE49-F238E27FC236}">
                <a16:creationId xmlns:a16="http://schemas.microsoft.com/office/drawing/2014/main" id="{7BFB9894-A480-4151-81F5-494D28BC99F8}"/>
              </a:ext>
            </a:extLst>
          </p:cNvPr>
          <p:cNvCxnSpPr/>
          <p:nvPr userDrawn="1"/>
        </p:nvCxnSpPr>
        <p:spPr>
          <a:xfrm>
            <a:off x="4574541" y="0"/>
            <a:ext cx="0" cy="6858001"/>
          </a:xfrm>
          <a:prstGeom prst="line">
            <a:avLst/>
          </a:prstGeom>
          <a:ln>
            <a:solidFill>
              <a:schemeClr val="tx1">
                <a:alpha val="1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6">
            <a:extLst>
              <a:ext uri="{FF2B5EF4-FFF2-40B4-BE49-F238E27FC236}">
                <a16:creationId xmlns:a16="http://schemas.microsoft.com/office/drawing/2014/main" id="{522CFEE7-3E18-4D64-BDBB-F4265EA512B1}"/>
              </a:ext>
            </a:extLst>
          </p:cNvPr>
          <p:cNvCxnSpPr/>
          <p:nvPr userDrawn="1"/>
        </p:nvCxnSpPr>
        <p:spPr>
          <a:xfrm>
            <a:off x="6099388" y="0"/>
            <a:ext cx="0" cy="6858001"/>
          </a:xfrm>
          <a:prstGeom prst="line">
            <a:avLst/>
          </a:prstGeom>
          <a:ln>
            <a:solidFill>
              <a:schemeClr val="tx1">
                <a:alpha val="1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7">
            <a:extLst>
              <a:ext uri="{FF2B5EF4-FFF2-40B4-BE49-F238E27FC236}">
                <a16:creationId xmlns:a16="http://schemas.microsoft.com/office/drawing/2014/main" id="{3449DEE6-7DA9-47C1-A064-40C4434C3D0A}"/>
              </a:ext>
            </a:extLst>
          </p:cNvPr>
          <p:cNvCxnSpPr/>
          <p:nvPr userDrawn="1"/>
        </p:nvCxnSpPr>
        <p:spPr>
          <a:xfrm>
            <a:off x="7624235" y="0"/>
            <a:ext cx="0" cy="6858001"/>
          </a:xfrm>
          <a:prstGeom prst="line">
            <a:avLst/>
          </a:prstGeom>
          <a:ln>
            <a:solidFill>
              <a:schemeClr val="tx1">
                <a:alpha val="1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18">
            <a:extLst>
              <a:ext uri="{FF2B5EF4-FFF2-40B4-BE49-F238E27FC236}">
                <a16:creationId xmlns:a16="http://schemas.microsoft.com/office/drawing/2014/main" id="{5495C77B-C0C3-4511-8860-8D7AE6AEF41F}"/>
              </a:ext>
            </a:extLst>
          </p:cNvPr>
          <p:cNvCxnSpPr/>
          <p:nvPr userDrawn="1"/>
        </p:nvCxnSpPr>
        <p:spPr>
          <a:xfrm>
            <a:off x="9149082" y="0"/>
            <a:ext cx="0" cy="6858001"/>
          </a:xfrm>
          <a:prstGeom prst="line">
            <a:avLst/>
          </a:prstGeom>
          <a:ln>
            <a:solidFill>
              <a:schemeClr val="tx1">
                <a:alpha val="1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19">
            <a:extLst>
              <a:ext uri="{FF2B5EF4-FFF2-40B4-BE49-F238E27FC236}">
                <a16:creationId xmlns:a16="http://schemas.microsoft.com/office/drawing/2014/main" id="{5F6A47D0-3833-45CB-9869-C7E855800AB2}"/>
              </a:ext>
            </a:extLst>
          </p:cNvPr>
          <p:cNvCxnSpPr/>
          <p:nvPr userDrawn="1"/>
        </p:nvCxnSpPr>
        <p:spPr>
          <a:xfrm>
            <a:off x="10673929" y="0"/>
            <a:ext cx="0" cy="6858001"/>
          </a:xfrm>
          <a:prstGeom prst="line">
            <a:avLst/>
          </a:prstGeom>
          <a:ln>
            <a:solidFill>
              <a:schemeClr val="tx1">
                <a:alpha val="10000"/>
              </a:schemeClr>
            </a:solidFill>
          </a:ln>
        </p:spPr>
        <p:style>
          <a:lnRef idx="1">
            <a:schemeClr val="accent1"/>
          </a:lnRef>
          <a:fillRef idx="0">
            <a:schemeClr val="accent1"/>
          </a:fillRef>
          <a:effectRef idx="0">
            <a:schemeClr val="accent1"/>
          </a:effectRef>
          <a:fontRef idx="minor">
            <a:schemeClr val="tx1"/>
          </a:fontRef>
        </p:style>
      </p:cxnSp>
      <p:sp>
        <p:nvSpPr>
          <p:cNvPr id="23" name="Rectangle 2">
            <a:extLst>
              <a:ext uri="{FF2B5EF4-FFF2-40B4-BE49-F238E27FC236}">
                <a16:creationId xmlns:a16="http://schemas.microsoft.com/office/drawing/2014/main" id="{089D10B3-E2A0-4207-9569-7D4A774BA52B}"/>
              </a:ext>
            </a:extLst>
          </p:cNvPr>
          <p:cNvSpPr/>
          <p:nvPr userDrawn="1"/>
        </p:nvSpPr>
        <p:spPr>
          <a:xfrm>
            <a:off x="-6772" y="-7514"/>
            <a:ext cx="1524842" cy="6865513"/>
          </a:xfrm>
          <a:prstGeom prst="rect">
            <a:avLst/>
          </a:prstGeom>
          <a:solidFill>
            <a:schemeClr val="bg1">
              <a:alpha val="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11">
            <a:extLst>
              <a:ext uri="{FF2B5EF4-FFF2-40B4-BE49-F238E27FC236}">
                <a16:creationId xmlns:a16="http://schemas.microsoft.com/office/drawing/2014/main" id="{0B17F310-923A-47F5-9C01-B0014FE71717}"/>
              </a:ext>
            </a:extLst>
          </p:cNvPr>
          <p:cNvSpPr/>
          <p:nvPr userDrawn="1"/>
        </p:nvSpPr>
        <p:spPr>
          <a:xfrm>
            <a:off x="1531624" y="-7514"/>
            <a:ext cx="1516793" cy="6865513"/>
          </a:xfrm>
          <a:prstGeom prst="rect">
            <a:avLst/>
          </a:prstGeom>
          <a:solidFill>
            <a:schemeClr val="bg1">
              <a:alpha val="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13">
            <a:extLst>
              <a:ext uri="{FF2B5EF4-FFF2-40B4-BE49-F238E27FC236}">
                <a16:creationId xmlns:a16="http://schemas.microsoft.com/office/drawing/2014/main" id="{5D5E6E97-8B78-44DE-8173-471E1FE3ADDE}"/>
              </a:ext>
            </a:extLst>
          </p:cNvPr>
          <p:cNvSpPr/>
          <p:nvPr userDrawn="1"/>
        </p:nvSpPr>
        <p:spPr>
          <a:xfrm>
            <a:off x="3049690" y="-7514"/>
            <a:ext cx="1524848" cy="6865513"/>
          </a:xfrm>
          <a:prstGeom prst="rect">
            <a:avLst/>
          </a:prstGeom>
          <a:solidFill>
            <a:schemeClr val="bg1">
              <a:alpha val="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0">
            <a:extLst>
              <a:ext uri="{FF2B5EF4-FFF2-40B4-BE49-F238E27FC236}">
                <a16:creationId xmlns:a16="http://schemas.microsoft.com/office/drawing/2014/main" id="{DDA3F6E9-1B63-4D76-831B-B9F97D9894DF}"/>
              </a:ext>
            </a:extLst>
          </p:cNvPr>
          <p:cNvSpPr/>
          <p:nvPr userDrawn="1"/>
        </p:nvSpPr>
        <p:spPr>
          <a:xfrm>
            <a:off x="4574537" y="-7514"/>
            <a:ext cx="1524843" cy="6865513"/>
          </a:xfrm>
          <a:prstGeom prst="rect">
            <a:avLst/>
          </a:prstGeom>
          <a:solidFill>
            <a:schemeClr val="bg1">
              <a:alpha val="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1">
            <a:extLst>
              <a:ext uri="{FF2B5EF4-FFF2-40B4-BE49-F238E27FC236}">
                <a16:creationId xmlns:a16="http://schemas.microsoft.com/office/drawing/2014/main" id="{DAF98F05-DDAF-4362-B890-6B8365D6CFF2}"/>
              </a:ext>
            </a:extLst>
          </p:cNvPr>
          <p:cNvSpPr/>
          <p:nvPr userDrawn="1"/>
        </p:nvSpPr>
        <p:spPr>
          <a:xfrm>
            <a:off x="6099388" y="-7514"/>
            <a:ext cx="1518918" cy="6865513"/>
          </a:xfrm>
          <a:prstGeom prst="rect">
            <a:avLst/>
          </a:prstGeom>
          <a:solidFill>
            <a:schemeClr val="bg1">
              <a:alpha val="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3">
            <a:extLst>
              <a:ext uri="{FF2B5EF4-FFF2-40B4-BE49-F238E27FC236}">
                <a16:creationId xmlns:a16="http://schemas.microsoft.com/office/drawing/2014/main" id="{FEF194C2-62D4-4F82-AB5A-D3BB0C8FE234}"/>
              </a:ext>
            </a:extLst>
          </p:cNvPr>
          <p:cNvSpPr/>
          <p:nvPr userDrawn="1"/>
        </p:nvSpPr>
        <p:spPr>
          <a:xfrm>
            <a:off x="7633129" y="-7514"/>
            <a:ext cx="1510020" cy="6865513"/>
          </a:xfrm>
          <a:prstGeom prst="rect">
            <a:avLst/>
          </a:prstGeom>
          <a:solidFill>
            <a:schemeClr val="bg1">
              <a:alpha val="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4">
            <a:extLst>
              <a:ext uri="{FF2B5EF4-FFF2-40B4-BE49-F238E27FC236}">
                <a16:creationId xmlns:a16="http://schemas.microsoft.com/office/drawing/2014/main" id="{FA7E97F0-EB80-4639-976F-A5AA7C97A552}"/>
              </a:ext>
            </a:extLst>
          </p:cNvPr>
          <p:cNvSpPr/>
          <p:nvPr userDrawn="1"/>
        </p:nvSpPr>
        <p:spPr>
          <a:xfrm>
            <a:off x="9157981" y="-7514"/>
            <a:ext cx="1510020" cy="6865513"/>
          </a:xfrm>
          <a:prstGeom prst="rect">
            <a:avLst/>
          </a:prstGeom>
          <a:solidFill>
            <a:schemeClr val="bg1">
              <a:alpha val="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5">
            <a:extLst>
              <a:ext uri="{FF2B5EF4-FFF2-40B4-BE49-F238E27FC236}">
                <a16:creationId xmlns:a16="http://schemas.microsoft.com/office/drawing/2014/main" id="{322A328E-6E64-4A7E-BDA8-4D798E2B566F}"/>
              </a:ext>
            </a:extLst>
          </p:cNvPr>
          <p:cNvSpPr/>
          <p:nvPr userDrawn="1"/>
        </p:nvSpPr>
        <p:spPr>
          <a:xfrm>
            <a:off x="10667152" y="-7514"/>
            <a:ext cx="1524847" cy="6865513"/>
          </a:xfrm>
          <a:prstGeom prst="rect">
            <a:avLst/>
          </a:prstGeom>
          <a:solidFill>
            <a:schemeClr val="bg1">
              <a:alpha val="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fický objekt 18">
            <a:extLst>
              <a:ext uri="{FF2B5EF4-FFF2-40B4-BE49-F238E27FC236}">
                <a16:creationId xmlns:a16="http://schemas.microsoft.com/office/drawing/2014/main" id="{00097501-0D8B-4D48-BDE8-634A9B63EEE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0006" y="823040"/>
            <a:ext cx="2985391" cy="568645"/>
          </a:xfrm>
          <a:prstGeom prst="rect">
            <a:avLst/>
          </a:prstGeom>
        </p:spPr>
      </p:pic>
      <p:pic>
        <p:nvPicPr>
          <p:cNvPr id="31" name="Obrázek 30">
            <a:extLst>
              <a:ext uri="{FF2B5EF4-FFF2-40B4-BE49-F238E27FC236}">
                <a16:creationId xmlns:a16="http://schemas.microsoft.com/office/drawing/2014/main" id="{07C78CCD-38E7-4BEC-B283-556F169ECE28}"/>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8888" t="24111" r="12135" b="24041"/>
          <a:stretch/>
        </p:blipFill>
        <p:spPr>
          <a:xfrm>
            <a:off x="6109555" y="1720"/>
            <a:ext cx="6082444" cy="6856279"/>
          </a:xfrm>
          <a:prstGeom prst="rect">
            <a:avLst/>
          </a:prstGeom>
        </p:spPr>
      </p:pic>
      <p:sp>
        <p:nvSpPr>
          <p:cNvPr id="32" name="Text Placeholder 3">
            <a:extLst>
              <a:ext uri="{FF2B5EF4-FFF2-40B4-BE49-F238E27FC236}">
                <a16:creationId xmlns:a16="http://schemas.microsoft.com/office/drawing/2014/main" id="{E9DC03EB-AA4C-4E90-9889-EB015FF8F8C4}"/>
              </a:ext>
            </a:extLst>
          </p:cNvPr>
          <p:cNvSpPr>
            <a:spLocks noGrp="1"/>
          </p:cNvSpPr>
          <p:nvPr>
            <p:ph type="body" sz="quarter" idx="19" hasCustomPrompt="1"/>
          </p:nvPr>
        </p:nvSpPr>
        <p:spPr>
          <a:xfrm>
            <a:off x="1531620" y="3802173"/>
            <a:ext cx="2650647" cy="1356397"/>
          </a:xfrm>
          <a:prstGeom prst="rect">
            <a:avLst/>
          </a:prstGeom>
        </p:spPr>
        <p:txBody>
          <a:bodyPr wrap="square" lIns="0" tIns="0" rIns="0" bIns="0">
            <a:spAutoFit/>
          </a:bodyPr>
          <a:lstStyle>
            <a:lvl1pPr marL="0" indent="0" algn="l">
              <a:lnSpc>
                <a:spcPct val="150000"/>
              </a:lnSpc>
              <a:buNone/>
              <a:defRPr sz="1200" baseline="0">
                <a:solidFill>
                  <a:srgbClr val="222222"/>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err="1"/>
              <a:t>Lorem</a:t>
            </a:r>
            <a:r>
              <a:rPr lang="sk-SK" noProof="0"/>
              <a:t> </a:t>
            </a:r>
            <a:r>
              <a:rPr lang="sk-SK" noProof="0" err="1"/>
              <a:t>ipsum</a:t>
            </a:r>
            <a:r>
              <a:rPr lang="sk-SK" noProof="0"/>
              <a:t> </a:t>
            </a:r>
            <a:r>
              <a:rPr lang="sk-SK" noProof="0" err="1"/>
              <a:t>dolor</a:t>
            </a:r>
            <a:r>
              <a:rPr lang="sk-SK" noProof="0"/>
              <a:t> </a:t>
            </a:r>
            <a:r>
              <a:rPr lang="sk-SK" noProof="0" err="1"/>
              <a:t>sit</a:t>
            </a:r>
            <a:r>
              <a:rPr lang="sk-SK" noProof="0"/>
              <a:t> </a:t>
            </a:r>
            <a:r>
              <a:rPr lang="sk-SK" noProof="0" err="1"/>
              <a:t>amet</a:t>
            </a:r>
            <a:r>
              <a:rPr lang="sk-SK" noProof="0"/>
              <a:t>, </a:t>
            </a:r>
            <a:r>
              <a:rPr lang="sk-SK" noProof="0" err="1"/>
              <a:t>consectetuer</a:t>
            </a:r>
            <a:r>
              <a:rPr lang="sk-SK" noProof="0"/>
              <a:t> </a:t>
            </a:r>
            <a:r>
              <a:rPr lang="sk-SK" noProof="0" err="1"/>
              <a:t>adipiscing</a:t>
            </a:r>
            <a:r>
              <a:rPr lang="sk-SK" noProof="0"/>
              <a:t> </a:t>
            </a:r>
            <a:r>
              <a:rPr lang="sk-SK" noProof="0" err="1"/>
              <a:t>elit</a:t>
            </a:r>
            <a:r>
              <a:rPr lang="sk-SK" noProof="0"/>
              <a:t>. </a:t>
            </a:r>
            <a:r>
              <a:rPr lang="sk-SK" noProof="0" err="1"/>
              <a:t>Maecenas</a:t>
            </a:r>
            <a:r>
              <a:rPr lang="sk-SK" noProof="0"/>
              <a:t> </a:t>
            </a:r>
            <a:r>
              <a:rPr lang="sk-SK" noProof="0" err="1"/>
              <a:t>porttitor</a:t>
            </a:r>
            <a:r>
              <a:rPr lang="sk-SK" noProof="0"/>
              <a:t> </a:t>
            </a:r>
            <a:r>
              <a:rPr lang="sk-SK" noProof="0" err="1"/>
              <a:t>congue</a:t>
            </a:r>
            <a:r>
              <a:rPr lang="sk-SK" noProof="0"/>
              <a:t> </a:t>
            </a:r>
            <a:r>
              <a:rPr lang="sk-SK" noProof="0" err="1"/>
              <a:t>massa</a:t>
            </a:r>
            <a:r>
              <a:rPr lang="sk-SK" noProof="0"/>
              <a:t>. </a:t>
            </a:r>
            <a:r>
              <a:rPr lang="sk-SK" noProof="0" err="1"/>
              <a:t>Fusce</a:t>
            </a:r>
            <a:r>
              <a:rPr lang="sk-SK" noProof="0"/>
              <a:t> </a:t>
            </a:r>
            <a:r>
              <a:rPr lang="sk-SK" noProof="0" err="1"/>
              <a:t>posuere</a:t>
            </a:r>
            <a:r>
              <a:rPr lang="sk-SK" noProof="0"/>
              <a:t>, </a:t>
            </a:r>
            <a:r>
              <a:rPr lang="sk-SK" noProof="0" err="1"/>
              <a:t>magna</a:t>
            </a:r>
            <a:r>
              <a:rPr lang="sk-SK" noProof="0"/>
              <a:t> sed </a:t>
            </a:r>
            <a:r>
              <a:rPr lang="sk-SK" noProof="0" err="1"/>
              <a:t>pulvinar</a:t>
            </a:r>
            <a:r>
              <a:rPr lang="sk-SK" noProof="0"/>
              <a:t> </a:t>
            </a:r>
            <a:r>
              <a:rPr lang="sk-SK" noProof="0" err="1"/>
              <a:t>ultricies</a:t>
            </a:r>
            <a:r>
              <a:rPr lang="sk-SK" noProof="0"/>
              <a:t>, </a:t>
            </a:r>
            <a:r>
              <a:rPr lang="sk-SK" noProof="0" err="1"/>
              <a:t>purus</a:t>
            </a:r>
            <a:r>
              <a:rPr lang="sk-SK" noProof="0"/>
              <a:t> </a:t>
            </a:r>
            <a:r>
              <a:rPr lang="sk-SK" noProof="0" err="1"/>
              <a:t>lectus</a:t>
            </a:r>
            <a:r>
              <a:rPr lang="sk-SK" noProof="0"/>
              <a:t> </a:t>
            </a:r>
            <a:r>
              <a:rPr lang="sk-SK" noProof="0" err="1"/>
              <a:t>malesuada</a:t>
            </a:r>
            <a:r>
              <a:rPr lang="sk-SK" noProof="0"/>
              <a:t> libero, </a:t>
            </a:r>
            <a:r>
              <a:rPr lang="sk-SK" noProof="0" err="1"/>
              <a:t>sit</a:t>
            </a:r>
            <a:r>
              <a:rPr lang="sk-SK" noProof="0"/>
              <a:t> </a:t>
            </a:r>
            <a:r>
              <a:rPr lang="sk-SK" noProof="0" err="1"/>
              <a:t>amet</a:t>
            </a:r>
            <a:r>
              <a:rPr lang="sk-SK" noProof="0"/>
              <a:t> </a:t>
            </a:r>
            <a:r>
              <a:rPr lang="sk-SK" noProof="0" err="1"/>
              <a:t>commodo</a:t>
            </a:r>
            <a:r>
              <a:rPr lang="sk-SK" noProof="0"/>
              <a:t> </a:t>
            </a:r>
            <a:r>
              <a:rPr lang="sk-SK" noProof="0" err="1"/>
              <a:t>magna</a:t>
            </a:r>
            <a:r>
              <a:rPr lang="sk-SK" noProof="0"/>
              <a:t> eros </a:t>
            </a:r>
            <a:r>
              <a:rPr lang="sk-SK" noProof="0" err="1"/>
              <a:t>quis</a:t>
            </a:r>
            <a:r>
              <a:rPr lang="sk-SK" noProof="0"/>
              <a:t> urna. </a:t>
            </a:r>
          </a:p>
        </p:txBody>
      </p:sp>
      <p:pic>
        <p:nvPicPr>
          <p:cNvPr id="33" name="Grafický objekt 32">
            <a:extLst>
              <a:ext uri="{FF2B5EF4-FFF2-40B4-BE49-F238E27FC236}">
                <a16:creationId xmlns:a16="http://schemas.microsoft.com/office/drawing/2014/main" id="{91F39D45-CEA2-4B8A-8F16-97F575FEC1CC}"/>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691117" y="5885304"/>
            <a:ext cx="8197697" cy="452780"/>
          </a:xfrm>
          <a:prstGeom prst="rect">
            <a:avLst/>
          </a:prstGeom>
        </p:spPr>
      </p:pic>
      <p:cxnSp>
        <p:nvCxnSpPr>
          <p:cNvPr id="34" name="Straight Connector 9">
            <a:extLst>
              <a:ext uri="{FF2B5EF4-FFF2-40B4-BE49-F238E27FC236}">
                <a16:creationId xmlns:a16="http://schemas.microsoft.com/office/drawing/2014/main" id="{EB1C874A-1CB4-4CF1-BF6B-B339EB885674}"/>
              </a:ext>
            </a:extLst>
          </p:cNvPr>
          <p:cNvCxnSpPr>
            <a:cxnSpLocks/>
          </p:cNvCxnSpPr>
          <p:nvPr userDrawn="1"/>
        </p:nvCxnSpPr>
        <p:spPr>
          <a:xfrm>
            <a:off x="1531620" y="3552396"/>
            <a:ext cx="793212"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41" name="Pentagon 6">
            <a:extLst>
              <a:ext uri="{FF2B5EF4-FFF2-40B4-BE49-F238E27FC236}">
                <a16:creationId xmlns:a16="http://schemas.microsoft.com/office/drawing/2014/main" id="{5149D558-7E21-407B-8D02-EC5DA30A8C65}"/>
              </a:ext>
            </a:extLst>
          </p:cNvPr>
          <p:cNvSpPr/>
          <p:nvPr userDrawn="1"/>
        </p:nvSpPr>
        <p:spPr>
          <a:xfrm>
            <a:off x="6106152" y="0"/>
            <a:ext cx="6085847" cy="6865513"/>
          </a:xfrm>
          <a:prstGeom prst="homePlate">
            <a:avLst>
              <a:gd name="adj" fmla="val 0"/>
            </a:avLst>
          </a:prstGeom>
          <a:solidFill>
            <a:srgbClr val="ECECEC">
              <a:alpha val="26000"/>
            </a:srgbClr>
          </a:solidFill>
          <a:ln>
            <a:noFill/>
          </a:ln>
          <a:effectLst/>
        </p:spPr>
        <p:style>
          <a:lnRef idx="1">
            <a:schemeClr val="accent1"/>
          </a:lnRef>
          <a:fillRef idx="3">
            <a:schemeClr val="accent1"/>
          </a:fillRef>
          <a:effectRef idx="2">
            <a:schemeClr val="accent1"/>
          </a:effectRef>
          <a:fontRef idx="minor">
            <a:schemeClr val="lt1"/>
          </a:fontRef>
        </p:style>
        <p:txBody>
          <a:bodyPr vert="horz" lIns="914400" tIns="0" rIns="91440" bIns="91440" rtlCol="0" anchor="ctr" anchorCtr="0"/>
          <a:lstStyle/>
          <a:p>
            <a:endParaRPr lang="en-US" sz="1333">
              <a:solidFill>
                <a:schemeClr val="bg2"/>
              </a:solidFill>
              <a:latin typeface="Roboto Regular" charset="0"/>
            </a:endParaRPr>
          </a:p>
        </p:txBody>
      </p:sp>
      <p:sp>
        <p:nvSpPr>
          <p:cNvPr id="3" name="Nadpis 2"/>
          <p:cNvSpPr>
            <a:spLocks noGrp="1"/>
          </p:cNvSpPr>
          <p:nvPr>
            <p:ph type="title"/>
          </p:nvPr>
        </p:nvSpPr>
        <p:spPr>
          <a:xfrm>
            <a:off x="1533752" y="1809259"/>
            <a:ext cx="4531240" cy="1325563"/>
          </a:xfrm>
        </p:spPr>
        <p:txBody>
          <a:bodyPr/>
          <a:lstStyle/>
          <a:p>
            <a:r>
              <a:rPr lang="sk-SK"/>
              <a:t>Upravte štýly predlohy textu</a:t>
            </a:r>
          </a:p>
        </p:txBody>
      </p:sp>
    </p:spTree>
    <p:extLst>
      <p:ext uri="{BB962C8B-B14F-4D97-AF65-F5344CB8AC3E}">
        <p14:creationId xmlns:p14="http://schemas.microsoft.com/office/powerpoint/2010/main" val="1881796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750" fill="hold"/>
                                        <p:tgtEl>
                                          <p:spTgt spid="19"/>
                                        </p:tgtEl>
                                        <p:attrNameLst>
                                          <p:attrName>ppt_x</p:attrName>
                                        </p:attrNameLst>
                                      </p:cBhvr>
                                      <p:tavLst>
                                        <p:tav tm="0">
                                          <p:val>
                                            <p:strVal val="#ppt_x"/>
                                          </p:val>
                                        </p:tav>
                                        <p:tav tm="100000">
                                          <p:val>
                                            <p:strVal val="#ppt_x"/>
                                          </p:val>
                                        </p:tav>
                                      </p:tavLst>
                                    </p:anim>
                                    <p:anim calcmode="lin" valueType="num">
                                      <p:cBhvr additive="base">
                                        <p:cTn id="8" dur="750" fill="hold"/>
                                        <p:tgtEl>
                                          <p:spTgt spid="19"/>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0-#ppt_h/2"/>
                                          </p:val>
                                        </p:tav>
                                        <p:tav tm="100000">
                                          <p:val>
                                            <p:strVal val="#ppt_y"/>
                                          </p:val>
                                        </p:tav>
                                      </p:tavLst>
                                    </p:anim>
                                  </p:childTnLst>
                                </p:cTn>
                              </p:par>
                              <p:par>
                                <p:cTn id="13" presetID="2" presetClass="exit" presetSubtype="4" accel="100000" fill="hold" grpId="1" nodeType="withEffect">
                                  <p:stCondLst>
                                    <p:cond delay="700"/>
                                  </p:stCondLst>
                                  <p:childTnLst>
                                    <p:anim calcmode="lin" valueType="num">
                                      <p:cBhvr additive="base">
                                        <p:cTn id="14" dur="500"/>
                                        <p:tgtEl>
                                          <p:spTgt spid="23"/>
                                        </p:tgtEl>
                                        <p:attrNameLst>
                                          <p:attrName>ppt_x</p:attrName>
                                        </p:attrNameLst>
                                      </p:cBhvr>
                                      <p:tavLst>
                                        <p:tav tm="0">
                                          <p:val>
                                            <p:strVal val="ppt_x"/>
                                          </p:val>
                                        </p:tav>
                                        <p:tav tm="100000">
                                          <p:val>
                                            <p:strVal val="ppt_x"/>
                                          </p:val>
                                        </p:tav>
                                      </p:tavLst>
                                    </p:anim>
                                    <p:anim calcmode="lin" valueType="num">
                                      <p:cBhvr additive="base">
                                        <p:cTn id="15" dur="500"/>
                                        <p:tgtEl>
                                          <p:spTgt spid="23"/>
                                        </p:tgtEl>
                                        <p:attrNameLst>
                                          <p:attrName>ppt_y</p:attrName>
                                        </p:attrNameLst>
                                      </p:cBhvr>
                                      <p:tavLst>
                                        <p:tav tm="0">
                                          <p:val>
                                            <p:strVal val="ppt_y"/>
                                          </p:val>
                                        </p:tav>
                                        <p:tav tm="100000">
                                          <p:val>
                                            <p:strVal val="1+ppt_h/2"/>
                                          </p:val>
                                        </p:tav>
                                      </p:tavLst>
                                    </p:anim>
                                    <p:set>
                                      <p:cBhvr>
                                        <p:cTn id="16" dur="1" fill="hold">
                                          <p:stCondLst>
                                            <p:cond delay="499"/>
                                          </p:stCondLst>
                                        </p:cTn>
                                        <p:tgtEl>
                                          <p:spTgt spid="23"/>
                                        </p:tgtEl>
                                        <p:attrNameLst>
                                          <p:attrName>style.visibility</p:attrName>
                                        </p:attrNameLst>
                                      </p:cBhvr>
                                      <p:to>
                                        <p:strVal val="hidden"/>
                                      </p:to>
                                    </p:set>
                                  </p:childTnLst>
                                </p:cTn>
                              </p:par>
                              <p:par>
                                <p:cTn id="17" presetID="2" presetClass="entr" presetSubtype="1" decel="100000" fill="hold" grpId="0" nodeType="withEffect">
                                  <p:stCondLst>
                                    <p:cond delay="20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0-#ppt_h/2"/>
                                          </p:val>
                                        </p:tav>
                                        <p:tav tm="100000">
                                          <p:val>
                                            <p:strVal val="#ppt_y"/>
                                          </p:val>
                                        </p:tav>
                                      </p:tavLst>
                                    </p:anim>
                                  </p:childTnLst>
                                </p:cTn>
                              </p:par>
                              <p:par>
                                <p:cTn id="21" presetID="2" presetClass="exit" presetSubtype="4" accel="100000" fill="hold" grpId="1" nodeType="withEffect">
                                  <p:stCondLst>
                                    <p:cond delay="900"/>
                                  </p:stCondLst>
                                  <p:childTnLst>
                                    <p:anim calcmode="lin" valueType="num">
                                      <p:cBhvr additive="base">
                                        <p:cTn id="22" dur="500"/>
                                        <p:tgtEl>
                                          <p:spTgt spid="24"/>
                                        </p:tgtEl>
                                        <p:attrNameLst>
                                          <p:attrName>ppt_x</p:attrName>
                                        </p:attrNameLst>
                                      </p:cBhvr>
                                      <p:tavLst>
                                        <p:tav tm="0">
                                          <p:val>
                                            <p:strVal val="ppt_x"/>
                                          </p:val>
                                        </p:tav>
                                        <p:tav tm="100000">
                                          <p:val>
                                            <p:strVal val="ppt_x"/>
                                          </p:val>
                                        </p:tav>
                                      </p:tavLst>
                                    </p:anim>
                                    <p:anim calcmode="lin" valueType="num">
                                      <p:cBhvr additive="base">
                                        <p:cTn id="23" dur="500"/>
                                        <p:tgtEl>
                                          <p:spTgt spid="24"/>
                                        </p:tgtEl>
                                        <p:attrNameLst>
                                          <p:attrName>ppt_y</p:attrName>
                                        </p:attrNameLst>
                                      </p:cBhvr>
                                      <p:tavLst>
                                        <p:tav tm="0">
                                          <p:val>
                                            <p:strVal val="ppt_y"/>
                                          </p:val>
                                        </p:tav>
                                        <p:tav tm="100000">
                                          <p:val>
                                            <p:strVal val="1+ppt_h/2"/>
                                          </p:val>
                                        </p:tav>
                                      </p:tavLst>
                                    </p:anim>
                                    <p:set>
                                      <p:cBhvr>
                                        <p:cTn id="24" dur="1" fill="hold">
                                          <p:stCondLst>
                                            <p:cond delay="499"/>
                                          </p:stCondLst>
                                        </p:cTn>
                                        <p:tgtEl>
                                          <p:spTgt spid="24"/>
                                        </p:tgtEl>
                                        <p:attrNameLst>
                                          <p:attrName>style.visibility</p:attrName>
                                        </p:attrNameLst>
                                      </p:cBhvr>
                                      <p:to>
                                        <p:strVal val="hidden"/>
                                      </p:to>
                                    </p:set>
                                  </p:childTnLst>
                                </p:cTn>
                              </p:par>
                              <p:par>
                                <p:cTn id="25" presetID="2" presetClass="entr" presetSubtype="1" decel="100000" fill="hold" grpId="0" nodeType="withEffect">
                                  <p:stCondLst>
                                    <p:cond delay="400"/>
                                  </p:stCondLst>
                                  <p:childTnLst>
                                    <p:set>
                                      <p:cBhvr>
                                        <p:cTn id="26" dur="1" fill="hold">
                                          <p:stCondLst>
                                            <p:cond delay="0"/>
                                          </p:stCondLst>
                                        </p:cTn>
                                        <p:tgtEl>
                                          <p:spTgt spid="25"/>
                                        </p:tgtEl>
                                        <p:attrNameLst>
                                          <p:attrName>style.visibility</p:attrName>
                                        </p:attrNameLst>
                                      </p:cBhvr>
                                      <p:to>
                                        <p:strVal val="visible"/>
                                      </p:to>
                                    </p:set>
                                    <p:anim calcmode="lin" valueType="num">
                                      <p:cBhvr additive="base">
                                        <p:cTn id="27" dur="500" fill="hold"/>
                                        <p:tgtEl>
                                          <p:spTgt spid="25"/>
                                        </p:tgtEl>
                                        <p:attrNameLst>
                                          <p:attrName>ppt_x</p:attrName>
                                        </p:attrNameLst>
                                      </p:cBhvr>
                                      <p:tavLst>
                                        <p:tav tm="0">
                                          <p:val>
                                            <p:strVal val="#ppt_x"/>
                                          </p:val>
                                        </p:tav>
                                        <p:tav tm="100000">
                                          <p:val>
                                            <p:strVal val="#ppt_x"/>
                                          </p:val>
                                        </p:tav>
                                      </p:tavLst>
                                    </p:anim>
                                    <p:anim calcmode="lin" valueType="num">
                                      <p:cBhvr additive="base">
                                        <p:cTn id="28" dur="500" fill="hold"/>
                                        <p:tgtEl>
                                          <p:spTgt spid="25"/>
                                        </p:tgtEl>
                                        <p:attrNameLst>
                                          <p:attrName>ppt_y</p:attrName>
                                        </p:attrNameLst>
                                      </p:cBhvr>
                                      <p:tavLst>
                                        <p:tav tm="0">
                                          <p:val>
                                            <p:strVal val="0-#ppt_h/2"/>
                                          </p:val>
                                        </p:tav>
                                        <p:tav tm="100000">
                                          <p:val>
                                            <p:strVal val="#ppt_y"/>
                                          </p:val>
                                        </p:tav>
                                      </p:tavLst>
                                    </p:anim>
                                  </p:childTnLst>
                                </p:cTn>
                              </p:par>
                              <p:par>
                                <p:cTn id="29" presetID="2" presetClass="exit" presetSubtype="4" accel="100000" fill="hold" grpId="1" nodeType="withEffect">
                                  <p:stCondLst>
                                    <p:cond delay="1100"/>
                                  </p:stCondLst>
                                  <p:childTnLst>
                                    <p:anim calcmode="lin" valueType="num">
                                      <p:cBhvr additive="base">
                                        <p:cTn id="30" dur="500"/>
                                        <p:tgtEl>
                                          <p:spTgt spid="25"/>
                                        </p:tgtEl>
                                        <p:attrNameLst>
                                          <p:attrName>ppt_x</p:attrName>
                                        </p:attrNameLst>
                                      </p:cBhvr>
                                      <p:tavLst>
                                        <p:tav tm="0">
                                          <p:val>
                                            <p:strVal val="ppt_x"/>
                                          </p:val>
                                        </p:tav>
                                        <p:tav tm="100000">
                                          <p:val>
                                            <p:strVal val="ppt_x"/>
                                          </p:val>
                                        </p:tav>
                                      </p:tavLst>
                                    </p:anim>
                                    <p:anim calcmode="lin" valueType="num">
                                      <p:cBhvr additive="base">
                                        <p:cTn id="31" dur="500"/>
                                        <p:tgtEl>
                                          <p:spTgt spid="25"/>
                                        </p:tgtEl>
                                        <p:attrNameLst>
                                          <p:attrName>ppt_y</p:attrName>
                                        </p:attrNameLst>
                                      </p:cBhvr>
                                      <p:tavLst>
                                        <p:tav tm="0">
                                          <p:val>
                                            <p:strVal val="ppt_y"/>
                                          </p:val>
                                        </p:tav>
                                        <p:tav tm="100000">
                                          <p:val>
                                            <p:strVal val="1+ppt_h/2"/>
                                          </p:val>
                                        </p:tav>
                                      </p:tavLst>
                                    </p:anim>
                                    <p:set>
                                      <p:cBhvr>
                                        <p:cTn id="32" dur="1" fill="hold">
                                          <p:stCondLst>
                                            <p:cond delay="499"/>
                                          </p:stCondLst>
                                        </p:cTn>
                                        <p:tgtEl>
                                          <p:spTgt spid="25"/>
                                        </p:tgtEl>
                                        <p:attrNameLst>
                                          <p:attrName>style.visibility</p:attrName>
                                        </p:attrNameLst>
                                      </p:cBhvr>
                                      <p:to>
                                        <p:strVal val="hidden"/>
                                      </p:to>
                                    </p:set>
                                  </p:childTnLst>
                                </p:cTn>
                              </p:par>
                              <p:par>
                                <p:cTn id="33" presetID="2" presetClass="entr" presetSubtype="1" decel="100000" fill="hold" grpId="0" nodeType="withEffect">
                                  <p:stCondLst>
                                    <p:cond delay="600"/>
                                  </p:stCondLst>
                                  <p:childTnLst>
                                    <p:set>
                                      <p:cBhvr>
                                        <p:cTn id="34" dur="1" fill="hold">
                                          <p:stCondLst>
                                            <p:cond delay="0"/>
                                          </p:stCondLst>
                                        </p:cTn>
                                        <p:tgtEl>
                                          <p:spTgt spid="26"/>
                                        </p:tgtEl>
                                        <p:attrNameLst>
                                          <p:attrName>style.visibility</p:attrName>
                                        </p:attrNameLst>
                                      </p:cBhvr>
                                      <p:to>
                                        <p:strVal val="visible"/>
                                      </p:to>
                                    </p:set>
                                    <p:anim calcmode="lin" valueType="num">
                                      <p:cBhvr additive="base">
                                        <p:cTn id="35" dur="500" fill="hold"/>
                                        <p:tgtEl>
                                          <p:spTgt spid="26"/>
                                        </p:tgtEl>
                                        <p:attrNameLst>
                                          <p:attrName>ppt_x</p:attrName>
                                        </p:attrNameLst>
                                      </p:cBhvr>
                                      <p:tavLst>
                                        <p:tav tm="0">
                                          <p:val>
                                            <p:strVal val="#ppt_x"/>
                                          </p:val>
                                        </p:tav>
                                        <p:tav tm="100000">
                                          <p:val>
                                            <p:strVal val="#ppt_x"/>
                                          </p:val>
                                        </p:tav>
                                      </p:tavLst>
                                    </p:anim>
                                    <p:anim calcmode="lin" valueType="num">
                                      <p:cBhvr additive="base">
                                        <p:cTn id="36" dur="500" fill="hold"/>
                                        <p:tgtEl>
                                          <p:spTgt spid="26"/>
                                        </p:tgtEl>
                                        <p:attrNameLst>
                                          <p:attrName>ppt_y</p:attrName>
                                        </p:attrNameLst>
                                      </p:cBhvr>
                                      <p:tavLst>
                                        <p:tav tm="0">
                                          <p:val>
                                            <p:strVal val="0-#ppt_h/2"/>
                                          </p:val>
                                        </p:tav>
                                        <p:tav tm="100000">
                                          <p:val>
                                            <p:strVal val="#ppt_y"/>
                                          </p:val>
                                        </p:tav>
                                      </p:tavLst>
                                    </p:anim>
                                  </p:childTnLst>
                                </p:cTn>
                              </p:par>
                              <p:par>
                                <p:cTn id="37" presetID="2" presetClass="exit" presetSubtype="4" accel="100000" fill="hold" grpId="1" nodeType="withEffect">
                                  <p:stCondLst>
                                    <p:cond delay="1300"/>
                                  </p:stCondLst>
                                  <p:childTnLst>
                                    <p:anim calcmode="lin" valueType="num">
                                      <p:cBhvr additive="base">
                                        <p:cTn id="38" dur="500"/>
                                        <p:tgtEl>
                                          <p:spTgt spid="26"/>
                                        </p:tgtEl>
                                        <p:attrNameLst>
                                          <p:attrName>ppt_x</p:attrName>
                                        </p:attrNameLst>
                                      </p:cBhvr>
                                      <p:tavLst>
                                        <p:tav tm="0">
                                          <p:val>
                                            <p:strVal val="ppt_x"/>
                                          </p:val>
                                        </p:tav>
                                        <p:tav tm="100000">
                                          <p:val>
                                            <p:strVal val="ppt_x"/>
                                          </p:val>
                                        </p:tav>
                                      </p:tavLst>
                                    </p:anim>
                                    <p:anim calcmode="lin" valueType="num">
                                      <p:cBhvr additive="base">
                                        <p:cTn id="39" dur="500"/>
                                        <p:tgtEl>
                                          <p:spTgt spid="26"/>
                                        </p:tgtEl>
                                        <p:attrNameLst>
                                          <p:attrName>ppt_y</p:attrName>
                                        </p:attrNameLst>
                                      </p:cBhvr>
                                      <p:tavLst>
                                        <p:tav tm="0">
                                          <p:val>
                                            <p:strVal val="ppt_y"/>
                                          </p:val>
                                        </p:tav>
                                        <p:tav tm="100000">
                                          <p:val>
                                            <p:strVal val="1+ppt_h/2"/>
                                          </p:val>
                                        </p:tav>
                                      </p:tavLst>
                                    </p:anim>
                                    <p:set>
                                      <p:cBhvr>
                                        <p:cTn id="40" dur="1" fill="hold">
                                          <p:stCondLst>
                                            <p:cond delay="499"/>
                                          </p:stCondLst>
                                        </p:cTn>
                                        <p:tgtEl>
                                          <p:spTgt spid="26"/>
                                        </p:tgtEl>
                                        <p:attrNameLst>
                                          <p:attrName>style.visibility</p:attrName>
                                        </p:attrNameLst>
                                      </p:cBhvr>
                                      <p:to>
                                        <p:strVal val="hidden"/>
                                      </p:to>
                                    </p:set>
                                  </p:childTnLst>
                                </p:cTn>
                              </p:par>
                              <p:par>
                                <p:cTn id="41" presetID="2" presetClass="entr" presetSubtype="1" decel="100000" fill="hold" grpId="0" nodeType="withEffect">
                                  <p:stCondLst>
                                    <p:cond delay="800"/>
                                  </p:stCondLst>
                                  <p:childTnLst>
                                    <p:set>
                                      <p:cBhvr>
                                        <p:cTn id="42" dur="1" fill="hold">
                                          <p:stCondLst>
                                            <p:cond delay="0"/>
                                          </p:stCondLst>
                                        </p:cTn>
                                        <p:tgtEl>
                                          <p:spTgt spid="27"/>
                                        </p:tgtEl>
                                        <p:attrNameLst>
                                          <p:attrName>style.visibility</p:attrName>
                                        </p:attrNameLst>
                                      </p:cBhvr>
                                      <p:to>
                                        <p:strVal val="visible"/>
                                      </p:to>
                                    </p:set>
                                    <p:anim calcmode="lin" valueType="num">
                                      <p:cBhvr additive="base">
                                        <p:cTn id="43" dur="500" fill="hold"/>
                                        <p:tgtEl>
                                          <p:spTgt spid="27"/>
                                        </p:tgtEl>
                                        <p:attrNameLst>
                                          <p:attrName>ppt_x</p:attrName>
                                        </p:attrNameLst>
                                      </p:cBhvr>
                                      <p:tavLst>
                                        <p:tav tm="0">
                                          <p:val>
                                            <p:strVal val="#ppt_x"/>
                                          </p:val>
                                        </p:tav>
                                        <p:tav tm="100000">
                                          <p:val>
                                            <p:strVal val="#ppt_x"/>
                                          </p:val>
                                        </p:tav>
                                      </p:tavLst>
                                    </p:anim>
                                    <p:anim calcmode="lin" valueType="num">
                                      <p:cBhvr additive="base">
                                        <p:cTn id="44" dur="500" fill="hold"/>
                                        <p:tgtEl>
                                          <p:spTgt spid="27"/>
                                        </p:tgtEl>
                                        <p:attrNameLst>
                                          <p:attrName>ppt_y</p:attrName>
                                        </p:attrNameLst>
                                      </p:cBhvr>
                                      <p:tavLst>
                                        <p:tav tm="0">
                                          <p:val>
                                            <p:strVal val="0-#ppt_h/2"/>
                                          </p:val>
                                        </p:tav>
                                        <p:tav tm="100000">
                                          <p:val>
                                            <p:strVal val="#ppt_y"/>
                                          </p:val>
                                        </p:tav>
                                      </p:tavLst>
                                    </p:anim>
                                  </p:childTnLst>
                                </p:cTn>
                              </p:par>
                              <p:par>
                                <p:cTn id="45" presetID="2" presetClass="exit" presetSubtype="4" accel="100000" fill="hold" grpId="1" nodeType="withEffect">
                                  <p:stCondLst>
                                    <p:cond delay="1500"/>
                                  </p:stCondLst>
                                  <p:childTnLst>
                                    <p:anim calcmode="lin" valueType="num">
                                      <p:cBhvr additive="base">
                                        <p:cTn id="46" dur="500"/>
                                        <p:tgtEl>
                                          <p:spTgt spid="27"/>
                                        </p:tgtEl>
                                        <p:attrNameLst>
                                          <p:attrName>ppt_x</p:attrName>
                                        </p:attrNameLst>
                                      </p:cBhvr>
                                      <p:tavLst>
                                        <p:tav tm="0">
                                          <p:val>
                                            <p:strVal val="ppt_x"/>
                                          </p:val>
                                        </p:tav>
                                        <p:tav tm="100000">
                                          <p:val>
                                            <p:strVal val="ppt_x"/>
                                          </p:val>
                                        </p:tav>
                                      </p:tavLst>
                                    </p:anim>
                                    <p:anim calcmode="lin" valueType="num">
                                      <p:cBhvr additive="base">
                                        <p:cTn id="47" dur="500"/>
                                        <p:tgtEl>
                                          <p:spTgt spid="27"/>
                                        </p:tgtEl>
                                        <p:attrNameLst>
                                          <p:attrName>ppt_y</p:attrName>
                                        </p:attrNameLst>
                                      </p:cBhvr>
                                      <p:tavLst>
                                        <p:tav tm="0">
                                          <p:val>
                                            <p:strVal val="ppt_y"/>
                                          </p:val>
                                        </p:tav>
                                        <p:tav tm="100000">
                                          <p:val>
                                            <p:strVal val="1+ppt_h/2"/>
                                          </p:val>
                                        </p:tav>
                                      </p:tavLst>
                                    </p:anim>
                                    <p:set>
                                      <p:cBhvr>
                                        <p:cTn id="48" dur="1" fill="hold">
                                          <p:stCondLst>
                                            <p:cond delay="499"/>
                                          </p:stCondLst>
                                        </p:cTn>
                                        <p:tgtEl>
                                          <p:spTgt spid="27"/>
                                        </p:tgtEl>
                                        <p:attrNameLst>
                                          <p:attrName>style.visibility</p:attrName>
                                        </p:attrNameLst>
                                      </p:cBhvr>
                                      <p:to>
                                        <p:strVal val="hidden"/>
                                      </p:to>
                                    </p:set>
                                  </p:childTnLst>
                                </p:cTn>
                              </p:par>
                              <p:par>
                                <p:cTn id="49" presetID="2" presetClass="entr" presetSubtype="1" decel="100000" fill="hold" grpId="0" nodeType="withEffect">
                                  <p:stCondLst>
                                    <p:cond delay="1000"/>
                                  </p:stCondLst>
                                  <p:childTnLst>
                                    <p:set>
                                      <p:cBhvr>
                                        <p:cTn id="50" dur="1" fill="hold">
                                          <p:stCondLst>
                                            <p:cond delay="0"/>
                                          </p:stCondLst>
                                        </p:cTn>
                                        <p:tgtEl>
                                          <p:spTgt spid="28"/>
                                        </p:tgtEl>
                                        <p:attrNameLst>
                                          <p:attrName>style.visibility</p:attrName>
                                        </p:attrNameLst>
                                      </p:cBhvr>
                                      <p:to>
                                        <p:strVal val="visible"/>
                                      </p:to>
                                    </p:set>
                                    <p:anim calcmode="lin" valueType="num">
                                      <p:cBhvr additive="base">
                                        <p:cTn id="51" dur="500" fill="hold"/>
                                        <p:tgtEl>
                                          <p:spTgt spid="28"/>
                                        </p:tgtEl>
                                        <p:attrNameLst>
                                          <p:attrName>ppt_x</p:attrName>
                                        </p:attrNameLst>
                                      </p:cBhvr>
                                      <p:tavLst>
                                        <p:tav tm="0">
                                          <p:val>
                                            <p:strVal val="#ppt_x"/>
                                          </p:val>
                                        </p:tav>
                                        <p:tav tm="100000">
                                          <p:val>
                                            <p:strVal val="#ppt_x"/>
                                          </p:val>
                                        </p:tav>
                                      </p:tavLst>
                                    </p:anim>
                                    <p:anim calcmode="lin" valueType="num">
                                      <p:cBhvr additive="base">
                                        <p:cTn id="52" dur="500" fill="hold"/>
                                        <p:tgtEl>
                                          <p:spTgt spid="28"/>
                                        </p:tgtEl>
                                        <p:attrNameLst>
                                          <p:attrName>ppt_y</p:attrName>
                                        </p:attrNameLst>
                                      </p:cBhvr>
                                      <p:tavLst>
                                        <p:tav tm="0">
                                          <p:val>
                                            <p:strVal val="0-#ppt_h/2"/>
                                          </p:val>
                                        </p:tav>
                                        <p:tav tm="100000">
                                          <p:val>
                                            <p:strVal val="#ppt_y"/>
                                          </p:val>
                                        </p:tav>
                                      </p:tavLst>
                                    </p:anim>
                                  </p:childTnLst>
                                </p:cTn>
                              </p:par>
                              <p:par>
                                <p:cTn id="53" presetID="2" presetClass="exit" presetSubtype="4" accel="100000" fill="hold" grpId="1" nodeType="withEffect">
                                  <p:stCondLst>
                                    <p:cond delay="1700"/>
                                  </p:stCondLst>
                                  <p:childTnLst>
                                    <p:anim calcmode="lin" valueType="num">
                                      <p:cBhvr additive="base">
                                        <p:cTn id="54" dur="500"/>
                                        <p:tgtEl>
                                          <p:spTgt spid="28"/>
                                        </p:tgtEl>
                                        <p:attrNameLst>
                                          <p:attrName>ppt_x</p:attrName>
                                        </p:attrNameLst>
                                      </p:cBhvr>
                                      <p:tavLst>
                                        <p:tav tm="0">
                                          <p:val>
                                            <p:strVal val="ppt_x"/>
                                          </p:val>
                                        </p:tav>
                                        <p:tav tm="100000">
                                          <p:val>
                                            <p:strVal val="ppt_x"/>
                                          </p:val>
                                        </p:tav>
                                      </p:tavLst>
                                    </p:anim>
                                    <p:anim calcmode="lin" valueType="num">
                                      <p:cBhvr additive="base">
                                        <p:cTn id="55" dur="500"/>
                                        <p:tgtEl>
                                          <p:spTgt spid="28"/>
                                        </p:tgtEl>
                                        <p:attrNameLst>
                                          <p:attrName>ppt_y</p:attrName>
                                        </p:attrNameLst>
                                      </p:cBhvr>
                                      <p:tavLst>
                                        <p:tav tm="0">
                                          <p:val>
                                            <p:strVal val="ppt_y"/>
                                          </p:val>
                                        </p:tav>
                                        <p:tav tm="100000">
                                          <p:val>
                                            <p:strVal val="1+ppt_h/2"/>
                                          </p:val>
                                        </p:tav>
                                      </p:tavLst>
                                    </p:anim>
                                    <p:set>
                                      <p:cBhvr>
                                        <p:cTn id="56" dur="1" fill="hold">
                                          <p:stCondLst>
                                            <p:cond delay="499"/>
                                          </p:stCondLst>
                                        </p:cTn>
                                        <p:tgtEl>
                                          <p:spTgt spid="28"/>
                                        </p:tgtEl>
                                        <p:attrNameLst>
                                          <p:attrName>style.visibility</p:attrName>
                                        </p:attrNameLst>
                                      </p:cBhvr>
                                      <p:to>
                                        <p:strVal val="hidden"/>
                                      </p:to>
                                    </p:set>
                                  </p:childTnLst>
                                </p:cTn>
                              </p:par>
                              <p:par>
                                <p:cTn id="57" presetID="2" presetClass="entr" presetSubtype="1" decel="100000" fill="hold" grpId="0" nodeType="withEffect">
                                  <p:stCondLst>
                                    <p:cond delay="1200"/>
                                  </p:stCondLst>
                                  <p:childTnLst>
                                    <p:set>
                                      <p:cBhvr>
                                        <p:cTn id="58" dur="1" fill="hold">
                                          <p:stCondLst>
                                            <p:cond delay="0"/>
                                          </p:stCondLst>
                                        </p:cTn>
                                        <p:tgtEl>
                                          <p:spTgt spid="29"/>
                                        </p:tgtEl>
                                        <p:attrNameLst>
                                          <p:attrName>style.visibility</p:attrName>
                                        </p:attrNameLst>
                                      </p:cBhvr>
                                      <p:to>
                                        <p:strVal val="visible"/>
                                      </p:to>
                                    </p:set>
                                    <p:anim calcmode="lin" valueType="num">
                                      <p:cBhvr additive="base">
                                        <p:cTn id="59" dur="500" fill="hold"/>
                                        <p:tgtEl>
                                          <p:spTgt spid="29"/>
                                        </p:tgtEl>
                                        <p:attrNameLst>
                                          <p:attrName>ppt_x</p:attrName>
                                        </p:attrNameLst>
                                      </p:cBhvr>
                                      <p:tavLst>
                                        <p:tav tm="0">
                                          <p:val>
                                            <p:strVal val="#ppt_x"/>
                                          </p:val>
                                        </p:tav>
                                        <p:tav tm="100000">
                                          <p:val>
                                            <p:strVal val="#ppt_x"/>
                                          </p:val>
                                        </p:tav>
                                      </p:tavLst>
                                    </p:anim>
                                    <p:anim calcmode="lin" valueType="num">
                                      <p:cBhvr additive="base">
                                        <p:cTn id="60" dur="500" fill="hold"/>
                                        <p:tgtEl>
                                          <p:spTgt spid="29"/>
                                        </p:tgtEl>
                                        <p:attrNameLst>
                                          <p:attrName>ppt_y</p:attrName>
                                        </p:attrNameLst>
                                      </p:cBhvr>
                                      <p:tavLst>
                                        <p:tav tm="0">
                                          <p:val>
                                            <p:strVal val="0-#ppt_h/2"/>
                                          </p:val>
                                        </p:tav>
                                        <p:tav tm="100000">
                                          <p:val>
                                            <p:strVal val="#ppt_y"/>
                                          </p:val>
                                        </p:tav>
                                      </p:tavLst>
                                    </p:anim>
                                  </p:childTnLst>
                                </p:cTn>
                              </p:par>
                              <p:par>
                                <p:cTn id="61" presetID="2" presetClass="exit" presetSubtype="4" accel="100000" fill="hold" grpId="1" nodeType="withEffect">
                                  <p:stCondLst>
                                    <p:cond delay="1900"/>
                                  </p:stCondLst>
                                  <p:childTnLst>
                                    <p:anim calcmode="lin" valueType="num">
                                      <p:cBhvr additive="base">
                                        <p:cTn id="62" dur="500"/>
                                        <p:tgtEl>
                                          <p:spTgt spid="29"/>
                                        </p:tgtEl>
                                        <p:attrNameLst>
                                          <p:attrName>ppt_x</p:attrName>
                                        </p:attrNameLst>
                                      </p:cBhvr>
                                      <p:tavLst>
                                        <p:tav tm="0">
                                          <p:val>
                                            <p:strVal val="ppt_x"/>
                                          </p:val>
                                        </p:tav>
                                        <p:tav tm="100000">
                                          <p:val>
                                            <p:strVal val="ppt_x"/>
                                          </p:val>
                                        </p:tav>
                                      </p:tavLst>
                                    </p:anim>
                                    <p:anim calcmode="lin" valueType="num">
                                      <p:cBhvr additive="base">
                                        <p:cTn id="63" dur="500"/>
                                        <p:tgtEl>
                                          <p:spTgt spid="29"/>
                                        </p:tgtEl>
                                        <p:attrNameLst>
                                          <p:attrName>ppt_y</p:attrName>
                                        </p:attrNameLst>
                                      </p:cBhvr>
                                      <p:tavLst>
                                        <p:tav tm="0">
                                          <p:val>
                                            <p:strVal val="ppt_y"/>
                                          </p:val>
                                        </p:tav>
                                        <p:tav tm="100000">
                                          <p:val>
                                            <p:strVal val="1+ppt_h/2"/>
                                          </p:val>
                                        </p:tav>
                                      </p:tavLst>
                                    </p:anim>
                                    <p:set>
                                      <p:cBhvr>
                                        <p:cTn id="64" dur="1" fill="hold">
                                          <p:stCondLst>
                                            <p:cond delay="499"/>
                                          </p:stCondLst>
                                        </p:cTn>
                                        <p:tgtEl>
                                          <p:spTgt spid="29"/>
                                        </p:tgtEl>
                                        <p:attrNameLst>
                                          <p:attrName>style.visibility</p:attrName>
                                        </p:attrNameLst>
                                      </p:cBhvr>
                                      <p:to>
                                        <p:strVal val="hidden"/>
                                      </p:to>
                                    </p:set>
                                  </p:childTnLst>
                                </p:cTn>
                              </p:par>
                              <p:par>
                                <p:cTn id="65" presetID="2" presetClass="entr" presetSubtype="1" decel="100000" fill="hold" grpId="0" nodeType="withEffect">
                                  <p:stCondLst>
                                    <p:cond delay="140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0-#ppt_h/2"/>
                                          </p:val>
                                        </p:tav>
                                        <p:tav tm="100000">
                                          <p:val>
                                            <p:strVal val="#ppt_y"/>
                                          </p:val>
                                        </p:tav>
                                      </p:tavLst>
                                    </p:anim>
                                  </p:childTnLst>
                                </p:cTn>
                              </p:par>
                              <p:par>
                                <p:cTn id="69" presetID="2" presetClass="exit" presetSubtype="4" accel="100000" fill="hold" grpId="1" nodeType="withEffect">
                                  <p:stCondLst>
                                    <p:cond delay="2100"/>
                                  </p:stCondLst>
                                  <p:childTnLst>
                                    <p:anim calcmode="lin" valueType="num">
                                      <p:cBhvr additive="base">
                                        <p:cTn id="70" dur="500"/>
                                        <p:tgtEl>
                                          <p:spTgt spid="30"/>
                                        </p:tgtEl>
                                        <p:attrNameLst>
                                          <p:attrName>ppt_x</p:attrName>
                                        </p:attrNameLst>
                                      </p:cBhvr>
                                      <p:tavLst>
                                        <p:tav tm="0">
                                          <p:val>
                                            <p:strVal val="ppt_x"/>
                                          </p:val>
                                        </p:tav>
                                        <p:tav tm="100000">
                                          <p:val>
                                            <p:strVal val="ppt_x"/>
                                          </p:val>
                                        </p:tav>
                                      </p:tavLst>
                                    </p:anim>
                                    <p:anim calcmode="lin" valueType="num">
                                      <p:cBhvr additive="base">
                                        <p:cTn id="71" dur="500"/>
                                        <p:tgtEl>
                                          <p:spTgt spid="30"/>
                                        </p:tgtEl>
                                        <p:attrNameLst>
                                          <p:attrName>ppt_y</p:attrName>
                                        </p:attrNameLst>
                                      </p:cBhvr>
                                      <p:tavLst>
                                        <p:tav tm="0">
                                          <p:val>
                                            <p:strVal val="ppt_y"/>
                                          </p:val>
                                        </p:tav>
                                        <p:tav tm="100000">
                                          <p:val>
                                            <p:strVal val="1+ppt_h/2"/>
                                          </p:val>
                                        </p:tav>
                                      </p:tavLst>
                                    </p:anim>
                                    <p:set>
                                      <p:cBhvr>
                                        <p:cTn id="72" dur="1" fill="hold">
                                          <p:stCondLst>
                                            <p:cond delay="499"/>
                                          </p:stCondLst>
                                        </p:cTn>
                                        <p:tgtEl>
                                          <p:spTgt spid="30"/>
                                        </p:tgtEl>
                                        <p:attrNameLst>
                                          <p:attrName>style.visibility</p:attrName>
                                        </p:attrNameLst>
                                      </p:cBhvr>
                                      <p:to>
                                        <p:strVal val="hidden"/>
                                      </p:to>
                                    </p:set>
                                  </p:childTnLst>
                                </p:cTn>
                              </p:par>
                              <p:par>
                                <p:cTn id="73" presetID="1" presetClass="emph" presetSubtype="2" accel="100000" fill="hold" nodeType="withEffect">
                                  <p:stCondLst>
                                    <p:cond delay="0"/>
                                  </p:stCondLst>
                                  <p:childTnLst>
                                    <p:animClr clrSpc="rgb" dir="cw">
                                      <p:cBhvr>
                                        <p:cTn id="74" dur="250" fill="hold"/>
                                        <p:tgtEl>
                                          <p:spTgt spid="23"/>
                                        </p:tgtEl>
                                        <p:attrNameLst>
                                          <p:attrName>fillcolor</p:attrName>
                                        </p:attrNameLst>
                                      </p:cBhvr>
                                      <p:to>
                                        <a:schemeClr val="tx1"/>
                                      </p:to>
                                    </p:animClr>
                                    <p:set>
                                      <p:cBhvr>
                                        <p:cTn id="75" dur="250" fill="hold"/>
                                        <p:tgtEl>
                                          <p:spTgt spid="23"/>
                                        </p:tgtEl>
                                        <p:attrNameLst>
                                          <p:attrName>fill.type</p:attrName>
                                        </p:attrNameLst>
                                      </p:cBhvr>
                                      <p:to>
                                        <p:strVal val="solid"/>
                                      </p:to>
                                    </p:set>
                                    <p:set>
                                      <p:cBhvr>
                                        <p:cTn id="76" dur="250" fill="hold"/>
                                        <p:tgtEl>
                                          <p:spTgt spid="23"/>
                                        </p:tgtEl>
                                        <p:attrNameLst>
                                          <p:attrName>fill.on</p:attrName>
                                        </p:attrNameLst>
                                      </p:cBhvr>
                                      <p:to>
                                        <p:strVal val="true"/>
                                      </p:to>
                                    </p:set>
                                  </p:childTnLst>
                                </p:cTn>
                              </p:par>
                              <p:par>
                                <p:cTn id="77" presetID="1" presetClass="emph" presetSubtype="2" accel="100000" fill="hold" nodeType="withEffect">
                                  <p:stCondLst>
                                    <p:cond delay="0"/>
                                  </p:stCondLst>
                                  <p:childTnLst>
                                    <p:animClr clrSpc="rgb" dir="cw">
                                      <p:cBhvr>
                                        <p:cTn id="78" dur="250" fill="hold"/>
                                        <p:tgtEl>
                                          <p:spTgt spid="24"/>
                                        </p:tgtEl>
                                        <p:attrNameLst>
                                          <p:attrName>fillcolor</p:attrName>
                                        </p:attrNameLst>
                                      </p:cBhvr>
                                      <p:to>
                                        <a:schemeClr val="tx1"/>
                                      </p:to>
                                    </p:animClr>
                                    <p:set>
                                      <p:cBhvr>
                                        <p:cTn id="79" dur="250" fill="hold"/>
                                        <p:tgtEl>
                                          <p:spTgt spid="24"/>
                                        </p:tgtEl>
                                        <p:attrNameLst>
                                          <p:attrName>fill.type</p:attrName>
                                        </p:attrNameLst>
                                      </p:cBhvr>
                                      <p:to>
                                        <p:strVal val="solid"/>
                                      </p:to>
                                    </p:set>
                                    <p:set>
                                      <p:cBhvr>
                                        <p:cTn id="80" dur="250" fill="hold"/>
                                        <p:tgtEl>
                                          <p:spTgt spid="24"/>
                                        </p:tgtEl>
                                        <p:attrNameLst>
                                          <p:attrName>fill.on</p:attrName>
                                        </p:attrNameLst>
                                      </p:cBhvr>
                                      <p:to>
                                        <p:strVal val="true"/>
                                      </p:to>
                                    </p:set>
                                  </p:childTnLst>
                                </p:cTn>
                              </p:par>
                              <p:par>
                                <p:cTn id="81" presetID="1" presetClass="emph" presetSubtype="2" accel="100000" fill="hold" nodeType="withEffect">
                                  <p:stCondLst>
                                    <p:cond delay="0"/>
                                  </p:stCondLst>
                                  <p:childTnLst>
                                    <p:animClr clrSpc="rgb" dir="cw">
                                      <p:cBhvr>
                                        <p:cTn id="82" dur="250" fill="hold"/>
                                        <p:tgtEl>
                                          <p:spTgt spid="25"/>
                                        </p:tgtEl>
                                        <p:attrNameLst>
                                          <p:attrName>fillcolor</p:attrName>
                                        </p:attrNameLst>
                                      </p:cBhvr>
                                      <p:to>
                                        <a:schemeClr val="tx1"/>
                                      </p:to>
                                    </p:animClr>
                                    <p:set>
                                      <p:cBhvr>
                                        <p:cTn id="83" dur="250" fill="hold"/>
                                        <p:tgtEl>
                                          <p:spTgt spid="25"/>
                                        </p:tgtEl>
                                        <p:attrNameLst>
                                          <p:attrName>fill.type</p:attrName>
                                        </p:attrNameLst>
                                      </p:cBhvr>
                                      <p:to>
                                        <p:strVal val="solid"/>
                                      </p:to>
                                    </p:set>
                                    <p:set>
                                      <p:cBhvr>
                                        <p:cTn id="84" dur="250" fill="hold"/>
                                        <p:tgtEl>
                                          <p:spTgt spid="25"/>
                                        </p:tgtEl>
                                        <p:attrNameLst>
                                          <p:attrName>fill.on</p:attrName>
                                        </p:attrNameLst>
                                      </p:cBhvr>
                                      <p:to>
                                        <p:strVal val="true"/>
                                      </p:to>
                                    </p:set>
                                  </p:childTnLst>
                                </p:cTn>
                              </p:par>
                              <p:par>
                                <p:cTn id="85" presetID="1" presetClass="emph" presetSubtype="2" accel="100000" fill="hold" nodeType="withEffect">
                                  <p:stCondLst>
                                    <p:cond delay="0"/>
                                  </p:stCondLst>
                                  <p:childTnLst>
                                    <p:animClr clrSpc="rgb" dir="cw">
                                      <p:cBhvr>
                                        <p:cTn id="86" dur="250" fill="hold"/>
                                        <p:tgtEl>
                                          <p:spTgt spid="26"/>
                                        </p:tgtEl>
                                        <p:attrNameLst>
                                          <p:attrName>fillcolor</p:attrName>
                                        </p:attrNameLst>
                                      </p:cBhvr>
                                      <p:to>
                                        <a:schemeClr val="tx1"/>
                                      </p:to>
                                    </p:animClr>
                                    <p:set>
                                      <p:cBhvr>
                                        <p:cTn id="87" dur="250" fill="hold"/>
                                        <p:tgtEl>
                                          <p:spTgt spid="26"/>
                                        </p:tgtEl>
                                        <p:attrNameLst>
                                          <p:attrName>fill.type</p:attrName>
                                        </p:attrNameLst>
                                      </p:cBhvr>
                                      <p:to>
                                        <p:strVal val="solid"/>
                                      </p:to>
                                    </p:set>
                                    <p:set>
                                      <p:cBhvr>
                                        <p:cTn id="88" dur="250" fill="hold"/>
                                        <p:tgtEl>
                                          <p:spTgt spid="26"/>
                                        </p:tgtEl>
                                        <p:attrNameLst>
                                          <p:attrName>fill.on</p:attrName>
                                        </p:attrNameLst>
                                      </p:cBhvr>
                                      <p:to>
                                        <p:strVal val="true"/>
                                      </p:to>
                                    </p:set>
                                  </p:childTnLst>
                                </p:cTn>
                              </p:par>
                              <p:par>
                                <p:cTn id="89" presetID="1" presetClass="emph" presetSubtype="2" accel="100000" fill="hold" nodeType="withEffect">
                                  <p:stCondLst>
                                    <p:cond delay="0"/>
                                  </p:stCondLst>
                                  <p:childTnLst>
                                    <p:animClr clrSpc="rgb" dir="cw">
                                      <p:cBhvr>
                                        <p:cTn id="90" dur="250" fill="hold"/>
                                        <p:tgtEl>
                                          <p:spTgt spid="27"/>
                                        </p:tgtEl>
                                        <p:attrNameLst>
                                          <p:attrName>fillcolor</p:attrName>
                                        </p:attrNameLst>
                                      </p:cBhvr>
                                      <p:to>
                                        <a:schemeClr val="tx1"/>
                                      </p:to>
                                    </p:animClr>
                                    <p:set>
                                      <p:cBhvr>
                                        <p:cTn id="91" dur="250" fill="hold"/>
                                        <p:tgtEl>
                                          <p:spTgt spid="27"/>
                                        </p:tgtEl>
                                        <p:attrNameLst>
                                          <p:attrName>fill.type</p:attrName>
                                        </p:attrNameLst>
                                      </p:cBhvr>
                                      <p:to>
                                        <p:strVal val="solid"/>
                                      </p:to>
                                    </p:set>
                                    <p:set>
                                      <p:cBhvr>
                                        <p:cTn id="92" dur="250" fill="hold"/>
                                        <p:tgtEl>
                                          <p:spTgt spid="27"/>
                                        </p:tgtEl>
                                        <p:attrNameLst>
                                          <p:attrName>fill.on</p:attrName>
                                        </p:attrNameLst>
                                      </p:cBhvr>
                                      <p:to>
                                        <p:strVal val="true"/>
                                      </p:to>
                                    </p:set>
                                  </p:childTnLst>
                                </p:cTn>
                              </p:par>
                              <p:par>
                                <p:cTn id="93" presetID="1" presetClass="emph" presetSubtype="2" accel="100000" fill="hold" nodeType="withEffect">
                                  <p:stCondLst>
                                    <p:cond delay="0"/>
                                  </p:stCondLst>
                                  <p:childTnLst>
                                    <p:animClr clrSpc="rgb" dir="cw">
                                      <p:cBhvr>
                                        <p:cTn id="94" dur="250" fill="hold"/>
                                        <p:tgtEl>
                                          <p:spTgt spid="28"/>
                                        </p:tgtEl>
                                        <p:attrNameLst>
                                          <p:attrName>fillcolor</p:attrName>
                                        </p:attrNameLst>
                                      </p:cBhvr>
                                      <p:to>
                                        <a:schemeClr val="tx1"/>
                                      </p:to>
                                    </p:animClr>
                                    <p:set>
                                      <p:cBhvr>
                                        <p:cTn id="95" dur="250" fill="hold"/>
                                        <p:tgtEl>
                                          <p:spTgt spid="28"/>
                                        </p:tgtEl>
                                        <p:attrNameLst>
                                          <p:attrName>fill.type</p:attrName>
                                        </p:attrNameLst>
                                      </p:cBhvr>
                                      <p:to>
                                        <p:strVal val="solid"/>
                                      </p:to>
                                    </p:set>
                                    <p:set>
                                      <p:cBhvr>
                                        <p:cTn id="96" dur="250" fill="hold"/>
                                        <p:tgtEl>
                                          <p:spTgt spid="28"/>
                                        </p:tgtEl>
                                        <p:attrNameLst>
                                          <p:attrName>fill.on</p:attrName>
                                        </p:attrNameLst>
                                      </p:cBhvr>
                                      <p:to>
                                        <p:strVal val="true"/>
                                      </p:to>
                                    </p:set>
                                  </p:childTnLst>
                                </p:cTn>
                              </p:par>
                              <p:par>
                                <p:cTn id="97" presetID="1" presetClass="emph" presetSubtype="2" accel="100000" fill="hold" nodeType="withEffect">
                                  <p:stCondLst>
                                    <p:cond delay="0"/>
                                  </p:stCondLst>
                                  <p:childTnLst>
                                    <p:animClr clrSpc="rgb" dir="cw">
                                      <p:cBhvr>
                                        <p:cTn id="98" dur="250" fill="hold"/>
                                        <p:tgtEl>
                                          <p:spTgt spid="29"/>
                                        </p:tgtEl>
                                        <p:attrNameLst>
                                          <p:attrName>fillcolor</p:attrName>
                                        </p:attrNameLst>
                                      </p:cBhvr>
                                      <p:to>
                                        <a:schemeClr val="tx1"/>
                                      </p:to>
                                    </p:animClr>
                                    <p:set>
                                      <p:cBhvr>
                                        <p:cTn id="99" dur="250" fill="hold"/>
                                        <p:tgtEl>
                                          <p:spTgt spid="29"/>
                                        </p:tgtEl>
                                        <p:attrNameLst>
                                          <p:attrName>fill.type</p:attrName>
                                        </p:attrNameLst>
                                      </p:cBhvr>
                                      <p:to>
                                        <p:strVal val="solid"/>
                                      </p:to>
                                    </p:set>
                                    <p:set>
                                      <p:cBhvr>
                                        <p:cTn id="100" dur="250" fill="hold"/>
                                        <p:tgtEl>
                                          <p:spTgt spid="29"/>
                                        </p:tgtEl>
                                        <p:attrNameLst>
                                          <p:attrName>fill.on</p:attrName>
                                        </p:attrNameLst>
                                      </p:cBhvr>
                                      <p:to>
                                        <p:strVal val="true"/>
                                      </p:to>
                                    </p:set>
                                  </p:childTnLst>
                                </p:cTn>
                              </p:par>
                              <p:par>
                                <p:cTn id="101" presetID="1" presetClass="emph" presetSubtype="2" accel="100000" fill="hold" nodeType="withEffect">
                                  <p:stCondLst>
                                    <p:cond delay="0"/>
                                  </p:stCondLst>
                                  <p:childTnLst>
                                    <p:animClr clrSpc="rgb" dir="cw">
                                      <p:cBhvr>
                                        <p:cTn id="102" dur="250" fill="hold"/>
                                        <p:tgtEl>
                                          <p:spTgt spid="30"/>
                                        </p:tgtEl>
                                        <p:attrNameLst>
                                          <p:attrName>fillcolor</p:attrName>
                                        </p:attrNameLst>
                                      </p:cBhvr>
                                      <p:to>
                                        <a:schemeClr val="tx1"/>
                                      </p:to>
                                    </p:animClr>
                                    <p:set>
                                      <p:cBhvr>
                                        <p:cTn id="103" dur="250" fill="hold"/>
                                        <p:tgtEl>
                                          <p:spTgt spid="30"/>
                                        </p:tgtEl>
                                        <p:attrNameLst>
                                          <p:attrName>fill.type</p:attrName>
                                        </p:attrNameLst>
                                      </p:cBhvr>
                                      <p:to>
                                        <p:strVal val="solid"/>
                                      </p:to>
                                    </p:set>
                                    <p:set>
                                      <p:cBhvr>
                                        <p:cTn id="104" dur="250" fill="hold"/>
                                        <p:tgtEl>
                                          <p:spTgt spid="30"/>
                                        </p:tgtEl>
                                        <p:attrNameLst>
                                          <p:attrName>fill.on</p:attrName>
                                        </p:attrNameLst>
                                      </p:cBhvr>
                                      <p:to>
                                        <p:strVal val="true"/>
                                      </p:to>
                                    </p:set>
                                  </p:childTnLst>
                                </p:cTn>
                              </p:par>
                              <p:par>
                                <p:cTn id="105" presetID="2" presetClass="entr" presetSubtype="4" decel="100000" fill="hold" grpId="0" nodeType="withEffect">
                                  <p:stCondLst>
                                    <p:cond delay="2750"/>
                                  </p:stCondLst>
                                  <p:childTnLst>
                                    <p:set>
                                      <p:cBhvr>
                                        <p:cTn id="106" dur="1" fill="hold">
                                          <p:stCondLst>
                                            <p:cond delay="0"/>
                                          </p:stCondLst>
                                        </p:cTn>
                                        <p:tgtEl>
                                          <p:spTgt spid="32"/>
                                        </p:tgtEl>
                                        <p:attrNameLst>
                                          <p:attrName>style.visibility</p:attrName>
                                        </p:attrNameLst>
                                      </p:cBhvr>
                                      <p:to>
                                        <p:strVal val="visible"/>
                                      </p:to>
                                    </p:set>
                                    <p:anim calcmode="lin" valueType="num">
                                      <p:cBhvr additive="base">
                                        <p:cTn id="107" dur="750" fill="hold"/>
                                        <p:tgtEl>
                                          <p:spTgt spid="32"/>
                                        </p:tgtEl>
                                        <p:attrNameLst>
                                          <p:attrName>ppt_x</p:attrName>
                                        </p:attrNameLst>
                                      </p:cBhvr>
                                      <p:tavLst>
                                        <p:tav tm="0">
                                          <p:val>
                                            <p:strVal val="#ppt_x"/>
                                          </p:val>
                                        </p:tav>
                                        <p:tav tm="100000">
                                          <p:val>
                                            <p:strVal val="#ppt_x"/>
                                          </p:val>
                                        </p:tav>
                                      </p:tavLst>
                                    </p:anim>
                                    <p:anim calcmode="lin" valueType="num">
                                      <p:cBhvr additive="base">
                                        <p:cTn id="108" dur="750" fill="hold"/>
                                        <p:tgtEl>
                                          <p:spTgt spid="32"/>
                                        </p:tgtEl>
                                        <p:attrNameLst>
                                          <p:attrName>ppt_y</p:attrName>
                                        </p:attrNameLst>
                                      </p:cBhvr>
                                      <p:tavLst>
                                        <p:tav tm="0">
                                          <p:val>
                                            <p:strVal val="1+#ppt_h/2"/>
                                          </p:val>
                                        </p:tav>
                                        <p:tav tm="100000">
                                          <p:val>
                                            <p:strVal val="#ppt_y"/>
                                          </p:val>
                                        </p:tav>
                                      </p:tavLst>
                                    </p:anim>
                                  </p:childTnLst>
                                </p:cTn>
                              </p:par>
                              <p:par>
                                <p:cTn id="109" presetID="22" presetClass="entr" presetSubtype="8" fill="hold" nodeType="withEffect">
                                  <p:stCondLst>
                                    <p:cond delay="3500"/>
                                  </p:stCondLst>
                                  <p:childTnLst>
                                    <p:set>
                                      <p:cBhvr>
                                        <p:cTn id="110" dur="1" fill="hold">
                                          <p:stCondLst>
                                            <p:cond delay="0"/>
                                          </p:stCondLst>
                                        </p:cTn>
                                        <p:tgtEl>
                                          <p:spTgt spid="33"/>
                                        </p:tgtEl>
                                        <p:attrNameLst>
                                          <p:attrName>style.visibility</p:attrName>
                                        </p:attrNameLst>
                                      </p:cBhvr>
                                      <p:to>
                                        <p:strVal val="visible"/>
                                      </p:to>
                                    </p:set>
                                    <p:animEffect transition="in" filter="wipe(left)">
                                      <p:cBhvr>
                                        <p:cTn id="111" dur="500"/>
                                        <p:tgtEl>
                                          <p:spTgt spid="33"/>
                                        </p:tgtEl>
                                      </p:cBhvr>
                                    </p:animEffect>
                                  </p:childTnLst>
                                </p:cTn>
                              </p:par>
                              <p:par>
                                <p:cTn id="112" presetID="10" presetClass="entr" presetSubtype="0" fill="hold" nodeType="withEffect">
                                  <p:stCondLst>
                                    <p:cond delay="2250"/>
                                  </p:stCondLst>
                                  <p:childTnLst>
                                    <p:set>
                                      <p:cBhvr>
                                        <p:cTn id="113" dur="1" fill="hold">
                                          <p:stCondLst>
                                            <p:cond delay="0"/>
                                          </p:stCondLst>
                                        </p:cTn>
                                        <p:tgtEl>
                                          <p:spTgt spid="31"/>
                                        </p:tgtEl>
                                        <p:attrNameLst>
                                          <p:attrName>style.visibility</p:attrName>
                                        </p:attrNameLst>
                                      </p:cBhvr>
                                      <p:to>
                                        <p:strVal val="visible"/>
                                      </p:to>
                                    </p:set>
                                    <p:animEffect transition="in" filter="fade">
                                      <p:cBhvr>
                                        <p:cTn id="114" dur="500"/>
                                        <p:tgtEl>
                                          <p:spTgt spid="31"/>
                                        </p:tgtEl>
                                      </p:cBhvr>
                                    </p:animEffect>
                                  </p:childTnLst>
                                </p:cTn>
                              </p:par>
                              <p:par>
                                <p:cTn id="115" presetID="22" presetClass="entr" presetSubtype="8" fill="hold" nodeType="withEffect">
                                  <p:stCondLst>
                                    <p:cond delay="225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par>
                                <p:cTn id="118" presetID="10" presetClass="entr" presetSubtype="0" fill="hold" grpId="0" nodeType="withEffect">
                                  <p:stCondLst>
                                    <p:cond delay="2250"/>
                                  </p:stCondLst>
                                  <p:childTnLst>
                                    <p:set>
                                      <p:cBhvr>
                                        <p:cTn id="119" dur="1" fill="hold">
                                          <p:stCondLst>
                                            <p:cond delay="0"/>
                                          </p:stCondLst>
                                        </p:cTn>
                                        <p:tgtEl>
                                          <p:spTgt spid="41"/>
                                        </p:tgtEl>
                                        <p:attrNameLst>
                                          <p:attrName>style.visibility</p:attrName>
                                        </p:attrNameLst>
                                      </p:cBhvr>
                                      <p:to>
                                        <p:strVal val="visible"/>
                                      </p:to>
                                    </p:set>
                                    <p:animEffect transition="in" filter="fade">
                                      <p:cBhvr>
                                        <p:cTn id="120"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2" grpId="0">
        <p:tmplLst>
          <p:tmpl>
            <p:tnLst>
              <p:par>
                <p:cTn presetID="2" presetClass="entr" presetSubtype="4" decel="100000" fill="hold" nodeType="withEffect">
                  <p:stCondLst>
                    <p:cond delay="275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750" fill="hold"/>
                        <p:tgtEl>
                          <p:spTgt spid="32"/>
                        </p:tgtEl>
                        <p:attrNameLst>
                          <p:attrName>ppt_x</p:attrName>
                        </p:attrNameLst>
                      </p:cBhvr>
                      <p:tavLst>
                        <p:tav tm="0">
                          <p:val>
                            <p:strVal val="#ppt_x"/>
                          </p:val>
                        </p:tav>
                        <p:tav tm="100000">
                          <p:val>
                            <p:strVal val="#ppt_x"/>
                          </p:val>
                        </p:tav>
                      </p:tavLst>
                    </p:anim>
                    <p:anim calcmode="lin" valueType="num">
                      <p:cBhvr additive="base">
                        <p:cTn dur="750" fill="hold"/>
                        <p:tgtEl>
                          <p:spTgt spid="32"/>
                        </p:tgtEl>
                        <p:attrNameLst>
                          <p:attrName>ppt_y</p:attrName>
                        </p:attrNameLst>
                      </p:cBhvr>
                      <p:tavLst>
                        <p:tav tm="0">
                          <p:val>
                            <p:strVal val="1+#ppt_h/2"/>
                          </p:val>
                        </p:tav>
                        <p:tav tm="100000">
                          <p:val>
                            <p:strVal val="#ppt_y"/>
                          </p:val>
                        </p:tav>
                      </p:tavLst>
                    </p:anim>
                  </p:childTnLst>
                </p:cTn>
              </p:par>
            </p:tnLst>
          </p:tmpl>
        </p:tmplLst>
      </p:bldP>
      <p:bldP spid="4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Úvodná snímka">
    <p:spTree>
      <p:nvGrpSpPr>
        <p:cNvPr id="1" name=""/>
        <p:cNvGrpSpPr/>
        <p:nvPr/>
      </p:nvGrpSpPr>
      <p:grpSpPr>
        <a:xfrm>
          <a:off x="0" y="0"/>
          <a:ext cx="0" cy="0"/>
          <a:chOff x="0" y="0"/>
          <a:chExt cx="0" cy="0"/>
        </a:xfrm>
      </p:grpSpPr>
      <p:sp>
        <p:nvSpPr>
          <p:cNvPr id="8" name="Zástupný objekt pre obrázok 7">
            <a:extLst>
              <a:ext uri="{FF2B5EF4-FFF2-40B4-BE49-F238E27FC236}">
                <a16:creationId xmlns:a16="http://schemas.microsoft.com/office/drawing/2014/main" id="{989405FD-BDE4-10DD-85C7-5072BD78E8FA}"/>
              </a:ext>
            </a:extLst>
          </p:cNvPr>
          <p:cNvSpPr>
            <a:spLocks noGrp="1"/>
          </p:cNvSpPr>
          <p:nvPr>
            <p:ph type="pic" sz="quarter" idx="10"/>
          </p:nvPr>
        </p:nvSpPr>
        <p:spPr>
          <a:xfrm>
            <a:off x="4476000" y="1600655"/>
            <a:ext cx="3240000" cy="3240000"/>
          </a:xfrm>
          <a:prstGeom prst="flowChartConnector">
            <a:avLst/>
          </a:prstGeom>
          <a:solidFill>
            <a:schemeClr val="bg1"/>
          </a:solidFill>
        </p:spPr>
        <p:txBody>
          <a:bodyPr/>
          <a:lstStyle/>
          <a:p>
            <a:endParaRPr lang="sk-SK"/>
          </a:p>
        </p:txBody>
      </p:sp>
      <p:pic>
        <p:nvPicPr>
          <p:cNvPr id="9" name="Obrázok 8">
            <a:extLst>
              <a:ext uri="{FF2B5EF4-FFF2-40B4-BE49-F238E27FC236}">
                <a16:creationId xmlns:a16="http://schemas.microsoft.com/office/drawing/2014/main" id="{FCECB1D3-ACEF-1893-21A2-740273F25AE0}"/>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r="49425"/>
          <a:stretch/>
        </p:blipFill>
        <p:spPr>
          <a:xfrm>
            <a:off x="11043269" y="5764710"/>
            <a:ext cx="645926" cy="573162"/>
          </a:xfrm>
          <a:prstGeom prst="rect">
            <a:avLst/>
          </a:prstGeom>
        </p:spPr>
      </p:pic>
      <p:sp>
        <p:nvSpPr>
          <p:cNvPr id="13" name="Nadpis 1">
            <a:extLst>
              <a:ext uri="{FF2B5EF4-FFF2-40B4-BE49-F238E27FC236}">
                <a16:creationId xmlns:a16="http://schemas.microsoft.com/office/drawing/2014/main" id="{C1A79891-52BF-C860-0962-BA61F5AE6F96}"/>
              </a:ext>
            </a:extLst>
          </p:cNvPr>
          <p:cNvSpPr txBox="1">
            <a:spLocks/>
          </p:cNvSpPr>
          <p:nvPr userDrawn="1"/>
        </p:nvSpPr>
        <p:spPr>
          <a:xfrm>
            <a:off x="834234" y="569881"/>
            <a:ext cx="8366915" cy="582646"/>
          </a:xfrm>
          <a:prstGeom prst="rect">
            <a:avLst/>
          </a:prstGeom>
          <a:noFill/>
          <a:ln>
            <a:noFill/>
          </a:ln>
        </p:spPr>
        <p:txBody>
          <a:bodyPr vert="horz" wrap="square" lIns="91440" tIns="45720" rIns="91440" bIns="45720" anchor="t" anchorCtr="0" compatLnSpc="1">
            <a:noAutofit/>
          </a:bodyPr>
          <a:lstStyle>
            <a:lvl1pPr marL="0" marR="0" lvl="0" indent="0" algn="l" defTabSz="914400" rtl="0" eaLnBrk="1" fontAlgn="auto" latinLnBrk="0" hangingPunct="1">
              <a:lnSpc>
                <a:spcPct val="90000"/>
              </a:lnSpc>
              <a:spcBef>
                <a:spcPts val="0"/>
              </a:spcBef>
              <a:spcAft>
                <a:spcPts val="0"/>
              </a:spcAft>
              <a:buNone/>
              <a:tabLst/>
              <a:defRPr lang="en-US" sz="3000" b="1" i="0" u="none" strike="noStrike" kern="1200" cap="none" spc="0" baseline="0">
                <a:solidFill>
                  <a:srgbClr val="1E22AA"/>
                </a:solidFill>
                <a:uFillTx/>
                <a:latin typeface="Source Sans Pro" pitchFamily="34"/>
                <a:ea typeface="Source Sans Pro" pitchFamily="34"/>
                <a:cs typeface="+mj-cs"/>
              </a:defRPr>
            </a:lvl1pPr>
          </a:lstStyle>
          <a:p>
            <a:r>
              <a:rPr lang="sk-SK">
                <a:solidFill>
                  <a:schemeClr val="bg1"/>
                </a:solidFill>
              </a:rPr>
              <a:t>NADPIS PRE OBRÁZOK </a:t>
            </a:r>
          </a:p>
        </p:txBody>
      </p:sp>
      <p:pic>
        <p:nvPicPr>
          <p:cNvPr id="14" name="Obrázok 7">
            <a:extLst>
              <a:ext uri="{FF2B5EF4-FFF2-40B4-BE49-F238E27FC236}">
                <a16:creationId xmlns:a16="http://schemas.microsoft.com/office/drawing/2014/main" id="{3923CCF3-4107-0B13-934F-3929E3EBC8F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34228" y="662418"/>
            <a:ext cx="65050" cy="242462"/>
          </a:xfrm>
          <a:prstGeom prst="rect">
            <a:avLst/>
          </a:prstGeom>
          <a:noFill/>
          <a:ln cap="flat">
            <a:noFill/>
          </a:ln>
        </p:spPr>
      </p:pic>
      <p:sp>
        <p:nvSpPr>
          <p:cNvPr id="15" name="Zástupný text 3">
            <a:extLst>
              <a:ext uri="{FF2B5EF4-FFF2-40B4-BE49-F238E27FC236}">
                <a16:creationId xmlns:a16="http://schemas.microsoft.com/office/drawing/2014/main" id="{220976CC-ABF2-5A09-6D12-FBAA78F88FA3}"/>
              </a:ext>
            </a:extLst>
          </p:cNvPr>
          <p:cNvSpPr>
            <a:spLocks noGrp="1"/>
          </p:cNvSpPr>
          <p:nvPr>
            <p:ph type="body" sz="quarter" idx="11"/>
          </p:nvPr>
        </p:nvSpPr>
        <p:spPr>
          <a:xfrm>
            <a:off x="4476000" y="4983001"/>
            <a:ext cx="3239999" cy="596900"/>
          </a:xfrm>
          <a:prstGeom prst="rect">
            <a:avLst/>
          </a:prstGeom>
        </p:spPr>
        <p:txBody>
          <a:bodyPr/>
          <a:lstStyle>
            <a:lvl1pPr marL="0" indent="0" algn="ctr">
              <a:buNone/>
              <a:defRPr sz="2000">
                <a:solidFill>
                  <a:srgbClr val="00C5DB"/>
                </a:solidFill>
                <a:latin typeface="Source Sans Pro Black" panose="020B0803030403020204" pitchFamily="34" charset="0"/>
              </a:defRPr>
            </a:lvl1pPr>
          </a:lstStyle>
          <a:p>
            <a:pPr lvl="0"/>
            <a:r>
              <a:rPr lang="sk-SK"/>
              <a:t>Kliknite sem a upravte štýly predlohy textu</a:t>
            </a:r>
          </a:p>
        </p:txBody>
      </p:sp>
      <p:sp>
        <p:nvSpPr>
          <p:cNvPr id="16" name="Zástupný text 5">
            <a:extLst>
              <a:ext uri="{FF2B5EF4-FFF2-40B4-BE49-F238E27FC236}">
                <a16:creationId xmlns:a16="http://schemas.microsoft.com/office/drawing/2014/main" id="{4A523895-4188-5012-91C6-0CEE504885F7}"/>
              </a:ext>
            </a:extLst>
          </p:cNvPr>
          <p:cNvSpPr>
            <a:spLocks noGrp="1"/>
          </p:cNvSpPr>
          <p:nvPr>
            <p:ph type="body" sz="quarter" idx="12"/>
          </p:nvPr>
        </p:nvSpPr>
        <p:spPr>
          <a:xfrm>
            <a:off x="4476000" y="5622048"/>
            <a:ext cx="3239999" cy="715824"/>
          </a:xfrm>
          <a:prstGeom prst="rect">
            <a:avLst/>
          </a:prstGeom>
        </p:spPr>
        <p:txBody>
          <a:bodyPr/>
          <a:lstStyle>
            <a:lvl1pPr marL="0" indent="0" algn="ctr">
              <a:buNone/>
              <a:defRPr sz="1800">
                <a:solidFill>
                  <a:schemeClr val="bg1"/>
                </a:solidFill>
                <a:latin typeface="Source Sans Pro" panose="020B0503030403020204" pitchFamily="34" charset="0"/>
              </a:defRPr>
            </a:lvl1pPr>
          </a:lstStyle>
          <a:p>
            <a:pPr lvl="0"/>
            <a:r>
              <a:rPr lang="sk-SK"/>
              <a:t>Kliknite sem a upravte štýly predlohy textu</a:t>
            </a:r>
          </a:p>
        </p:txBody>
      </p:sp>
    </p:spTree>
    <p:extLst>
      <p:ext uri="{BB962C8B-B14F-4D97-AF65-F5344CB8AC3E}">
        <p14:creationId xmlns:p14="http://schemas.microsoft.com/office/powerpoint/2010/main" val="14354829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Úvodná snímka">
    <p:spTree>
      <p:nvGrpSpPr>
        <p:cNvPr id="1" name=""/>
        <p:cNvGrpSpPr/>
        <p:nvPr/>
      </p:nvGrpSpPr>
      <p:grpSpPr>
        <a:xfrm>
          <a:off x="0" y="0"/>
          <a:ext cx="0" cy="0"/>
          <a:chOff x="0" y="0"/>
          <a:chExt cx="0" cy="0"/>
        </a:xfrm>
      </p:grpSpPr>
      <p:sp>
        <p:nvSpPr>
          <p:cNvPr id="8" name="Zástupný objekt pre obrázok 7">
            <a:extLst>
              <a:ext uri="{FF2B5EF4-FFF2-40B4-BE49-F238E27FC236}">
                <a16:creationId xmlns:a16="http://schemas.microsoft.com/office/drawing/2014/main" id="{989405FD-BDE4-10DD-85C7-5072BD78E8FA}"/>
              </a:ext>
            </a:extLst>
          </p:cNvPr>
          <p:cNvSpPr>
            <a:spLocks noGrp="1"/>
          </p:cNvSpPr>
          <p:nvPr>
            <p:ph type="pic" sz="quarter" idx="10"/>
          </p:nvPr>
        </p:nvSpPr>
        <p:spPr>
          <a:xfrm>
            <a:off x="2241521" y="1403886"/>
            <a:ext cx="3240000" cy="3240000"/>
          </a:xfrm>
          <a:prstGeom prst="flowChartConnector">
            <a:avLst/>
          </a:prstGeom>
          <a:solidFill>
            <a:schemeClr val="bg1"/>
          </a:solidFill>
        </p:spPr>
        <p:txBody>
          <a:bodyPr/>
          <a:lstStyle/>
          <a:p>
            <a:endParaRPr lang="sk-SK"/>
          </a:p>
        </p:txBody>
      </p:sp>
      <p:sp>
        <p:nvSpPr>
          <p:cNvPr id="4" name="Zástupný text 3">
            <a:extLst>
              <a:ext uri="{FF2B5EF4-FFF2-40B4-BE49-F238E27FC236}">
                <a16:creationId xmlns:a16="http://schemas.microsoft.com/office/drawing/2014/main" id="{DCC1AD2D-996A-8121-EBC5-3FBDBDE9CE3F}"/>
              </a:ext>
            </a:extLst>
          </p:cNvPr>
          <p:cNvSpPr>
            <a:spLocks noGrp="1"/>
          </p:cNvSpPr>
          <p:nvPr>
            <p:ph type="body" sz="quarter" idx="11"/>
          </p:nvPr>
        </p:nvSpPr>
        <p:spPr>
          <a:xfrm>
            <a:off x="2241520" y="4810916"/>
            <a:ext cx="3239999" cy="596900"/>
          </a:xfrm>
          <a:prstGeom prst="rect">
            <a:avLst/>
          </a:prstGeom>
        </p:spPr>
        <p:txBody>
          <a:bodyPr/>
          <a:lstStyle>
            <a:lvl1pPr marL="0" indent="0" algn="ctr">
              <a:buNone/>
              <a:defRPr sz="2000">
                <a:solidFill>
                  <a:srgbClr val="00C5DB"/>
                </a:solidFill>
                <a:latin typeface="Source Sans Pro Black" panose="020B0803030403020204" pitchFamily="34" charset="0"/>
              </a:defRPr>
            </a:lvl1pPr>
          </a:lstStyle>
          <a:p>
            <a:pPr lvl="0"/>
            <a:r>
              <a:rPr lang="sk-SK"/>
              <a:t>Kliknite sem a upravte štýly predlohy textu</a:t>
            </a:r>
          </a:p>
        </p:txBody>
      </p:sp>
      <p:sp>
        <p:nvSpPr>
          <p:cNvPr id="6" name="Zástupný text 5">
            <a:extLst>
              <a:ext uri="{FF2B5EF4-FFF2-40B4-BE49-F238E27FC236}">
                <a16:creationId xmlns:a16="http://schemas.microsoft.com/office/drawing/2014/main" id="{BE79BA41-AC68-D928-877F-5C5ACB7D0928}"/>
              </a:ext>
            </a:extLst>
          </p:cNvPr>
          <p:cNvSpPr>
            <a:spLocks noGrp="1"/>
          </p:cNvSpPr>
          <p:nvPr>
            <p:ph type="body" sz="quarter" idx="12"/>
          </p:nvPr>
        </p:nvSpPr>
        <p:spPr>
          <a:xfrm>
            <a:off x="2241520" y="5449963"/>
            <a:ext cx="3239999" cy="715824"/>
          </a:xfrm>
          <a:prstGeom prst="rect">
            <a:avLst/>
          </a:prstGeom>
        </p:spPr>
        <p:txBody>
          <a:bodyPr/>
          <a:lstStyle>
            <a:lvl1pPr marL="0" indent="0" algn="ctr">
              <a:buNone/>
              <a:defRPr sz="1800">
                <a:solidFill>
                  <a:schemeClr val="bg1"/>
                </a:solidFill>
                <a:latin typeface="Source Sans Pro" panose="020B0503030403020204" pitchFamily="34" charset="0"/>
              </a:defRPr>
            </a:lvl1pPr>
          </a:lstStyle>
          <a:p>
            <a:pPr lvl="0"/>
            <a:r>
              <a:rPr lang="sk-SK"/>
              <a:t>Kliknite sem a upravte štýly predlohy textu</a:t>
            </a:r>
          </a:p>
        </p:txBody>
      </p:sp>
      <p:pic>
        <p:nvPicPr>
          <p:cNvPr id="9" name="Obrázok 8">
            <a:extLst>
              <a:ext uri="{FF2B5EF4-FFF2-40B4-BE49-F238E27FC236}">
                <a16:creationId xmlns:a16="http://schemas.microsoft.com/office/drawing/2014/main" id="{FCECB1D3-ACEF-1893-21A2-740273F25AE0}"/>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r="49425"/>
          <a:stretch/>
        </p:blipFill>
        <p:spPr>
          <a:xfrm>
            <a:off x="11043269" y="5764710"/>
            <a:ext cx="645926" cy="573162"/>
          </a:xfrm>
          <a:prstGeom prst="rect">
            <a:avLst/>
          </a:prstGeom>
        </p:spPr>
      </p:pic>
      <p:sp>
        <p:nvSpPr>
          <p:cNvPr id="13" name="Nadpis 1">
            <a:extLst>
              <a:ext uri="{FF2B5EF4-FFF2-40B4-BE49-F238E27FC236}">
                <a16:creationId xmlns:a16="http://schemas.microsoft.com/office/drawing/2014/main" id="{C1A79891-52BF-C860-0962-BA61F5AE6F96}"/>
              </a:ext>
            </a:extLst>
          </p:cNvPr>
          <p:cNvSpPr txBox="1">
            <a:spLocks/>
          </p:cNvSpPr>
          <p:nvPr userDrawn="1"/>
        </p:nvSpPr>
        <p:spPr>
          <a:xfrm>
            <a:off x="834234" y="569881"/>
            <a:ext cx="8366915" cy="582646"/>
          </a:xfrm>
          <a:prstGeom prst="rect">
            <a:avLst/>
          </a:prstGeom>
          <a:noFill/>
          <a:ln>
            <a:noFill/>
          </a:ln>
        </p:spPr>
        <p:txBody>
          <a:bodyPr vert="horz" wrap="square" lIns="91440" tIns="45720" rIns="91440" bIns="45720" anchor="t" anchorCtr="0" compatLnSpc="1">
            <a:noAutofit/>
          </a:bodyPr>
          <a:lstStyle>
            <a:lvl1pPr marL="0" marR="0" lvl="0" indent="0" algn="l" defTabSz="914400" rtl="0" eaLnBrk="1" fontAlgn="auto" latinLnBrk="0" hangingPunct="1">
              <a:lnSpc>
                <a:spcPct val="90000"/>
              </a:lnSpc>
              <a:spcBef>
                <a:spcPts val="0"/>
              </a:spcBef>
              <a:spcAft>
                <a:spcPts val="0"/>
              </a:spcAft>
              <a:buNone/>
              <a:tabLst/>
              <a:defRPr lang="en-US" sz="3000" b="1" i="0" u="none" strike="noStrike" kern="1200" cap="none" spc="0" baseline="0">
                <a:solidFill>
                  <a:srgbClr val="1E22AA"/>
                </a:solidFill>
                <a:uFillTx/>
                <a:latin typeface="Source Sans Pro" pitchFamily="34"/>
                <a:ea typeface="Source Sans Pro" pitchFamily="34"/>
                <a:cs typeface="+mj-cs"/>
              </a:defRPr>
            </a:lvl1pPr>
          </a:lstStyle>
          <a:p>
            <a:r>
              <a:rPr lang="sk-SK">
                <a:solidFill>
                  <a:schemeClr val="bg1"/>
                </a:solidFill>
              </a:rPr>
              <a:t>NADPIS PRE 2 OBRÁZKY </a:t>
            </a:r>
          </a:p>
        </p:txBody>
      </p:sp>
      <p:pic>
        <p:nvPicPr>
          <p:cNvPr id="14" name="Obrázok 7">
            <a:extLst>
              <a:ext uri="{FF2B5EF4-FFF2-40B4-BE49-F238E27FC236}">
                <a16:creationId xmlns:a16="http://schemas.microsoft.com/office/drawing/2014/main" id="{3923CCF3-4107-0B13-934F-3929E3EBC8F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34228" y="662418"/>
            <a:ext cx="65050" cy="242462"/>
          </a:xfrm>
          <a:prstGeom prst="rect">
            <a:avLst/>
          </a:prstGeom>
          <a:noFill/>
          <a:ln cap="flat">
            <a:noFill/>
          </a:ln>
        </p:spPr>
      </p:pic>
      <p:sp>
        <p:nvSpPr>
          <p:cNvPr id="2" name="Zástupný objekt pre obrázok 7">
            <a:extLst>
              <a:ext uri="{FF2B5EF4-FFF2-40B4-BE49-F238E27FC236}">
                <a16:creationId xmlns:a16="http://schemas.microsoft.com/office/drawing/2014/main" id="{A4B7533A-C8ED-FA25-43CA-1D62C3F93465}"/>
              </a:ext>
            </a:extLst>
          </p:cNvPr>
          <p:cNvSpPr>
            <a:spLocks noGrp="1"/>
          </p:cNvSpPr>
          <p:nvPr>
            <p:ph type="pic" sz="quarter" idx="13"/>
          </p:nvPr>
        </p:nvSpPr>
        <p:spPr>
          <a:xfrm>
            <a:off x="6764049" y="1403886"/>
            <a:ext cx="3240000" cy="3240000"/>
          </a:xfrm>
          <a:prstGeom prst="flowChartConnector">
            <a:avLst/>
          </a:prstGeom>
          <a:solidFill>
            <a:schemeClr val="bg1"/>
          </a:solidFill>
        </p:spPr>
        <p:txBody>
          <a:bodyPr/>
          <a:lstStyle/>
          <a:p>
            <a:endParaRPr lang="sk-SK"/>
          </a:p>
        </p:txBody>
      </p:sp>
      <p:sp>
        <p:nvSpPr>
          <p:cNvPr id="7" name="Zástupný text 3">
            <a:extLst>
              <a:ext uri="{FF2B5EF4-FFF2-40B4-BE49-F238E27FC236}">
                <a16:creationId xmlns:a16="http://schemas.microsoft.com/office/drawing/2014/main" id="{12973D67-7489-99E2-1122-4563544F7C0A}"/>
              </a:ext>
            </a:extLst>
          </p:cNvPr>
          <p:cNvSpPr>
            <a:spLocks noGrp="1"/>
          </p:cNvSpPr>
          <p:nvPr>
            <p:ph type="body" sz="quarter" idx="14"/>
          </p:nvPr>
        </p:nvSpPr>
        <p:spPr>
          <a:xfrm>
            <a:off x="6764050" y="4810916"/>
            <a:ext cx="3239999" cy="596900"/>
          </a:xfrm>
          <a:prstGeom prst="rect">
            <a:avLst/>
          </a:prstGeom>
        </p:spPr>
        <p:txBody>
          <a:bodyPr/>
          <a:lstStyle>
            <a:lvl1pPr marL="0" indent="0" algn="ctr">
              <a:buNone/>
              <a:defRPr sz="2000">
                <a:solidFill>
                  <a:srgbClr val="00C5DB"/>
                </a:solidFill>
                <a:latin typeface="Source Sans Pro Black" panose="020B0803030403020204" pitchFamily="34" charset="0"/>
              </a:defRPr>
            </a:lvl1pPr>
          </a:lstStyle>
          <a:p>
            <a:pPr lvl="0"/>
            <a:r>
              <a:rPr lang="sk-SK"/>
              <a:t>Kliknite sem a upravte štýly predlohy textu</a:t>
            </a:r>
          </a:p>
        </p:txBody>
      </p:sp>
      <p:sp>
        <p:nvSpPr>
          <p:cNvPr id="10" name="Zástupný text 5">
            <a:extLst>
              <a:ext uri="{FF2B5EF4-FFF2-40B4-BE49-F238E27FC236}">
                <a16:creationId xmlns:a16="http://schemas.microsoft.com/office/drawing/2014/main" id="{FDE521BF-0B82-BF6D-3129-B54A2058E23E}"/>
              </a:ext>
            </a:extLst>
          </p:cNvPr>
          <p:cNvSpPr>
            <a:spLocks noGrp="1"/>
          </p:cNvSpPr>
          <p:nvPr>
            <p:ph type="body" sz="quarter" idx="15"/>
          </p:nvPr>
        </p:nvSpPr>
        <p:spPr>
          <a:xfrm>
            <a:off x="6764050" y="5449963"/>
            <a:ext cx="3239999" cy="715824"/>
          </a:xfrm>
          <a:prstGeom prst="rect">
            <a:avLst/>
          </a:prstGeom>
        </p:spPr>
        <p:txBody>
          <a:bodyPr/>
          <a:lstStyle>
            <a:lvl1pPr marL="0" indent="0" algn="ctr">
              <a:buNone/>
              <a:defRPr sz="1800">
                <a:solidFill>
                  <a:schemeClr val="bg1"/>
                </a:solidFill>
                <a:latin typeface="Source Sans Pro" panose="020B0503030403020204" pitchFamily="34" charset="0"/>
              </a:defRPr>
            </a:lvl1pPr>
          </a:lstStyle>
          <a:p>
            <a:pPr lvl="0"/>
            <a:r>
              <a:rPr lang="sk-SK"/>
              <a:t>Kliknite sem a upravte štýly predlohy textu</a:t>
            </a:r>
          </a:p>
        </p:txBody>
      </p:sp>
    </p:spTree>
    <p:extLst>
      <p:ext uri="{BB962C8B-B14F-4D97-AF65-F5344CB8AC3E}">
        <p14:creationId xmlns:p14="http://schemas.microsoft.com/office/powerpoint/2010/main" val="29890262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Úvodná snímka">
    <p:spTree>
      <p:nvGrpSpPr>
        <p:cNvPr id="1" name=""/>
        <p:cNvGrpSpPr/>
        <p:nvPr/>
      </p:nvGrpSpPr>
      <p:grpSpPr>
        <a:xfrm>
          <a:off x="0" y="0"/>
          <a:ext cx="0" cy="0"/>
          <a:chOff x="0" y="0"/>
          <a:chExt cx="0" cy="0"/>
        </a:xfrm>
      </p:grpSpPr>
      <p:sp>
        <p:nvSpPr>
          <p:cNvPr id="8" name="Zástupný objekt pre obrázok 7">
            <a:extLst>
              <a:ext uri="{FF2B5EF4-FFF2-40B4-BE49-F238E27FC236}">
                <a16:creationId xmlns:a16="http://schemas.microsoft.com/office/drawing/2014/main" id="{989405FD-BDE4-10DD-85C7-5072BD78E8FA}"/>
              </a:ext>
            </a:extLst>
          </p:cNvPr>
          <p:cNvSpPr>
            <a:spLocks noGrp="1"/>
          </p:cNvSpPr>
          <p:nvPr>
            <p:ph type="pic" sz="quarter" idx="10"/>
          </p:nvPr>
        </p:nvSpPr>
        <p:spPr>
          <a:xfrm>
            <a:off x="699278" y="1648890"/>
            <a:ext cx="2520000" cy="2520000"/>
          </a:xfrm>
          <a:prstGeom prst="flowChartConnector">
            <a:avLst/>
          </a:prstGeom>
          <a:solidFill>
            <a:schemeClr val="bg1"/>
          </a:solidFill>
        </p:spPr>
        <p:txBody>
          <a:bodyPr/>
          <a:lstStyle/>
          <a:p>
            <a:endParaRPr lang="sk-SK"/>
          </a:p>
        </p:txBody>
      </p:sp>
      <p:sp>
        <p:nvSpPr>
          <p:cNvPr id="4" name="Zástupný text 3">
            <a:extLst>
              <a:ext uri="{FF2B5EF4-FFF2-40B4-BE49-F238E27FC236}">
                <a16:creationId xmlns:a16="http://schemas.microsoft.com/office/drawing/2014/main" id="{DCC1AD2D-996A-8121-EBC5-3FBDBDE9CE3F}"/>
              </a:ext>
            </a:extLst>
          </p:cNvPr>
          <p:cNvSpPr>
            <a:spLocks noGrp="1"/>
          </p:cNvSpPr>
          <p:nvPr>
            <p:ph type="body" sz="quarter" idx="11"/>
          </p:nvPr>
        </p:nvSpPr>
        <p:spPr>
          <a:xfrm>
            <a:off x="699278" y="4366803"/>
            <a:ext cx="2520000" cy="596900"/>
          </a:xfrm>
          <a:prstGeom prst="rect">
            <a:avLst/>
          </a:prstGeom>
        </p:spPr>
        <p:txBody>
          <a:bodyPr/>
          <a:lstStyle>
            <a:lvl1pPr marL="0" indent="0" algn="ctr">
              <a:buNone/>
              <a:defRPr sz="2000">
                <a:solidFill>
                  <a:srgbClr val="00C5DB"/>
                </a:solidFill>
                <a:latin typeface="Source Sans Pro Black" panose="020B0803030403020204" pitchFamily="34" charset="0"/>
              </a:defRPr>
            </a:lvl1pPr>
          </a:lstStyle>
          <a:p>
            <a:pPr lvl="0"/>
            <a:r>
              <a:rPr lang="sk-SK"/>
              <a:t>Kliknite sem a upravte štýly</a:t>
            </a:r>
          </a:p>
        </p:txBody>
      </p:sp>
      <p:sp>
        <p:nvSpPr>
          <p:cNvPr id="6" name="Zástupný text 5">
            <a:extLst>
              <a:ext uri="{FF2B5EF4-FFF2-40B4-BE49-F238E27FC236}">
                <a16:creationId xmlns:a16="http://schemas.microsoft.com/office/drawing/2014/main" id="{BE79BA41-AC68-D928-877F-5C5ACB7D0928}"/>
              </a:ext>
            </a:extLst>
          </p:cNvPr>
          <p:cNvSpPr>
            <a:spLocks noGrp="1"/>
          </p:cNvSpPr>
          <p:nvPr>
            <p:ph type="body" sz="quarter" idx="12"/>
          </p:nvPr>
        </p:nvSpPr>
        <p:spPr>
          <a:xfrm>
            <a:off x="699278" y="5005850"/>
            <a:ext cx="2520000" cy="715824"/>
          </a:xfrm>
          <a:prstGeom prst="rect">
            <a:avLst/>
          </a:prstGeom>
        </p:spPr>
        <p:txBody>
          <a:bodyPr/>
          <a:lstStyle>
            <a:lvl1pPr marL="0" indent="0" algn="ctr">
              <a:buNone/>
              <a:defRPr sz="1800">
                <a:solidFill>
                  <a:schemeClr val="bg1"/>
                </a:solidFill>
                <a:latin typeface="Source Sans Pro" panose="020B0503030403020204" pitchFamily="34" charset="0"/>
              </a:defRPr>
            </a:lvl1pPr>
          </a:lstStyle>
          <a:p>
            <a:pPr lvl="0"/>
            <a:r>
              <a:rPr lang="sk-SK"/>
              <a:t>Kliknite sem a upravte štýly predlohy textu</a:t>
            </a:r>
          </a:p>
        </p:txBody>
      </p:sp>
      <p:pic>
        <p:nvPicPr>
          <p:cNvPr id="9" name="Obrázok 8">
            <a:extLst>
              <a:ext uri="{FF2B5EF4-FFF2-40B4-BE49-F238E27FC236}">
                <a16:creationId xmlns:a16="http://schemas.microsoft.com/office/drawing/2014/main" id="{FCECB1D3-ACEF-1893-21A2-740273F25AE0}"/>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r="49425"/>
          <a:stretch/>
        </p:blipFill>
        <p:spPr>
          <a:xfrm>
            <a:off x="11043269" y="5764710"/>
            <a:ext cx="645926" cy="573162"/>
          </a:xfrm>
          <a:prstGeom prst="rect">
            <a:avLst/>
          </a:prstGeom>
        </p:spPr>
      </p:pic>
      <p:sp>
        <p:nvSpPr>
          <p:cNvPr id="13" name="Nadpis 1">
            <a:extLst>
              <a:ext uri="{FF2B5EF4-FFF2-40B4-BE49-F238E27FC236}">
                <a16:creationId xmlns:a16="http://schemas.microsoft.com/office/drawing/2014/main" id="{C1A79891-52BF-C860-0962-BA61F5AE6F96}"/>
              </a:ext>
            </a:extLst>
          </p:cNvPr>
          <p:cNvSpPr txBox="1">
            <a:spLocks/>
          </p:cNvSpPr>
          <p:nvPr userDrawn="1"/>
        </p:nvSpPr>
        <p:spPr>
          <a:xfrm>
            <a:off x="834234" y="569881"/>
            <a:ext cx="8366915" cy="582646"/>
          </a:xfrm>
          <a:prstGeom prst="rect">
            <a:avLst/>
          </a:prstGeom>
          <a:noFill/>
          <a:ln>
            <a:noFill/>
          </a:ln>
        </p:spPr>
        <p:txBody>
          <a:bodyPr vert="horz" wrap="square" lIns="91440" tIns="45720" rIns="91440" bIns="45720" anchor="t" anchorCtr="0" compatLnSpc="1">
            <a:noAutofit/>
          </a:bodyPr>
          <a:lstStyle>
            <a:lvl1pPr marL="0" marR="0" lvl="0" indent="0" algn="l" defTabSz="914400" rtl="0" eaLnBrk="1" fontAlgn="auto" latinLnBrk="0" hangingPunct="1">
              <a:lnSpc>
                <a:spcPct val="90000"/>
              </a:lnSpc>
              <a:spcBef>
                <a:spcPts val="0"/>
              </a:spcBef>
              <a:spcAft>
                <a:spcPts val="0"/>
              </a:spcAft>
              <a:buNone/>
              <a:tabLst/>
              <a:defRPr lang="en-US" sz="3000" b="1" i="0" u="none" strike="noStrike" kern="1200" cap="none" spc="0" baseline="0">
                <a:solidFill>
                  <a:srgbClr val="1E22AA"/>
                </a:solidFill>
                <a:uFillTx/>
                <a:latin typeface="Source Sans Pro" pitchFamily="34"/>
                <a:ea typeface="Source Sans Pro" pitchFamily="34"/>
                <a:cs typeface="+mj-cs"/>
              </a:defRPr>
            </a:lvl1pPr>
          </a:lstStyle>
          <a:p>
            <a:r>
              <a:rPr lang="sk-SK">
                <a:solidFill>
                  <a:schemeClr val="bg1"/>
                </a:solidFill>
              </a:rPr>
              <a:t>NADPIS PRE 4 OBRÁZKY </a:t>
            </a:r>
          </a:p>
        </p:txBody>
      </p:sp>
      <p:pic>
        <p:nvPicPr>
          <p:cNvPr id="14" name="Obrázok 7">
            <a:extLst>
              <a:ext uri="{FF2B5EF4-FFF2-40B4-BE49-F238E27FC236}">
                <a16:creationId xmlns:a16="http://schemas.microsoft.com/office/drawing/2014/main" id="{3923CCF3-4107-0B13-934F-3929E3EBC8F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34228" y="662418"/>
            <a:ext cx="65050" cy="242462"/>
          </a:xfrm>
          <a:prstGeom prst="rect">
            <a:avLst/>
          </a:prstGeom>
          <a:noFill/>
          <a:ln cap="flat">
            <a:noFill/>
          </a:ln>
        </p:spPr>
      </p:pic>
      <p:sp>
        <p:nvSpPr>
          <p:cNvPr id="2" name="Zástupný objekt pre obrázok 7">
            <a:extLst>
              <a:ext uri="{FF2B5EF4-FFF2-40B4-BE49-F238E27FC236}">
                <a16:creationId xmlns:a16="http://schemas.microsoft.com/office/drawing/2014/main" id="{A4B7533A-C8ED-FA25-43CA-1D62C3F93465}"/>
              </a:ext>
            </a:extLst>
          </p:cNvPr>
          <p:cNvSpPr>
            <a:spLocks noGrp="1"/>
          </p:cNvSpPr>
          <p:nvPr>
            <p:ph type="pic" sz="quarter" idx="13"/>
          </p:nvPr>
        </p:nvSpPr>
        <p:spPr>
          <a:xfrm>
            <a:off x="6152138" y="1648890"/>
            <a:ext cx="2520000" cy="2520000"/>
          </a:xfrm>
          <a:prstGeom prst="flowChartConnector">
            <a:avLst/>
          </a:prstGeom>
          <a:solidFill>
            <a:schemeClr val="bg1"/>
          </a:solidFill>
        </p:spPr>
        <p:txBody>
          <a:bodyPr/>
          <a:lstStyle/>
          <a:p>
            <a:endParaRPr lang="sk-SK"/>
          </a:p>
        </p:txBody>
      </p:sp>
      <p:sp>
        <p:nvSpPr>
          <p:cNvPr id="7" name="Zástupný objekt pre obrázok 7">
            <a:extLst>
              <a:ext uri="{FF2B5EF4-FFF2-40B4-BE49-F238E27FC236}">
                <a16:creationId xmlns:a16="http://schemas.microsoft.com/office/drawing/2014/main" id="{EC55515E-2D76-6A96-07FB-F083F844330D}"/>
              </a:ext>
            </a:extLst>
          </p:cNvPr>
          <p:cNvSpPr>
            <a:spLocks noGrp="1"/>
          </p:cNvSpPr>
          <p:nvPr>
            <p:ph type="pic" sz="quarter" idx="16"/>
          </p:nvPr>
        </p:nvSpPr>
        <p:spPr>
          <a:xfrm>
            <a:off x="3425708" y="1648890"/>
            <a:ext cx="2520000" cy="2520000"/>
          </a:xfrm>
          <a:prstGeom prst="flowChartConnector">
            <a:avLst/>
          </a:prstGeom>
          <a:solidFill>
            <a:schemeClr val="bg1"/>
          </a:solidFill>
        </p:spPr>
        <p:txBody>
          <a:bodyPr/>
          <a:lstStyle/>
          <a:p>
            <a:endParaRPr lang="sk-SK"/>
          </a:p>
        </p:txBody>
      </p:sp>
      <p:sp>
        <p:nvSpPr>
          <p:cNvPr id="12" name="Zástupný objekt pre obrázok 7">
            <a:extLst>
              <a:ext uri="{FF2B5EF4-FFF2-40B4-BE49-F238E27FC236}">
                <a16:creationId xmlns:a16="http://schemas.microsoft.com/office/drawing/2014/main" id="{430A7C70-5738-8E97-F369-F24270589464}"/>
              </a:ext>
            </a:extLst>
          </p:cNvPr>
          <p:cNvSpPr>
            <a:spLocks noGrp="1"/>
          </p:cNvSpPr>
          <p:nvPr>
            <p:ph type="pic" sz="quarter" idx="19"/>
          </p:nvPr>
        </p:nvSpPr>
        <p:spPr>
          <a:xfrm>
            <a:off x="8878568" y="1648890"/>
            <a:ext cx="2520000" cy="2520000"/>
          </a:xfrm>
          <a:prstGeom prst="flowChartConnector">
            <a:avLst/>
          </a:prstGeom>
          <a:solidFill>
            <a:schemeClr val="bg1"/>
          </a:solidFill>
        </p:spPr>
        <p:txBody>
          <a:bodyPr/>
          <a:lstStyle/>
          <a:p>
            <a:endParaRPr lang="sk-SK"/>
          </a:p>
        </p:txBody>
      </p:sp>
      <p:sp>
        <p:nvSpPr>
          <p:cNvPr id="17" name="Zástupný text 3">
            <a:extLst>
              <a:ext uri="{FF2B5EF4-FFF2-40B4-BE49-F238E27FC236}">
                <a16:creationId xmlns:a16="http://schemas.microsoft.com/office/drawing/2014/main" id="{AC741B83-57AC-8A89-E853-88FCF242CDB3}"/>
              </a:ext>
            </a:extLst>
          </p:cNvPr>
          <p:cNvSpPr>
            <a:spLocks noGrp="1"/>
          </p:cNvSpPr>
          <p:nvPr>
            <p:ph type="body" sz="quarter" idx="20"/>
          </p:nvPr>
        </p:nvSpPr>
        <p:spPr>
          <a:xfrm>
            <a:off x="3425708" y="4366803"/>
            <a:ext cx="2520000" cy="596900"/>
          </a:xfrm>
          <a:prstGeom prst="rect">
            <a:avLst/>
          </a:prstGeom>
        </p:spPr>
        <p:txBody>
          <a:bodyPr/>
          <a:lstStyle>
            <a:lvl1pPr marL="0" indent="0" algn="ctr">
              <a:buNone/>
              <a:defRPr sz="2000">
                <a:solidFill>
                  <a:srgbClr val="00C5DB"/>
                </a:solidFill>
                <a:latin typeface="Source Sans Pro Black" panose="020B0803030403020204" pitchFamily="34" charset="0"/>
              </a:defRPr>
            </a:lvl1pPr>
          </a:lstStyle>
          <a:p>
            <a:pPr lvl="0"/>
            <a:r>
              <a:rPr lang="sk-SK"/>
              <a:t>Kliknite sem a upravte štýly</a:t>
            </a:r>
          </a:p>
        </p:txBody>
      </p:sp>
      <p:sp>
        <p:nvSpPr>
          <p:cNvPr id="18" name="Zástupný text 5">
            <a:extLst>
              <a:ext uri="{FF2B5EF4-FFF2-40B4-BE49-F238E27FC236}">
                <a16:creationId xmlns:a16="http://schemas.microsoft.com/office/drawing/2014/main" id="{A50F4753-9AEF-70D6-8821-992C0D66B310}"/>
              </a:ext>
            </a:extLst>
          </p:cNvPr>
          <p:cNvSpPr>
            <a:spLocks noGrp="1"/>
          </p:cNvSpPr>
          <p:nvPr>
            <p:ph type="body" sz="quarter" idx="21"/>
          </p:nvPr>
        </p:nvSpPr>
        <p:spPr>
          <a:xfrm>
            <a:off x="3425708" y="5005850"/>
            <a:ext cx="2520000" cy="715824"/>
          </a:xfrm>
          <a:prstGeom prst="rect">
            <a:avLst/>
          </a:prstGeom>
        </p:spPr>
        <p:txBody>
          <a:bodyPr/>
          <a:lstStyle>
            <a:lvl1pPr marL="0" indent="0" algn="ctr">
              <a:buNone/>
              <a:defRPr sz="1800">
                <a:solidFill>
                  <a:schemeClr val="bg1"/>
                </a:solidFill>
                <a:latin typeface="Source Sans Pro" panose="020B0503030403020204" pitchFamily="34" charset="0"/>
              </a:defRPr>
            </a:lvl1pPr>
          </a:lstStyle>
          <a:p>
            <a:pPr lvl="0"/>
            <a:r>
              <a:rPr lang="sk-SK"/>
              <a:t>Kliknite sem a upravte štýly predlohy textu</a:t>
            </a:r>
          </a:p>
        </p:txBody>
      </p:sp>
      <p:sp>
        <p:nvSpPr>
          <p:cNvPr id="19" name="Zástupný text 3">
            <a:extLst>
              <a:ext uri="{FF2B5EF4-FFF2-40B4-BE49-F238E27FC236}">
                <a16:creationId xmlns:a16="http://schemas.microsoft.com/office/drawing/2014/main" id="{7FACBEC2-FF62-B28B-3D4C-8B536F20EE97}"/>
              </a:ext>
            </a:extLst>
          </p:cNvPr>
          <p:cNvSpPr>
            <a:spLocks noGrp="1"/>
          </p:cNvSpPr>
          <p:nvPr>
            <p:ph type="body" sz="quarter" idx="22"/>
          </p:nvPr>
        </p:nvSpPr>
        <p:spPr>
          <a:xfrm>
            <a:off x="6152138" y="4366803"/>
            <a:ext cx="2520000" cy="596900"/>
          </a:xfrm>
          <a:prstGeom prst="rect">
            <a:avLst/>
          </a:prstGeom>
        </p:spPr>
        <p:txBody>
          <a:bodyPr/>
          <a:lstStyle>
            <a:lvl1pPr marL="0" indent="0" algn="ctr">
              <a:buNone/>
              <a:defRPr sz="2000">
                <a:solidFill>
                  <a:srgbClr val="00C5DB"/>
                </a:solidFill>
                <a:latin typeface="Source Sans Pro Black" panose="020B0803030403020204" pitchFamily="34" charset="0"/>
              </a:defRPr>
            </a:lvl1pPr>
          </a:lstStyle>
          <a:p>
            <a:pPr lvl="0"/>
            <a:r>
              <a:rPr lang="sk-SK"/>
              <a:t>Kliknite sem a upravte štýly</a:t>
            </a:r>
          </a:p>
        </p:txBody>
      </p:sp>
      <p:sp>
        <p:nvSpPr>
          <p:cNvPr id="20" name="Zástupný text 5">
            <a:extLst>
              <a:ext uri="{FF2B5EF4-FFF2-40B4-BE49-F238E27FC236}">
                <a16:creationId xmlns:a16="http://schemas.microsoft.com/office/drawing/2014/main" id="{1378B405-18D5-F73B-8DFF-5980E9BDEDC7}"/>
              </a:ext>
            </a:extLst>
          </p:cNvPr>
          <p:cNvSpPr>
            <a:spLocks noGrp="1"/>
          </p:cNvSpPr>
          <p:nvPr>
            <p:ph type="body" sz="quarter" idx="23"/>
          </p:nvPr>
        </p:nvSpPr>
        <p:spPr>
          <a:xfrm>
            <a:off x="6152138" y="5005850"/>
            <a:ext cx="2520000" cy="715824"/>
          </a:xfrm>
          <a:prstGeom prst="rect">
            <a:avLst/>
          </a:prstGeom>
        </p:spPr>
        <p:txBody>
          <a:bodyPr/>
          <a:lstStyle>
            <a:lvl1pPr marL="0" indent="0" algn="ctr">
              <a:buNone/>
              <a:defRPr sz="1800">
                <a:solidFill>
                  <a:schemeClr val="bg1"/>
                </a:solidFill>
                <a:latin typeface="Source Sans Pro" panose="020B0503030403020204" pitchFamily="34" charset="0"/>
              </a:defRPr>
            </a:lvl1pPr>
          </a:lstStyle>
          <a:p>
            <a:pPr lvl="0"/>
            <a:r>
              <a:rPr lang="sk-SK"/>
              <a:t>Kliknite sem a upravte štýly predlohy textu</a:t>
            </a:r>
          </a:p>
        </p:txBody>
      </p:sp>
      <p:sp>
        <p:nvSpPr>
          <p:cNvPr id="21" name="Zástupný text 3">
            <a:extLst>
              <a:ext uri="{FF2B5EF4-FFF2-40B4-BE49-F238E27FC236}">
                <a16:creationId xmlns:a16="http://schemas.microsoft.com/office/drawing/2014/main" id="{561F0125-C16C-F60B-C948-F820ADE199E1}"/>
              </a:ext>
            </a:extLst>
          </p:cNvPr>
          <p:cNvSpPr>
            <a:spLocks noGrp="1"/>
          </p:cNvSpPr>
          <p:nvPr>
            <p:ph type="body" sz="quarter" idx="24"/>
          </p:nvPr>
        </p:nvSpPr>
        <p:spPr>
          <a:xfrm>
            <a:off x="8878568" y="4366803"/>
            <a:ext cx="2520000" cy="596900"/>
          </a:xfrm>
          <a:prstGeom prst="rect">
            <a:avLst/>
          </a:prstGeom>
        </p:spPr>
        <p:txBody>
          <a:bodyPr/>
          <a:lstStyle>
            <a:lvl1pPr marL="0" indent="0" algn="ctr">
              <a:buNone/>
              <a:defRPr sz="2000">
                <a:solidFill>
                  <a:srgbClr val="00C5DB"/>
                </a:solidFill>
                <a:latin typeface="Source Sans Pro Black" panose="020B0803030403020204" pitchFamily="34" charset="0"/>
              </a:defRPr>
            </a:lvl1pPr>
          </a:lstStyle>
          <a:p>
            <a:pPr lvl="0"/>
            <a:r>
              <a:rPr lang="sk-SK"/>
              <a:t>Kliknite sem a upravte štýly</a:t>
            </a:r>
          </a:p>
        </p:txBody>
      </p:sp>
      <p:sp>
        <p:nvSpPr>
          <p:cNvPr id="22" name="Zástupný text 5">
            <a:extLst>
              <a:ext uri="{FF2B5EF4-FFF2-40B4-BE49-F238E27FC236}">
                <a16:creationId xmlns:a16="http://schemas.microsoft.com/office/drawing/2014/main" id="{9AEEC580-C367-3B25-7913-38CA30268DC4}"/>
              </a:ext>
            </a:extLst>
          </p:cNvPr>
          <p:cNvSpPr>
            <a:spLocks noGrp="1"/>
          </p:cNvSpPr>
          <p:nvPr>
            <p:ph type="body" sz="quarter" idx="25"/>
          </p:nvPr>
        </p:nvSpPr>
        <p:spPr>
          <a:xfrm>
            <a:off x="8878568" y="5005850"/>
            <a:ext cx="2520000" cy="715824"/>
          </a:xfrm>
          <a:prstGeom prst="rect">
            <a:avLst/>
          </a:prstGeom>
        </p:spPr>
        <p:txBody>
          <a:bodyPr/>
          <a:lstStyle>
            <a:lvl1pPr marL="0" indent="0" algn="ctr">
              <a:buNone/>
              <a:defRPr sz="1800">
                <a:solidFill>
                  <a:schemeClr val="bg1"/>
                </a:solidFill>
                <a:latin typeface="Source Sans Pro" panose="020B0503030403020204" pitchFamily="34" charset="0"/>
              </a:defRPr>
            </a:lvl1pPr>
          </a:lstStyle>
          <a:p>
            <a:pPr lvl="0"/>
            <a:r>
              <a:rPr lang="sk-SK"/>
              <a:t>Kliknite sem a upravte štýly predlohy textu</a:t>
            </a:r>
          </a:p>
        </p:txBody>
      </p:sp>
    </p:spTree>
    <p:extLst>
      <p:ext uri="{BB962C8B-B14F-4D97-AF65-F5344CB8AC3E}">
        <p14:creationId xmlns:p14="http://schemas.microsoft.com/office/powerpoint/2010/main" val="3262974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Nadpis a obsah">
    <p:bg>
      <p:bgPr>
        <a:solidFill>
          <a:srgbClr val="1E22AA"/>
        </a:solidFill>
        <a:effectLst/>
      </p:bgPr>
    </p:bg>
    <p:spTree>
      <p:nvGrpSpPr>
        <p:cNvPr id="1" name=""/>
        <p:cNvGrpSpPr/>
        <p:nvPr/>
      </p:nvGrpSpPr>
      <p:grpSpPr>
        <a:xfrm>
          <a:off x="0" y="0"/>
          <a:ext cx="0" cy="0"/>
          <a:chOff x="0" y="0"/>
          <a:chExt cx="0" cy="0"/>
        </a:xfrm>
      </p:grpSpPr>
      <p:pic>
        <p:nvPicPr>
          <p:cNvPr id="7" name="Obrázok 6" descr="Obrázok, na ktorom je text, exteriér, značka/gesto, noc&#10;&#10;Automaticky generovaný popis">
            <a:extLst>
              <a:ext uri="{FF2B5EF4-FFF2-40B4-BE49-F238E27FC236}">
                <a16:creationId xmlns:a16="http://schemas.microsoft.com/office/drawing/2014/main" id="{7F2DBD37-778F-AC7A-2543-2758C0D1CC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10875" y="233464"/>
            <a:ext cx="5652984" cy="6400800"/>
          </a:xfrm>
          <a:prstGeom prst="rect">
            <a:avLst/>
          </a:prstGeom>
        </p:spPr>
      </p:pic>
      <p:pic>
        <p:nvPicPr>
          <p:cNvPr id="2" name="Obrázok 7">
            <a:extLst>
              <a:ext uri="{FF2B5EF4-FFF2-40B4-BE49-F238E27FC236}">
                <a16:creationId xmlns:a16="http://schemas.microsoft.com/office/drawing/2014/main" id="{0A66A640-D7E9-992E-459A-C5709438140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220035" y="3235329"/>
            <a:ext cx="106599" cy="369965"/>
          </a:xfrm>
          <a:prstGeom prst="rect">
            <a:avLst/>
          </a:prstGeom>
          <a:noFill/>
          <a:ln cap="flat">
            <a:noFill/>
          </a:ln>
        </p:spPr>
      </p:pic>
      <p:pic>
        <p:nvPicPr>
          <p:cNvPr id="3" name="Obrázok 9">
            <a:extLst>
              <a:ext uri="{FF2B5EF4-FFF2-40B4-BE49-F238E27FC236}">
                <a16:creationId xmlns:a16="http://schemas.microsoft.com/office/drawing/2014/main" id="{211B69A2-EED2-1D33-DB38-AB7DD5830B5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866970" y="3235329"/>
            <a:ext cx="106599" cy="369965"/>
          </a:xfrm>
          <a:prstGeom prst="rect">
            <a:avLst/>
          </a:prstGeom>
          <a:noFill/>
          <a:ln cap="flat">
            <a:noFill/>
          </a:ln>
        </p:spPr>
      </p:pic>
      <p:pic>
        <p:nvPicPr>
          <p:cNvPr id="4" name="Obrázok 11">
            <a:extLst>
              <a:ext uri="{FF2B5EF4-FFF2-40B4-BE49-F238E27FC236}">
                <a16:creationId xmlns:a16="http://schemas.microsoft.com/office/drawing/2014/main" id="{42DC56C4-8A0F-E6A9-6C00-C6173BE0F37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540550" y="631543"/>
            <a:ext cx="1108976" cy="1038869"/>
          </a:xfrm>
          <a:prstGeom prst="rect">
            <a:avLst/>
          </a:prstGeom>
          <a:noFill/>
          <a:ln cap="flat">
            <a:noFill/>
          </a:ln>
        </p:spPr>
      </p:pic>
      <p:sp>
        <p:nvSpPr>
          <p:cNvPr id="5" name="Zástupný text 28">
            <a:extLst>
              <a:ext uri="{FF2B5EF4-FFF2-40B4-BE49-F238E27FC236}">
                <a16:creationId xmlns:a16="http://schemas.microsoft.com/office/drawing/2014/main" id="{8DA224A4-C6AC-84E7-4829-5CAC3A44F6C8}"/>
              </a:ext>
            </a:extLst>
          </p:cNvPr>
          <p:cNvSpPr txBox="1">
            <a:spLocks noGrp="1"/>
          </p:cNvSpPr>
          <p:nvPr>
            <p:ph type="body" sz="quarter" idx="4294967295"/>
          </p:nvPr>
        </p:nvSpPr>
        <p:spPr>
          <a:xfrm>
            <a:off x="2325026" y="3023289"/>
            <a:ext cx="7538715" cy="914930"/>
          </a:xfrm>
          <a:prstGeom prst="rect">
            <a:avLst/>
          </a:prstGeom>
          <a:noFill/>
          <a:ln>
            <a:noFill/>
          </a:ln>
        </p:spPr>
        <p:txBody>
          <a:bodyPr vert="horz" wrap="square" lIns="91440" tIns="45720" rIns="91440" bIns="45720" anchor="t" anchorCtr="1" compatLnSpc="1">
            <a:noAutofit/>
          </a:bodyPr>
          <a:lstStyle>
            <a:lvl1pPr marL="0" marR="0" lvl="0" indent="0" algn="ctr" fontAlgn="auto">
              <a:spcAft>
                <a:spcPts val="0"/>
              </a:spcAft>
              <a:buNone/>
              <a:tabLst/>
              <a:defRPr lang="sk-SK" sz="5800" b="1" i="0" u="none" strike="noStrike" cap="none" spc="0" baseline="0">
                <a:solidFill>
                  <a:srgbClr val="FFFFFF"/>
                </a:solidFill>
                <a:uFillTx/>
                <a:latin typeface="Source Sans Pro"/>
              </a:defRPr>
            </a:lvl1pPr>
          </a:lstStyle>
          <a:p>
            <a:pPr lvl="0"/>
            <a:r>
              <a:rPr lang="sk-SK"/>
              <a:t>Kliknite sem a upravte štýly predlohy textu</a:t>
            </a:r>
          </a:p>
        </p:txBody>
      </p:sp>
    </p:spTree>
    <p:extLst>
      <p:ext uri="{BB962C8B-B14F-4D97-AF65-F5344CB8AC3E}">
        <p14:creationId xmlns:p14="http://schemas.microsoft.com/office/powerpoint/2010/main" val="10879140"/>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Nadpis a obsah">
    <p:spTree>
      <p:nvGrpSpPr>
        <p:cNvPr id="1" name=""/>
        <p:cNvGrpSpPr/>
        <p:nvPr/>
      </p:nvGrpSpPr>
      <p:grpSpPr>
        <a:xfrm>
          <a:off x="0" y="0"/>
          <a:ext cx="0" cy="0"/>
          <a:chOff x="0" y="0"/>
          <a:chExt cx="0" cy="0"/>
        </a:xfrm>
      </p:grpSpPr>
      <p:pic>
        <p:nvPicPr>
          <p:cNvPr id="2" name="Obrázok 8">
            <a:extLst>
              <a:ext uri="{FF2B5EF4-FFF2-40B4-BE49-F238E27FC236}">
                <a16:creationId xmlns:a16="http://schemas.microsoft.com/office/drawing/2014/main" id="{31873FD7-AE69-9CC9-7269-EF69B29F5D7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912464" y="5622820"/>
            <a:ext cx="639335" cy="596303"/>
          </a:xfrm>
          <a:prstGeom prst="rect">
            <a:avLst/>
          </a:prstGeom>
          <a:noFill/>
          <a:ln cap="flat">
            <a:noFill/>
          </a:ln>
        </p:spPr>
      </p:pic>
      <p:pic>
        <p:nvPicPr>
          <p:cNvPr id="3" name="Obrázok 12">
            <a:extLst>
              <a:ext uri="{FF2B5EF4-FFF2-40B4-BE49-F238E27FC236}">
                <a16:creationId xmlns:a16="http://schemas.microsoft.com/office/drawing/2014/main" id="{84B0EB97-3E3A-EEE1-A347-8C0B8252885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643771" y="3986692"/>
            <a:ext cx="381003" cy="381003"/>
          </a:xfrm>
          <a:prstGeom prst="rect">
            <a:avLst/>
          </a:prstGeom>
          <a:noFill/>
          <a:ln cap="flat">
            <a:noFill/>
          </a:ln>
        </p:spPr>
      </p:pic>
      <p:pic>
        <p:nvPicPr>
          <p:cNvPr id="4" name="Obrázok 14">
            <a:extLst>
              <a:ext uri="{FF2B5EF4-FFF2-40B4-BE49-F238E27FC236}">
                <a16:creationId xmlns:a16="http://schemas.microsoft.com/office/drawing/2014/main" id="{1EFD3967-309C-47F1-3E63-A30881ED80E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694333" y="634273"/>
            <a:ext cx="1860762" cy="2352760"/>
          </a:xfrm>
          <a:prstGeom prst="rect">
            <a:avLst/>
          </a:prstGeom>
          <a:noFill/>
          <a:ln cap="flat">
            <a:noFill/>
          </a:ln>
        </p:spPr>
      </p:pic>
      <p:pic>
        <p:nvPicPr>
          <p:cNvPr id="5" name="Obrázok 16">
            <a:extLst>
              <a:ext uri="{FF2B5EF4-FFF2-40B4-BE49-F238E27FC236}">
                <a16:creationId xmlns:a16="http://schemas.microsoft.com/office/drawing/2014/main" id="{D349BEDB-6420-A136-5C15-D5922734ABDC}"/>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644048" y="668914"/>
            <a:ext cx="60065" cy="223882"/>
          </a:xfrm>
          <a:prstGeom prst="rect">
            <a:avLst/>
          </a:prstGeom>
          <a:noFill/>
          <a:ln cap="flat">
            <a:noFill/>
          </a:ln>
        </p:spPr>
      </p:pic>
      <p:sp>
        <p:nvSpPr>
          <p:cNvPr id="6" name="Nadpis 1">
            <a:extLst>
              <a:ext uri="{FF2B5EF4-FFF2-40B4-BE49-F238E27FC236}">
                <a16:creationId xmlns:a16="http://schemas.microsoft.com/office/drawing/2014/main" id="{3C214806-4AC6-EFCD-3E03-EEE3BEBCD24A}"/>
              </a:ext>
            </a:extLst>
          </p:cNvPr>
          <p:cNvSpPr txBox="1">
            <a:spLocks noGrp="1"/>
          </p:cNvSpPr>
          <p:nvPr>
            <p:ph type="title" hasCustomPrompt="1"/>
          </p:nvPr>
        </p:nvSpPr>
        <p:spPr>
          <a:xfrm>
            <a:off x="837883" y="565291"/>
            <a:ext cx="8366915" cy="778044"/>
          </a:xfrm>
          <a:prstGeom prst="rect">
            <a:avLst/>
          </a:prstGeom>
          <a:noFill/>
          <a:ln>
            <a:noFill/>
          </a:ln>
        </p:spPr>
        <p:txBody>
          <a:bodyPr vert="horz" wrap="square" lIns="91440" tIns="45720" rIns="91440" bIns="45720" anchor="t" anchorCtr="0" compatLnSpc="1">
            <a:noAutofit/>
          </a:bodyPr>
          <a:lstStyle>
            <a:lvl1pPr marL="0" marR="0" lvl="0" indent="0" fontAlgn="auto">
              <a:spcBef>
                <a:spcPts val="0"/>
              </a:spcBef>
              <a:spcAft>
                <a:spcPts val="0"/>
              </a:spcAft>
              <a:tabLst/>
              <a:defRPr lang="en-US" sz="3000" b="1" i="0" u="none" strike="noStrike" cap="none" spc="0" baseline="0">
                <a:solidFill>
                  <a:srgbClr val="1E22AA"/>
                </a:solidFill>
                <a:uFillTx/>
                <a:latin typeface="Source Sans Pro" pitchFamily="34"/>
                <a:ea typeface="Source Sans Pro" pitchFamily="34"/>
              </a:defRPr>
            </a:lvl1pPr>
          </a:lstStyle>
          <a:p>
            <a:pPr lvl="0"/>
            <a:r>
              <a:rPr lang="en-US"/>
              <a:t>NADPIS PRE + TEXT</a:t>
            </a:r>
            <a:r>
              <a:rPr lang="sk-SK"/>
              <a:t> V ODRÁŽKACH</a:t>
            </a:r>
          </a:p>
        </p:txBody>
      </p:sp>
      <p:sp>
        <p:nvSpPr>
          <p:cNvPr id="8" name="Zástupný text 7">
            <a:extLst>
              <a:ext uri="{FF2B5EF4-FFF2-40B4-BE49-F238E27FC236}">
                <a16:creationId xmlns:a16="http://schemas.microsoft.com/office/drawing/2014/main" id="{F3A7D6C7-7601-5B9B-E91A-BF9CFB2C2BE4}"/>
              </a:ext>
            </a:extLst>
          </p:cNvPr>
          <p:cNvSpPr>
            <a:spLocks noGrp="1"/>
          </p:cNvSpPr>
          <p:nvPr>
            <p:ph type="body" sz="quarter" idx="10"/>
          </p:nvPr>
        </p:nvSpPr>
        <p:spPr>
          <a:xfrm>
            <a:off x="838200" y="1549400"/>
            <a:ext cx="8366125" cy="4743450"/>
          </a:xfrm>
          <a:prstGeom prst="rect">
            <a:avLst/>
          </a:prstGeom>
        </p:spPr>
        <p:txBody>
          <a:bodyPr/>
          <a:lstStyle>
            <a:lvl1pPr marL="0" indent="0">
              <a:buNone/>
              <a:defRPr sz="2200" b="1">
                <a:solidFill>
                  <a:schemeClr val="tx2"/>
                </a:solidFill>
                <a:latin typeface="Source Sans Pro" panose="020B0503030403020204" pitchFamily="34" charset="0"/>
              </a:defRPr>
            </a:lvl1pPr>
            <a:lvl2pPr marL="355600" indent="-228600">
              <a:defRPr sz="2000">
                <a:latin typeface="Source Sans Pro" panose="020B0503030403020204" pitchFamily="34" charset="0"/>
              </a:defRPr>
            </a:lvl2pPr>
            <a:lvl3pPr marL="625475" indent="-228600">
              <a:buFont typeface="Wingdings" panose="05000000000000000000" pitchFamily="2" charset="2"/>
              <a:buChar char=""/>
              <a:defRPr sz="1800">
                <a:latin typeface="Source Sans Pro" panose="020B0503030403020204" pitchFamily="34" charset="0"/>
              </a:defRPr>
            </a:lvl3pPr>
            <a:lvl4pPr marL="895350" indent="-228600">
              <a:buFont typeface="Wingdings" panose="05000000000000000000" pitchFamily="2" charset="2"/>
              <a:buChar char=""/>
              <a:defRPr sz="1600">
                <a:latin typeface="Source Sans Pro" panose="020B0503030403020204" pitchFamily="34" charset="0"/>
              </a:defRPr>
            </a:lvl4pPr>
            <a:lvl5pPr marL="895350" indent="182563">
              <a:buFont typeface="Wingdings" panose="05000000000000000000" pitchFamily="2" charset="2"/>
              <a:buChar char="Ø"/>
              <a:defRPr sz="1400">
                <a:latin typeface="Source Sans Pro" panose="020B0503030403020204" pitchFamily="34" charset="0"/>
              </a:defRPr>
            </a:lvl5p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Tree>
    <p:extLst>
      <p:ext uri="{BB962C8B-B14F-4D97-AF65-F5344CB8AC3E}">
        <p14:creationId xmlns:p14="http://schemas.microsoft.com/office/powerpoint/2010/main" val="4005547964"/>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Nadpis a obsah">
    <p:spTree>
      <p:nvGrpSpPr>
        <p:cNvPr id="1" name=""/>
        <p:cNvGrpSpPr/>
        <p:nvPr/>
      </p:nvGrpSpPr>
      <p:grpSpPr>
        <a:xfrm>
          <a:off x="0" y="0"/>
          <a:ext cx="0" cy="0"/>
          <a:chOff x="0" y="0"/>
          <a:chExt cx="0" cy="0"/>
        </a:xfrm>
      </p:grpSpPr>
      <p:pic>
        <p:nvPicPr>
          <p:cNvPr id="2" name="Obrázok 8">
            <a:extLst>
              <a:ext uri="{FF2B5EF4-FFF2-40B4-BE49-F238E27FC236}">
                <a16:creationId xmlns:a16="http://schemas.microsoft.com/office/drawing/2014/main" id="{31873FD7-AE69-9CC9-7269-EF69B29F5D7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912464" y="5622820"/>
            <a:ext cx="639335" cy="596303"/>
          </a:xfrm>
          <a:prstGeom prst="rect">
            <a:avLst/>
          </a:prstGeom>
          <a:noFill/>
          <a:ln cap="flat">
            <a:noFill/>
          </a:ln>
        </p:spPr>
      </p:pic>
      <p:pic>
        <p:nvPicPr>
          <p:cNvPr id="3" name="Obrázok 12">
            <a:extLst>
              <a:ext uri="{FF2B5EF4-FFF2-40B4-BE49-F238E27FC236}">
                <a16:creationId xmlns:a16="http://schemas.microsoft.com/office/drawing/2014/main" id="{84B0EB97-3E3A-EEE1-A347-8C0B8252885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643771" y="3986692"/>
            <a:ext cx="381003" cy="381003"/>
          </a:xfrm>
          <a:prstGeom prst="rect">
            <a:avLst/>
          </a:prstGeom>
          <a:noFill/>
          <a:ln cap="flat">
            <a:noFill/>
          </a:ln>
        </p:spPr>
      </p:pic>
      <p:pic>
        <p:nvPicPr>
          <p:cNvPr id="4" name="Obrázok 14">
            <a:extLst>
              <a:ext uri="{FF2B5EF4-FFF2-40B4-BE49-F238E27FC236}">
                <a16:creationId xmlns:a16="http://schemas.microsoft.com/office/drawing/2014/main" id="{1EFD3967-309C-47F1-3E63-A30881ED80E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694333" y="634273"/>
            <a:ext cx="1860762" cy="2352760"/>
          </a:xfrm>
          <a:prstGeom prst="rect">
            <a:avLst/>
          </a:prstGeom>
          <a:noFill/>
          <a:ln cap="flat">
            <a:noFill/>
          </a:ln>
        </p:spPr>
      </p:pic>
      <p:pic>
        <p:nvPicPr>
          <p:cNvPr id="5" name="Obrázok 16">
            <a:extLst>
              <a:ext uri="{FF2B5EF4-FFF2-40B4-BE49-F238E27FC236}">
                <a16:creationId xmlns:a16="http://schemas.microsoft.com/office/drawing/2014/main" id="{D349BEDB-6420-A136-5C15-D5922734ABDC}"/>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644048" y="668914"/>
            <a:ext cx="60065" cy="223882"/>
          </a:xfrm>
          <a:prstGeom prst="rect">
            <a:avLst/>
          </a:prstGeom>
          <a:noFill/>
          <a:ln cap="flat">
            <a:noFill/>
          </a:ln>
        </p:spPr>
      </p:pic>
      <p:sp>
        <p:nvSpPr>
          <p:cNvPr id="6" name="Nadpis 1">
            <a:extLst>
              <a:ext uri="{FF2B5EF4-FFF2-40B4-BE49-F238E27FC236}">
                <a16:creationId xmlns:a16="http://schemas.microsoft.com/office/drawing/2014/main" id="{3C214806-4AC6-EFCD-3E03-EEE3BEBCD24A}"/>
              </a:ext>
            </a:extLst>
          </p:cNvPr>
          <p:cNvSpPr txBox="1">
            <a:spLocks noGrp="1"/>
          </p:cNvSpPr>
          <p:nvPr>
            <p:ph type="title" hasCustomPrompt="1"/>
          </p:nvPr>
        </p:nvSpPr>
        <p:spPr>
          <a:xfrm>
            <a:off x="837883" y="565291"/>
            <a:ext cx="8366915" cy="778044"/>
          </a:xfrm>
          <a:prstGeom prst="rect">
            <a:avLst/>
          </a:prstGeom>
          <a:noFill/>
          <a:ln>
            <a:noFill/>
          </a:ln>
        </p:spPr>
        <p:txBody>
          <a:bodyPr vert="horz" wrap="square" lIns="91440" tIns="45720" rIns="91440" bIns="45720" anchor="t" anchorCtr="0" compatLnSpc="1">
            <a:noAutofit/>
          </a:bodyPr>
          <a:lstStyle>
            <a:lvl1pPr marL="0" marR="0" lvl="0" indent="0" fontAlgn="auto">
              <a:spcBef>
                <a:spcPts val="0"/>
              </a:spcBef>
              <a:spcAft>
                <a:spcPts val="0"/>
              </a:spcAft>
              <a:tabLst/>
              <a:defRPr lang="en-US" sz="3000" b="1" i="0" u="none" strike="noStrike" cap="none" spc="0" baseline="0">
                <a:solidFill>
                  <a:srgbClr val="1E22AA"/>
                </a:solidFill>
                <a:uFillTx/>
                <a:latin typeface="Source Sans Pro" pitchFamily="34"/>
                <a:ea typeface="Source Sans Pro" pitchFamily="34"/>
              </a:defRPr>
            </a:lvl1pPr>
          </a:lstStyle>
          <a:p>
            <a:pPr lvl="0"/>
            <a:r>
              <a:rPr lang="en-US"/>
              <a:t>NADPIS PRE + TEXT</a:t>
            </a:r>
            <a:r>
              <a:rPr lang="sk-SK"/>
              <a:t> V ODRÁŽKACH</a:t>
            </a:r>
          </a:p>
        </p:txBody>
      </p:sp>
      <p:sp>
        <p:nvSpPr>
          <p:cNvPr id="8" name="Zástupný text 7">
            <a:extLst>
              <a:ext uri="{FF2B5EF4-FFF2-40B4-BE49-F238E27FC236}">
                <a16:creationId xmlns:a16="http://schemas.microsoft.com/office/drawing/2014/main" id="{F3A7D6C7-7601-5B9B-E91A-BF9CFB2C2BE4}"/>
              </a:ext>
            </a:extLst>
          </p:cNvPr>
          <p:cNvSpPr>
            <a:spLocks noGrp="1"/>
          </p:cNvSpPr>
          <p:nvPr>
            <p:ph type="body" sz="quarter" idx="10"/>
          </p:nvPr>
        </p:nvSpPr>
        <p:spPr>
          <a:xfrm>
            <a:off x="838200" y="1549400"/>
            <a:ext cx="8366125" cy="4743450"/>
          </a:xfrm>
          <a:prstGeom prst="rect">
            <a:avLst/>
          </a:prstGeom>
        </p:spPr>
        <p:txBody>
          <a:bodyPr/>
          <a:lstStyle>
            <a:lvl1pPr marL="0" indent="0">
              <a:buNone/>
              <a:defRPr sz="2200" b="1">
                <a:solidFill>
                  <a:schemeClr val="tx2"/>
                </a:solidFill>
                <a:latin typeface="Source Sans Pro" panose="020B0503030403020204" pitchFamily="34" charset="0"/>
              </a:defRPr>
            </a:lvl1pPr>
            <a:lvl2pPr marL="127000" indent="0">
              <a:buNone/>
              <a:defRPr sz="2000" b="0">
                <a:latin typeface="Source Sans Pro" panose="020B0503030403020204" pitchFamily="34" charset="0"/>
              </a:defRPr>
            </a:lvl2pPr>
            <a:lvl3pPr marL="625475" indent="-228600">
              <a:buFont typeface="Wingdings" panose="05000000000000000000" pitchFamily="2" charset="2"/>
              <a:buChar char=""/>
              <a:defRPr sz="1800">
                <a:latin typeface="Source Sans Pro" panose="020B0503030403020204" pitchFamily="34" charset="0"/>
              </a:defRPr>
            </a:lvl3pPr>
            <a:lvl4pPr marL="895350" indent="-228600">
              <a:buFont typeface="Wingdings" panose="05000000000000000000" pitchFamily="2" charset="2"/>
              <a:buChar char=""/>
              <a:defRPr sz="1600">
                <a:latin typeface="Source Sans Pro" panose="020B0503030403020204" pitchFamily="34" charset="0"/>
              </a:defRPr>
            </a:lvl4pPr>
            <a:lvl5pPr marL="895350" indent="182563">
              <a:buFont typeface="Wingdings" panose="05000000000000000000" pitchFamily="2" charset="2"/>
              <a:buChar char="Ø"/>
              <a:defRPr sz="1400">
                <a:latin typeface="Source Sans Pro" panose="020B0503030403020204" pitchFamily="34" charset="0"/>
              </a:defRPr>
            </a:lvl5pPr>
          </a:lstStyle>
          <a:p>
            <a:pPr lvl="0"/>
            <a:r>
              <a:rPr lang="sk-SK"/>
              <a:t>Kliknite sem a upravte štýly predlohy textu</a:t>
            </a:r>
          </a:p>
          <a:p>
            <a:pPr lvl="1"/>
            <a:r>
              <a:rPr lang="sk-SK"/>
              <a:t>Druhá úroveň</a:t>
            </a:r>
          </a:p>
        </p:txBody>
      </p:sp>
    </p:spTree>
    <p:extLst>
      <p:ext uri="{BB962C8B-B14F-4D97-AF65-F5344CB8AC3E}">
        <p14:creationId xmlns:p14="http://schemas.microsoft.com/office/powerpoint/2010/main" val="1567280925"/>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Hlavička sekcie">
    <p:bg>
      <p:bgPr>
        <a:solidFill>
          <a:srgbClr val="1E22AA"/>
        </a:solidFill>
        <a:effectLst/>
      </p:bgPr>
    </p:bg>
    <p:spTree>
      <p:nvGrpSpPr>
        <p:cNvPr id="1" name=""/>
        <p:cNvGrpSpPr/>
        <p:nvPr/>
      </p:nvGrpSpPr>
      <p:grpSpPr>
        <a:xfrm>
          <a:off x="0" y="0"/>
          <a:ext cx="0" cy="0"/>
          <a:chOff x="0" y="0"/>
          <a:chExt cx="0" cy="0"/>
        </a:xfrm>
      </p:grpSpPr>
      <p:pic>
        <p:nvPicPr>
          <p:cNvPr id="10" name="Obrázok 9" descr="Obrázok, na ktorom je text, značka/gesto&#10;&#10;Automaticky generovaný popis">
            <a:extLst>
              <a:ext uri="{FF2B5EF4-FFF2-40B4-BE49-F238E27FC236}">
                <a16:creationId xmlns:a16="http://schemas.microsoft.com/office/drawing/2014/main" id="{307BFE13-8B54-B967-993D-EB8EA90C05A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31836" y="227215"/>
            <a:ext cx="5060164" cy="6403570"/>
          </a:xfrm>
          <a:prstGeom prst="rect">
            <a:avLst/>
          </a:prstGeom>
        </p:spPr>
      </p:pic>
      <p:pic>
        <p:nvPicPr>
          <p:cNvPr id="2" name="Obrázok 7">
            <a:extLst>
              <a:ext uri="{FF2B5EF4-FFF2-40B4-BE49-F238E27FC236}">
                <a16:creationId xmlns:a16="http://schemas.microsoft.com/office/drawing/2014/main" id="{D8DE58D2-B81A-B0E6-7401-559A18F8BCB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226490" y="3241358"/>
            <a:ext cx="104744" cy="363523"/>
          </a:xfrm>
          <a:prstGeom prst="rect">
            <a:avLst/>
          </a:prstGeom>
          <a:noFill/>
          <a:ln cap="flat">
            <a:noFill/>
          </a:ln>
        </p:spPr>
      </p:pic>
      <p:pic>
        <p:nvPicPr>
          <p:cNvPr id="3" name="Obrázok 8">
            <a:extLst>
              <a:ext uri="{FF2B5EF4-FFF2-40B4-BE49-F238E27FC236}">
                <a16:creationId xmlns:a16="http://schemas.microsoft.com/office/drawing/2014/main" id="{7B8FDD32-1DB3-E1C6-28B1-4A02C1CEAE0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540550" y="631543"/>
            <a:ext cx="1108976" cy="1038869"/>
          </a:xfrm>
          <a:prstGeom prst="rect">
            <a:avLst/>
          </a:prstGeom>
          <a:noFill/>
          <a:ln cap="flat">
            <a:noFill/>
          </a:ln>
        </p:spPr>
      </p:pic>
      <p:pic>
        <p:nvPicPr>
          <p:cNvPr id="4" name="Obrázok 9">
            <a:extLst>
              <a:ext uri="{FF2B5EF4-FFF2-40B4-BE49-F238E27FC236}">
                <a16:creationId xmlns:a16="http://schemas.microsoft.com/office/drawing/2014/main" id="{BC7D6EC0-38FD-1CF5-5D22-4863AA133D1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875017" y="3241358"/>
            <a:ext cx="104744" cy="363523"/>
          </a:xfrm>
          <a:prstGeom prst="rect">
            <a:avLst/>
          </a:prstGeom>
          <a:noFill/>
          <a:ln cap="flat">
            <a:noFill/>
          </a:ln>
        </p:spPr>
      </p:pic>
      <p:sp>
        <p:nvSpPr>
          <p:cNvPr id="5" name="BlokTextu 10">
            <a:extLst>
              <a:ext uri="{FF2B5EF4-FFF2-40B4-BE49-F238E27FC236}">
                <a16:creationId xmlns:a16="http://schemas.microsoft.com/office/drawing/2014/main" id="{69F0E741-82B4-EB0F-EC2C-3AF78101BF87}"/>
              </a:ext>
            </a:extLst>
          </p:cNvPr>
          <p:cNvSpPr txBox="1"/>
          <p:nvPr/>
        </p:nvSpPr>
        <p:spPr>
          <a:xfrm>
            <a:off x="2360953" y="3076736"/>
            <a:ext cx="7491706" cy="800218"/>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k-SK" sz="4600" b="1" i="0" u="none" strike="noStrike" kern="1200" cap="none" spc="0" baseline="0">
              <a:solidFill>
                <a:srgbClr val="FFFFFF"/>
              </a:solidFill>
              <a:uFillTx/>
              <a:latin typeface="Source Sans Pro" pitchFamily="34"/>
              <a:ea typeface="Source Sans Pro" pitchFamily="34"/>
            </a:endParaRPr>
          </a:p>
        </p:txBody>
      </p:sp>
      <p:sp>
        <p:nvSpPr>
          <p:cNvPr id="6" name="Nadpis 16">
            <a:extLst>
              <a:ext uri="{FF2B5EF4-FFF2-40B4-BE49-F238E27FC236}">
                <a16:creationId xmlns:a16="http://schemas.microsoft.com/office/drawing/2014/main" id="{B3CA03C6-451B-032A-AC74-D7E207DA3A36}"/>
              </a:ext>
            </a:extLst>
          </p:cNvPr>
          <p:cNvSpPr txBox="1">
            <a:spLocks noGrp="1"/>
          </p:cNvSpPr>
          <p:nvPr>
            <p:ph type="title"/>
          </p:nvPr>
        </p:nvSpPr>
        <p:spPr>
          <a:xfrm>
            <a:off x="2326635" y="3096350"/>
            <a:ext cx="7538715" cy="914930"/>
          </a:xfrm>
          <a:prstGeom prst="rect">
            <a:avLst/>
          </a:prstGeom>
          <a:noFill/>
          <a:ln>
            <a:noFill/>
          </a:ln>
        </p:spPr>
        <p:txBody>
          <a:bodyPr vert="horz" wrap="square" lIns="91440" tIns="45720" rIns="91440" bIns="45720" anchor="t" anchorCtr="1" compatLnSpc="1">
            <a:noAutofit/>
          </a:bodyPr>
          <a:lstStyle>
            <a:lvl1pPr marL="0" marR="0" lvl="0" indent="0" algn="ctr" fontAlgn="auto">
              <a:lnSpc>
                <a:spcPct val="100000"/>
              </a:lnSpc>
              <a:spcBef>
                <a:spcPts val="0"/>
              </a:spcBef>
              <a:spcAft>
                <a:spcPts val="0"/>
              </a:spcAft>
              <a:tabLst/>
              <a:defRPr lang="sk-SK" sz="4600" b="1" i="0" u="none" strike="noStrike" cap="none" spc="0" baseline="0">
                <a:solidFill>
                  <a:srgbClr val="FFFFFF"/>
                </a:solidFill>
                <a:uFillTx/>
                <a:latin typeface="Source Sans Pro" pitchFamily="34"/>
                <a:ea typeface="Source Sans Pro" pitchFamily="34"/>
              </a:defRPr>
            </a:lvl1pPr>
          </a:lstStyle>
          <a:p>
            <a:pPr lvl="0"/>
            <a:r>
              <a:rPr lang="sk-SK"/>
              <a:t>Kliknutím upravte štýl predlohy nadpisu</a:t>
            </a:r>
          </a:p>
        </p:txBody>
      </p:sp>
    </p:spTree>
    <p:extLst>
      <p:ext uri="{BB962C8B-B14F-4D97-AF65-F5344CB8AC3E}">
        <p14:creationId xmlns:p14="http://schemas.microsoft.com/office/powerpoint/2010/main" val="1682578007"/>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Úvodná snímka">
    <p:spTree>
      <p:nvGrpSpPr>
        <p:cNvPr id="1" name=""/>
        <p:cNvGrpSpPr/>
        <p:nvPr/>
      </p:nvGrpSpPr>
      <p:grpSpPr>
        <a:xfrm>
          <a:off x="0" y="0"/>
          <a:ext cx="0" cy="0"/>
          <a:chOff x="0" y="0"/>
          <a:chExt cx="0" cy="0"/>
        </a:xfrm>
      </p:grpSpPr>
      <p:pic>
        <p:nvPicPr>
          <p:cNvPr id="2" name="Obrázok 6">
            <a:extLst>
              <a:ext uri="{FF2B5EF4-FFF2-40B4-BE49-F238E27FC236}">
                <a16:creationId xmlns:a16="http://schemas.microsoft.com/office/drawing/2014/main" id="{FEFA3E00-AE5A-FB87-7DAE-7C334D02145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29591" y="3382566"/>
            <a:ext cx="126744" cy="1315722"/>
          </a:xfrm>
          <a:prstGeom prst="rect">
            <a:avLst/>
          </a:prstGeom>
          <a:noFill/>
          <a:ln cap="flat">
            <a:noFill/>
          </a:ln>
        </p:spPr>
      </p:pic>
      <p:sp>
        <p:nvSpPr>
          <p:cNvPr id="7" name="Zástupný text 28">
            <a:extLst>
              <a:ext uri="{FF2B5EF4-FFF2-40B4-BE49-F238E27FC236}">
                <a16:creationId xmlns:a16="http://schemas.microsoft.com/office/drawing/2014/main" id="{D1F86F5A-0C27-F0B0-B978-F190EF00C794}"/>
              </a:ext>
            </a:extLst>
          </p:cNvPr>
          <p:cNvSpPr txBox="1">
            <a:spLocks noGrp="1"/>
          </p:cNvSpPr>
          <p:nvPr>
            <p:ph type="body" sz="quarter" idx="4294967295"/>
          </p:nvPr>
        </p:nvSpPr>
        <p:spPr>
          <a:xfrm>
            <a:off x="966337" y="3247665"/>
            <a:ext cx="6262597" cy="2083469"/>
          </a:xfrm>
          <a:prstGeom prst="rect">
            <a:avLst/>
          </a:prstGeom>
          <a:noFill/>
          <a:ln>
            <a:noFill/>
          </a:ln>
        </p:spPr>
        <p:txBody>
          <a:bodyPr vert="horz" wrap="square" lIns="91440" tIns="45720" rIns="91440" bIns="45720" anchor="t" anchorCtr="0" compatLnSpc="1">
            <a:noAutofit/>
          </a:bodyPr>
          <a:lstStyle>
            <a:lvl1pPr marL="0" marR="0" lvl="0" indent="0" fontAlgn="auto">
              <a:spcAft>
                <a:spcPts val="0"/>
              </a:spcAft>
              <a:buNone/>
              <a:tabLst/>
              <a:defRPr lang="sk-SK" sz="5800" b="1" i="0" u="none" strike="noStrike" cap="none" spc="0" baseline="0">
                <a:solidFill>
                  <a:srgbClr val="FFFFFF"/>
                </a:solidFill>
                <a:uFillTx/>
                <a:latin typeface="Source Sans Pro"/>
              </a:defRPr>
            </a:lvl1pPr>
          </a:lstStyle>
          <a:p>
            <a:pPr lvl="0"/>
            <a:r>
              <a:rPr lang="sk-SK"/>
              <a:t>Kliknite sem a upravte štýly predlohy textu</a:t>
            </a:r>
          </a:p>
        </p:txBody>
      </p:sp>
      <p:pic>
        <p:nvPicPr>
          <p:cNvPr id="9" name="Obrázok 8" descr="Obrázok, na ktorom je diagram&#10;&#10;Automaticky generovaný popis">
            <a:extLst>
              <a:ext uri="{FF2B5EF4-FFF2-40B4-BE49-F238E27FC236}">
                <a16:creationId xmlns:a16="http://schemas.microsoft.com/office/drawing/2014/main" id="{A94BE851-A30C-40ED-1300-B4C2822805A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26830" b="25566"/>
          <a:stretch/>
        </p:blipFill>
        <p:spPr>
          <a:xfrm>
            <a:off x="157905" y="416689"/>
            <a:ext cx="11876190" cy="1527858"/>
          </a:xfrm>
          <a:prstGeom prst="rect">
            <a:avLst/>
          </a:prstGeom>
        </p:spPr>
      </p:pic>
    </p:spTree>
    <p:extLst>
      <p:ext uri="{BB962C8B-B14F-4D97-AF65-F5344CB8AC3E}">
        <p14:creationId xmlns:p14="http://schemas.microsoft.com/office/powerpoint/2010/main" val="3291634395"/>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Úvodná snímka">
    <p:spTree>
      <p:nvGrpSpPr>
        <p:cNvPr id="1" name=""/>
        <p:cNvGrpSpPr/>
        <p:nvPr/>
      </p:nvGrpSpPr>
      <p:grpSpPr>
        <a:xfrm>
          <a:off x="0" y="0"/>
          <a:ext cx="0" cy="0"/>
          <a:chOff x="0" y="0"/>
          <a:chExt cx="0" cy="0"/>
        </a:xfrm>
      </p:grpSpPr>
      <p:pic>
        <p:nvPicPr>
          <p:cNvPr id="2" name="Obrázok 6">
            <a:extLst>
              <a:ext uri="{FF2B5EF4-FFF2-40B4-BE49-F238E27FC236}">
                <a16:creationId xmlns:a16="http://schemas.microsoft.com/office/drawing/2014/main" id="{FEFA3E00-AE5A-FB87-7DAE-7C334D02145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29591" y="1113929"/>
            <a:ext cx="126744" cy="1315722"/>
          </a:xfrm>
          <a:prstGeom prst="rect">
            <a:avLst/>
          </a:prstGeom>
          <a:noFill/>
          <a:ln cap="flat">
            <a:noFill/>
          </a:ln>
        </p:spPr>
      </p:pic>
      <p:sp>
        <p:nvSpPr>
          <p:cNvPr id="7" name="Zástupný text 28">
            <a:extLst>
              <a:ext uri="{FF2B5EF4-FFF2-40B4-BE49-F238E27FC236}">
                <a16:creationId xmlns:a16="http://schemas.microsoft.com/office/drawing/2014/main" id="{D1F86F5A-0C27-F0B0-B978-F190EF00C794}"/>
              </a:ext>
            </a:extLst>
          </p:cNvPr>
          <p:cNvSpPr txBox="1">
            <a:spLocks noGrp="1"/>
          </p:cNvSpPr>
          <p:nvPr>
            <p:ph type="body" sz="quarter" idx="4294967295"/>
          </p:nvPr>
        </p:nvSpPr>
        <p:spPr>
          <a:xfrm>
            <a:off x="966337" y="979028"/>
            <a:ext cx="8721673" cy="2083469"/>
          </a:xfrm>
          <a:prstGeom prst="rect">
            <a:avLst/>
          </a:prstGeom>
          <a:noFill/>
          <a:ln>
            <a:noFill/>
          </a:ln>
        </p:spPr>
        <p:txBody>
          <a:bodyPr vert="horz" wrap="square" lIns="91440" tIns="45720" rIns="91440" bIns="45720" anchor="t" anchorCtr="0" compatLnSpc="1">
            <a:noAutofit/>
          </a:bodyPr>
          <a:lstStyle>
            <a:lvl1pPr marL="0" marR="0" lvl="0" indent="0" fontAlgn="auto">
              <a:spcAft>
                <a:spcPts val="0"/>
              </a:spcAft>
              <a:buNone/>
              <a:tabLst/>
              <a:defRPr lang="sk-SK" sz="5400" b="1" i="0" u="none" strike="noStrike" cap="none" spc="0" baseline="0">
                <a:solidFill>
                  <a:srgbClr val="FFFFFF"/>
                </a:solidFill>
                <a:uFillTx/>
                <a:latin typeface="Source Sans Pro"/>
              </a:defRPr>
            </a:lvl1pPr>
          </a:lstStyle>
          <a:p>
            <a:pPr lvl="0"/>
            <a:r>
              <a:rPr lang="sk-SK"/>
              <a:t>Kliknite sem a upravte štýly predlohy textu</a:t>
            </a:r>
          </a:p>
        </p:txBody>
      </p:sp>
      <p:pic>
        <p:nvPicPr>
          <p:cNvPr id="9" name="Obrázok 8" descr="Obrázok, na ktorom je diagram&#10;&#10;Automaticky generovaný popis">
            <a:extLst>
              <a:ext uri="{FF2B5EF4-FFF2-40B4-BE49-F238E27FC236}">
                <a16:creationId xmlns:a16="http://schemas.microsoft.com/office/drawing/2014/main" id="{A94BE851-A30C-40ED-1300-B4C2822805A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26830" b="25566"/>
          <a:stretch/>
        </p:blipFill>
        <p:spPr>
          <a:xfrm>
            <a:off x="157905" y="4791928"/>
            <a:ext cx="11876190" cy="1527858"/>
          </a:xfrm>
          <a:prstGeom prst="rect">
            <a:avLst/>
          </a:prstGeom>
        </p:spPr>
      </p:pic>
      <p:sp>
        <p:nvSpPr>
          <p:cNvPr id="6" name="Zástupný text 5">
            <a:extLst>
              <a:ext uri="{FF2B5EF4-FFF2-40B4-BE49-F238E27FC236}">
                <a16:creationId xmlns:a16="http://schemas.microsoft.com/office/drawing/2014/main" id="{7BF79DC8-260B-9877-9C84-603B9893E1B7}"/>
              </a:ext>
            </a:extLst>
          </p:cNvPr>
          <p:cNvSpPr>
            <a:spLocks noGrp="1"/>
          </p:cNvSpPr>
          <p:nvPr>
            <p:ph type="body" sz="quarter" idx="10"/>
          </p:nvPr>
        </p:nvSpPr>
        <p:spPr>
          <a:xfrm>
            <a:off x="966788" y="3263900"/>
            <a:ext cx="8721222" cy="925513"/>
          </a:xfrm>
          <a:prstGeom prst="rect">
            <a:avLst/>
          </a:prstGeom>
        </p:spPr>
        <p:txBody>
          <a:bodyPr/>
          <a:lstStyle>
            <a:lvl1pPr marL="0" indent="0">
              <a:buNone/>
              <a:defRPr sz="3200" b="1">
                <a:solidFill>
                  <a:schemeClr val="accent2"/>
                </a:solidFill>
              </a:defRPr>
            </a:lvl1pPr>
          </a:lstStyle>
          <a:p>
            <a:pPr lvl="0"/>
            <a:r>
              <a:rPr lang="sk-SK"/>
              <a:t>Kliknite sem a upravte štýly predlohy textu</a:t>
            </a:r>
          </a:p>
        </p:txBody>
      </p:sp>
    </p:spTree>
    <p:extLst>
      <p:ext uri="{BB962C8B-B14F-4D97-AF65-F5344CB8AC3E}">
        <p14:creationId xmlns:p14="http://schemas.microsoft.com/office/powerpoint/2010/main" val="125509428"/>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Úvodná snímka">
    <p:spTree>
      <p:nvGrpSpPr>
        <p:cNvPr id="1" name=""/>
        <p:cNvGrpSpPr/>
        <p:nvPr/>
      </p:nvGrpSpPr>
      <p:grpSpPr>
        <a:xfrm>
          <a:off x="0" y="0"/>
          <a:ext cx="0" cy="0"/>
          <a:chOff x="0" y="0"/>
          <a:chExt cx="0" cy="0"/>
        </a:xfrm>
      </p:grpSpPr>
      <p:sp>
        <p:nvSpPr>
          <p:cNvPr id="2" name="Zástupný objekt pre obrázok 7">
            <a:extLst>
              <a:ext uri="{FF2B5EF4-FFF2-40B4-BE49-F238E27FC236}">
                <a16:creationId xmlns:a16="http://schemas.microsoft.com/office/drawing/2014/main" id="{DDB975D6-F00D-A2AF-DA9B-AD6C86250C8C}"/>
              </a:ext>
            </a:extLst>
          </p:cNvPr>
          <p:cNvSpPr txBox="1">
            <a:spLocks noGrp="1"/>
          </p:cNvSpPr>
          <p:nvPr>
            <p:ph type="pic" sz="quarter" idx="4294967295"/>
          </p:nvPr>
        </p:nvSpPr>
        <p:spPr>
          <a:xfrm>
            <a:off x="0" y="0"/>
            <a:ext cx="12191996" cy="6858000"/>
          </a:xfrm>
          <a:prstGeom prst="rect">
            <a:avLst/>
          </a:prstGeom>
          <a:noFill/>
          <a:ln>
            <a:noFill/>
          </a:ln>
        </p:spPr>
        <p:txBody>
          <a:bodyPr vert="horz" wrap="square" lIns="91440" tIns="45720" rIns="91440" bIns="45720" anchor="t" anchorCtr="0" compatLnSpc="1">
            <a:noAutofit/>
          </a:bodyPr>
          <a:lstStyle>
            <a:lvl1pPr marL="0" marR="0" lvl="0" indent="0" fontAlgn="auto">
              <a:spcAft>
                <a:spcPts val="0"/>
              </a:spcAft>
              <a:buNone/>
              <a:tabLst/>
              <a:defRPr lang="sk-SK" b="0" i="0" u="none" strike="noStrike" cap="none" spc="0" baseline="0">
                <a:solidFill>
                  <a:srgbClr val="000000"/>
                </a:solidFill>
                <a:uFillTx/>
                <a:latin typeface="Calibri"/>
              </a:defRPr>
            </a:lvl1pPr>
          </a:lstStyle>
          <a:p>
            <a:pPr lvl="0"/>
            <a:endParaRPr lang="sk-SK"/>
          </a:p>
        </p:txBody>
      </p:sp>
      <p:pic>
        <p:nvPicPr>
          <p:cNvPr id="3" name="Obrázok 12" descr="Obrázok, na ktorom je text, ClipArt&#10;&#10;Automaticky generovaný popis">
            <a:extLst>
              <a:ext uri="{FF2B5EF4-FFF2-40B4-BE49-F238E27FC236}">
                <a16:creationId xmlns:a16="http://schemas.microsoft.com/office/drawing/2014/main" id="{7C63C5A8-DCE2-8E92-BECE-63516F9DDBE5}"/>
              </a:ext>
            </a:extLst>
          </p:cNvPr>
          <p:cNvPicPr>
            <a:picLocks noChangeAspect="1"/>
          </p:cNvPicPr>
          <p:nvPr/>
        </p:nvPicPr>
        <p:blipFill>
          <a:blip r:embed="rId2"/>
          <a:stretch>
            <a:fillRect/>
          </a:stretch>
        </p:blipFill>
        <p:spPr>
          <a:xfrm>
            <a:off x="10908709" y="5619746"/>
            <a:ext cx="646846" cy="602452"/>
          </a:xfrm>
          <a:prstGeom prst="rect">
            <a:avLst/>
          </a:prstGeom>
          <a:noFill/>
          <a:ln cap="flat">
            <a:noFill/>
          </a:ln>
        </p:spPr>
      </p:pic>
      <p:pic>
        <p:nvPicPr>
          <p:cNvPr id="4" name="Obrázok 7">
            <a:extLst>
              <a:ext uri="{FF2B5EF4-FFF2-40B4-BE49-F238E27FC236}">
                <a16:creationId xmlns:a16="http://schemas.microsoft.com/office/drawing/2014/main" id="{F2B30AB7-9539-B956-4426-2B62D5DB2B2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34227" y="662418"/>
            <a:ext cx="65050" cy="242462"/>
          </a:xfrm>
          <a:prstGeom prst="rect">
            <a:avLst/>
          </a:prstGeom>
          <a:noFill/>
          <a:ln cap="flat">
            <a:noFill/>
          </a:ln>
        </p:spPr>
      </p:pic>
      <p:sp>
        <p:nvSpPr>
          <p:cNvPr id="5" name="Nadpis 1">
            <a:extLst>
              <a:ext uri="{FF2B5EF4-FFF2-40B4-BE49-F238E27FC236}">
                <a16:creationId xmlns:a16="http://schemas.microsoft.com/office/drawing/2014/main" id="{F47B4919-5BF7-C9CB-80A8-927C4770574D}"/>
              </a:ext>
            </a:extLst>
          </p:cNvPr>
          <p:cNvSpPr txBox="1">
            <a:spLocks noGrp="1"/>
          </p:cNvSpPr>
          <p:nvPr>
            <p:ph type="title"/>
          </p:nvPr>
        </p:nvSpPr>
        <p:spPr>
          <a:xfrm>
            <a:off x="834234" y="569881"/>
            <a:ext cx="8366915" cy="582646"/>
          </a:xfrm>
          <a:prstGeom prst="rect">
            <a:avLst/>
          </a:prstGeom>
          <a:noFill/>
          <a:ln>
            <a:noFill/>
          </a:ln>
        </p:spPr>
        <p:txBody>
          <a:bodyPr vert="horz" wrap="square" lIns="91440" tIns="45720" rIns="91440" bIns="45720" anchor="t" anchorCtr="0" compatLnSpc="1">
            <a:noAutofit/>
          </a:bodyPr>
          <a:lstStyle>
            <a:lvl1pPr marL="0" marR="0" lvl="0" indent="0" fontAlgn="auto">
              <a:spcBef>
                <a:spcPts val="0"/>
              </a:spcBef>
              <a:spcAft>
                <a:spcPts val="0"/>
              </a:spcAft>
              <a:tabLst/>
              <a:defRPr lang="en-US" sz="3000" b="1" i="0" u="none" strike="noStrike" cap="none" spc="0" baseline="0">
                <a:solidFill>
                  <a:srgbClr val="1E22AA"/>
                </a:solidFill>
                <a:uFillTx/>
                <a:latin typeface="Source Sans Pro" pitchFamily="34"/>
                <a:ea typeface="Source Sans Pro" pitchFamily="34"/>
              </a:defRPr>
            </a:lvl1pPr>
          </a:lstStyle>
          <a:p>
            <a:pPr lvl="0"/>
            <a:r>
              <a:rPr lang="en-US"/>
              <a:t>NADPIS PRE </a:t>
            </a:r>
            <a:r>
              <a:rPr lang="sk-SK"/>
              <a:t>1 </a:t>
            </a:r>
            <a:r>
              <a:rPr lang="en-US"/>
              <a:t>OBRÁZ</a:t>
            </a:r>
            <a:r>
              <a:rPr lang="sk-SK"/>
              <a:t>OK</a:t>
            </a:r>
          </a:p>
        </p:txBody>
      </p:sp>
      <p:pic>
        <p:nvPicPr>
          <p:cNvPr id="7" name="Obrázok 9">
            <a:extLst>
              <a:ext uri="{FF2B5EF4-FFF2-40B4-BE49-F238E27FC236}">
                <a16:creationId xmlns:a16="http://schemas.microsoft.com/office/drawing/2014/main" id="{D410AC01-291D-0FDE-C8C0-5760D957A403}"/>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1034803" y="5755343"/>
            <a:ext cx="645926" cy="602451"/>
          </a:xfrm>
          <a:prstGeom prst="rect">
            <a:avLst/>
          </a:prstGeom>
          <a:noFill/>
          <a:ln cap="flat">
            <a:noFill/>
          </a:ln>
        </p:spPr>
      </p:pic>
    </p:spTree>
    <p:extLst>
      <p:ext uri="{BB962C8B-B14F-4D97-AF65-F5344CB8AC3E}">
        <p14:creationId xmlns:p14="http://schemas.microsoft.com/office/powerpoint/2010/main" val="2274753126"/>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Nadpis a obsah">
    <p:spTree>
      <p:nvGrpSpPr>
        <p:cNvPr id="1" name=""/>
        <p:cNvGrpSpPr/>
        <p:nvPr/>
      </p:nvGrpSpPr>
      <p:grpSpPr>
        <a:xfrm>
          <a:off x="0" y="0"/>
          <a:ext cx="0" cy="0"/>
          <a:chOff x="0" y="0"/>
          <a:chExt cx="0" cy="0"/>
        </a:xfrm>
      </p:grpSpPr>
      <p:sp>
        <p:nvSpPr>
          <p:cNvPr id="2" name="Zástupný objekt pre obrázok 7">
            <a:extLst>
              <a:ext uri="{FF2B5EF4-FFF2-40B4-BE49-F238E27FC236}">
                <a16:creationId xmlns:a16="http://schemas.microsoft.com/office/drawing/2014/main" id="{62487FA6-6607-BD66-1D51-8230A9F7B2EF}"/>
              </a:ext>
            </a:extLst>
          </p:cNvPr>
          <p:cNvSpPr txBox="1">
            <a:spLocks noGrp="1"/>
          </p:cNvSpPr>
          <p:nvPr>
            <p:ph type="pic" sz="quarter" idx="4294967295"/>
          </p:nvPr>
        </p:nvSpPr>
        <p:spPr>
          <a:xfrm>
            <a:off x="1409703" y="1390646"/>
            <a:ext cx="4324353" cy="4314825"/>
          </a:xfrm>
          <a:prstGeom prst="rect">
            <a:avLst/>
          </a:prstGeom>
          <a:noFill/>
          <a:ln>
            <a:noFill/>
          </a:ln>
        </p:spPr>
        <p:txBody>
          <a:bodyPr vert="horz" wrap="square" lIns="91440" tIns="45720" rIns="91440" bIns="45720" anchor="t" anchorCtr="0" compatLnSpc="1">
            <a:noAutofit/>
          </a:bodyPr>
          <a:lstStyle>
            <a:lvl1pPr marL="0" marR="0" lvl="0" indent="0" fontAlgn="auto">
              <a:spcAft>
                <a:spcPts val="0"/>
              </a:spcAft>
              <a:buNone/>
              <a:tabLst/>
              <a:defRPr lang="sk-SK" b="0" i="0" u="none" strike="noStrike" cap="none" spc="0" baseline="0">
                <a:solidFill>
                  <a:srgbClr val="000000"/>
                </a:solidFill>
                <a:uFillTx/>
                <a:latin typeface="Calibri"/>
              </a:defRPr>
            </a:lvl1pPr>
          </a:lstStyle>
          <a:p>
            <a:pPr lvl="0"/>
            <a:endParaRPr lang="sk-SK"/>
          </a:p>
        </p:txBody>
      </p:sp>
      <p:pic>
        <p:nvPicPr>
          <p:cNvPr id="3" name="Obrázok 7">
            <a:extLst>
              <a:ext uri="{FF2B5EF4-FFF2-40B4-BE49-F238E27FC236}">
                <a16:creationId xmlns:a16="http://schemas.microsoft.com/office/drawing/2014/main" id="{74EC5C1D-AB20-7855-ECBC-C3C26003FEC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34227" y="662418"/>
            <a:ext cx="65050" cy="242462"/>
          </a:xfrm>
          <a:prstGeom prst="rect">
            <a:avLst/>
          </a:prstGeom>
          <a:noFill/>
          <a:ln cap="flat">
            <a:noFill/>
          </a:ln>
        </p:spPr>
      </p:pic>
      <p:sp>
        <p:nvSpPr>
          <p:cNvPr id="4" name="Nadpis 1">
            <a:extLst>
              <a:ext uri="{FF2B5EF4-FFF2-40B4-BE49-F238E27FC236}">
                <a16:creationId xmlns:a16="http://schemas.microsoft.com/office/drawing/2014/main" id="{EFE957FF-65C1-E1D8-398F-E73E5646AA39}"/>
              </a:ext>
            </a:extLst>
          </p:cNvPr>
          <p:cNvSpPr txBox="1">
            <a:spLocks noGrp="1"/>
          </p:cNvSpPr>
          <p:nvPr>
            <p:ph type="title"/>
          </p:nvPr>
        </p:nvSpPr>
        <p:spPr>
          <a:xfrm>
            <a:off x="834234" y="569881"/>
            <a:ext cx="8366915" cy="582646"/>
          </a:xfrm>
          <a:prstGeom prst="rect">
            <a:avLst/>
          </a:prstGeom>
          <a:noFill/>
          <a:ln>
            <a:noFill/>
          </a:ln>
        </p:spPr>
        <p:txBody>
          <a:bodyPr vert="horz" wrap="square" lIns="91440" tIns="45720" rIns="91440" bIns="45720" anchor="t" anchorCtr="0" compatLnSpc="1">
            <a:noAutofit/>
          </a:bodyPr>
          <a:lstStyle>
            <a:lvl1pPr marL="0" marR="0" lvl="0" indent="0" fontAlgn="auto">
              <a:spcBef>
                <a:spcPts val="0"/>
              </a:spcBef>
              <a:spcAft>
                <a:spcPts val="0"/>
              </a:spcAft>
              <a:tabLst/>
              <a:defRPr lang="en-US" sz="3000" b="1" i="0" u="none" strike="noStrike" cap="none" spc="0" baseline="0">
                <a:solidFill>
                  <a:srgbClr val="1E22AA"/>
                </a:solidFill>
                <a:uFillTx/>
                <a:latin typeface="Source Sans Pro" pitchFamily="34"/>
                <a:ea typeface="Source Sans Pro" pitchFamily="34"/>
              </a:defRPr>
            </a:lvl1pPr>
          </a:lstStyle>
          <a:p>
            <a:pPr lvl="0"/>
            <a:r>
              <a:rPr lang="en-US"/>
              <a:t>NADPIS PRE 2 OBRÁZKY </a:t>
            </a:r>
            <a:endParaRPr lang="sk-SK"/>
          </a:p>
        </p:txBody>
      </p:sp>
      <p:sp>
        <p:nvSpPr>
          <p:cNvPr id="6" name="Zástupný objekt pre obrázok 7">
            <a:extLst>
              <a:ext uri="{FF2B5EF4-FFF2-40B4-BE49-F238E27FC236}">
                <a16:creationId xmlns:a16="http://schemas.microsoft.com/office/drawing/2014/main" id="{D302162E-ABAF-C627-2479-23ED34370389}"/>
              </a:ext>
            </a:extLst>
          </p:cNvPr>
          <p:cNvSpPr txBox="1">
            <a:spLocks noGrp="1"/>
          </p:cNvSpPr>
          <p:nvPr>
            <p:ph type="pic" sz="quarter" idx="4294967295"/>
          </p:nvPr>
        </p:nvSpPr>
        <p:spPr>
          <a:xfrm>
            <a:off x="6457949" y="1390646"/>
            <a:ext cx="4324353" cy="4314825"/>
          </a:xfrm>
          <a:prstGeom prst="rect">
            <a:avLst/>
          </a:prstGeom>
          <a:noFill/>
          <a:ln>
            <a:noFill/>
          </a:ln>
        </p:spPr>
        <p:txBody>
          <a:bodyPr vert="horz" wrap="square" lIns="91440" tIns="45720" rIns="91440" bIns="45720" anchor="t" anchorCtr="0" compatLnSpc="1">
            <a:noAutofit/>
          </a:bodyPr>
          <a:lstStyle>
            <a:lvl1pPr marL="0" marR="0" lvl="0" indent="0" fontAlgn="auto">
              <a:spcAft>
                <a:spcPts val="0"/>
              </a:spcAft>
              <a:buNone/>
              <a:tabLst/>
              <a:defRPr lang="sk-SK" b="0" i="0" u="none" strike="noStrike" cap="none" spc="0" baseline="0">
                <a:solidFill>
                  <a:srgbClr val="000000"/>
                </a:solidFill>
                <a:uFillTx/>
                <a:latin typeface="Calibri"/>
              </a:defRPr>
            </a:lvl1pPr>
          </a:lstStyle>
          <a:p>
            <a:pPr lvl="0"/>
            <a:endParaRPr lang="sk-SK"/>
          </a:p>
        </p:txBody>
      </p:sp>
      <p:pic>
        <p:nvPicPr>
          <p:cNvPr id="8" name="Obrázok 9">
            <a:extLst>
              <a:ext uri="{FF2B5EF4-FFF2-40B4-BE49-F238E27FC236}">
                <a16:creationId xmlns:a16="http://schemas.microsoft.com/office/drawing/2014/main" id="{7DAA5ECB-9C5D-5F6D-4752-5230D12B8E8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1034803" y="5755343"/>
            <a:ext cx="645926" cy="602451"/>
          </a:xfrm>
          <a:prstGeom prst="rect">
            <a:avLst/>
          </a:prstGeom>
          <a:noFill/>
          <a:ln cap="flat">
            <a:noFill/>
          </a:ln>
        </p:spPr>
      </p:pic>
    </p:spTree>
    <p:extLst>
      <p:ext uri="{BB962C8B-B14F-4D97-AF65-F5344CB8AC3E}">
        <p14:creationId xmlns:p14="http://schemas.microsoft.com/office/powerpoint/2010/main" val="1453494000"/>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Nadpis a obsah">
    <p:spTree>
      <p:nvGrpSpPr>
        <p:cNvPr id="1" name=""/>
        <p:cNvGrpSpPr/>
        <p:nvPr/>
      </p:nvGrpSpPr>
      <p:grpSpPr>
        <a:xfrm>
          <a:off x="0" y="0"/>
          <a:ext cx="0" cy="0"/>
          <a:chOff x="0" y="0"/>
          <a:chExt cx="0" cy="0"/>
        </a:xfrm>
      </p:grpSpPr>
      <p:sp>
        <p:nvSpPr>
          <p:cNvPr id="2" name="Zástupný objekt pre obrázok 7">
            <a:extLst>
              <a:ext uri="{FF2B5EF4-FFF2-40B4-BE49-F238E27FC236}">
                <a16:creationId xmlns:a16="http://schemas.microsoft.com/office/drawing/2014/main" id="{62487FA6-6607-BD66-1D51-8230A9F7B2EF}"/>
              </a:ext>
            </a:extLst>
          </p:cNvPr>
          <p:cNvSpPr txBox="1">
            <a:spLocks noGrp="1"/>
          </p:cNvSpPr>
          <p:nvPr>
            <p:ph type="pic" sz="quarter" idx="4294967295"/>
          </p:nvPr>
        </p:nvSpPr>
        <p:spPr>
          <a:xfrm>
            <a:off x="1409703" y="1390646"/>
            <a:ext cx="4324353" cy="4314825"/>
          </a:xfrm>
          <a:prstGeom prst="rect">
            <a:avLst/>
          </a:prstGeom>
          <a:noFill/>
          <a:ln>
            <a:noFill/>
          </a:ln>
        </p:spPr>
        <p:txBody>
          <a:bodyPr vert="horz" wrap="square" lIns="91440" tIns="45720" rIns="91440" bIns="45720" anchor="t" anchorCtr="0" compatLnSpc="1">
            <a:noAutofit/>
          </a:bodyPr>
          <a:lstStyle>
            <a:lvl1pPr marL="0" marR="0" lvl="0" indent="0" fontAlgn="auto">
              <a:spcAft>
                <a:spcPts val="0"/>
              </a:spcAft>
              <a:buNone/>
              <a:tabLst/>
              <a:defRPr lang="sk-SK" b="0" i="0" u="none" strike="noStrike" cap="none" spc="0" baseline="0">
                <a:solidFill>
                  <a:srgbClr val="000000"/>
                </a:solidFill>
                <a:uFillTx/>
                <a:latin typeface="Calibri"/>
              </a:defRPr>
            </a:lvl1pPr>
          </a:lstStyle>
          <a:p>
            <a:pPr lvl="0"/>
            <a:endParaRPr lang="sk-SK"/>
          </a:p>
        </p:txBody>
      </p:sp>
      <p:pic>
        <p:nvPicPr>
          <p:cNvPr id="3" name="Obrázok 7">
            <a:extLst>
              <a:ext uri="{FF2B5EF4-FFF2-40B4-BE49-F238E27FC236}">
                <a16:creationId xmlns:a16="http://schemas.microsoft.com/office/drawing/2014/main" id="{74EC5C1D-AB20-7855-ECBC-C3C26003FEC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34227" y="662418"/>
            <a:ext cx="65050" cy="242462"/>
          </a:xfrm>
          <a:prstGeom prst="rect">
            <a:avLst/>
          </a:prstGeom>
          <a:noFill/>
          <a:ln cap="flat">
            <a:noFill/>
          </a:ln>
        </p:spPr>
      </p:pic>
      <p:sp>
        <p:nvSpPr>
          <p:cNvPr id="4" name="Nadpis 1">
            <a:extLst>
              <a:ext uri="{FF2B5EF4-FFF2-40B4-BE49-F238E27FC236}">
                <a16:creationId xmlns:a16="http://schemas.microsoft.com/office/drawing/2014/main" id="{EFE957FF-65C1-E1D8-398F-E73E5646AA39}"/>
              </a:ext>
            </a:extLst>
          </p:cNvPr>
          <p:cNvSpPr txBox="1">
            <a:spLocks noGrp="1"/>
          </p:cNvSpPr>
          <p:nvPr>
            <p:ph type="title"/>
          </p:nvPr>
        </p:nvSpPr>
        <p:spPr>
          <a:xfrm>
            <a:off x="834234" y="569881"/>
            <a:ext cx="8366915" cy="582646"/>
          </a:xfrm>
          <a:prstGeom prst="rect">
            <a:avLst/>
          </a:prstGeom>
          <a:noFill/>
          <a:ln>
            <a:noFill/>
          </a:ln>
        </p:spPr>
        <p:txBody>
          <a:bodyPr vert="horz" wrap="square" lIns="91440" tIns="45720" rIns="91440" bIns="45720" anchor="t" anchorCtr="0" compatLnSpc="1">
            <a:noAutofit/>
          </a:bodyPr>
          <a:lstStyle>
            <a:lvl1pPr marL="0" marR="0" lvl="0" indent="0" fontAlgn="auto">
              <a:spcBef>
                <a:spcPts val="0"/>
              </a:spcBef>
              <a:spcAft>
                <a:spcPts val="0"/>
              </a:spcAft>
              <a:tabLst/>
              <a:defRPr lang="en-US" sz="3000" b="1" i="0" u="none" strike="noStrike" cap="none" spc="0" baseline="0">
                <a:solidFill>
                  <a:srgbClr val="1E22AA"/>
                </a:solidFill>
                <a:uFillTx/>
                <a:latin typeface="Source Sans Pro" pitchFamily="34"/>
                <a:ea typeface="Source Sans Pro" pitchFamily="34"/>
              </a:defRPr>
            </a:lvl1pPr>
          </a:lstStyle>
          <a:p>
            <a:pPr lvl="0"/>
            <a:r>
              <a:rPr lang="en-US"/>
              <a:t>NADPIS PRE 2 OBRÁZKY </a:t>
            </a:r>
            <a:endParaRPr lang="sk-SK"/>
          </a:p>
        </p:txBody>
      </p:sp>
      <p:sp>
        <p:nvSpPr>
          <p:cNvPr id="6" name="Zástupný objekt pre obrázok 7">
            <a:extLst>
              <a:ext uri="{FF2B5EF4-FFF2-40B4-BE49-F238E27FC236}">
                <a16:creationId xmlns:a16="http://schemas.microsoft.com/office/drawing/2014/main" id="{D302162E-ABAF-C627-2479-23ED34370389}"/>
              </a:ext>
            </a:extLst>
          </p:cNvPr>
          <p:cNvSpPr txBox="1">
            <a:spLocks noGrp="1"/>
          </p:cNvSpPr>
          <p:nvPr>
            <p:ph type="pic" sz="quarter" idx="4294967295"/>
          </p:nvPr>
        </p:nvSpPr>
        <p:spPr>
          <a:xfrm>
            <a:off x="6457949" y="1390646"/>
            <a:ext cx="4324353" cy="4314825"/>
          </a:xfrm>
          <a:prstGeom prst="rect">
            <a:avLst/>
          </a:prstGeom>
          <a:noFill/>
          <a:ln>
            <a:noFill/>
          </a:ln>
        </p:spPr>
        <p:txBody>
          <a:bodyPr vert="horz" wrap="square" lIns="91440" tIns="45720" rIns="91440" bIns="45720" anchor="t" anchorCtr="0" compatLnSpc="1">
            <a:noAutofit/>
          </a:bodyPr>
          <a:lstStyle>
            <a:lvl1pPr marL="0" marR="0" lvl="0" indent="0" fontAlgn="auto">
              <a:spcAft>
                <a:spcPts val="0"/>
              </a:spcAft>
              <a:buNone/>
              <a:tabLst/>
              <a:defRPr lang="sk-SK" b="0" i="0" u="none" strike="noStrike" cap="none" spc="0" baseline="0">
                <a:solidFill>
                  <a:srgbClr val="000000"/>
                </a:solidFill>
                <a:uFillTx/>
                <a:latin typeface="Calibri"/>
              </a:defRPr>
            </a:lvl1pPr>
          </a:lstStyle>
          <a:p>
            <a:pPr lvl="0"/>
            <a:endParaRPr lang="sk-SK"/>
          </a:p>
        </p:txBody>
      </p:sp>
      <p:pic>
        <p:nvPicPr>
          <p:cNvPr id="7" name="Obrázok 9">
            <a:extLst>
              <a:ext uri="{FF2B5EF4-FFF2-40B4-BE49-F238E27FC236}">
                <a16:creationId xmlns:a16="http://schemas.microsoft.com/office/drawing/2014/main" id="{F4B33D05-EB77-42AD-374D-57DFE464A29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1034803" y="569881"/>
            <a:ext cx="645926" cy="602451"/>
          </a:xfrm>
          <a:prstGeom prst="rect">
            <a:avLst/>
          </a:prstGeom>
          <a:noFill/>
          <a:ln cap="flat">
            <a:noFill/>
          </a:ln>
        </p:spPr>
      </p:pic>
    </p:spTree>
    <p:extLst>
      <p:ext uri="{BB962C8B-B14F-4D97-AF65-F5344CB8AC3E}">
        <p14:creationId xmlns:p14="http://schemas.microsoft.com/office/powerpoint/2010/main" val="2465629924"/>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_Nadpis a obsah">
    <p:spTree>
      <p:nvGrpSpPr>
        <p:cNvPr id="1" name=""/>
        <p:cNvGrpSpPr/>
        <p:nvPr/>
      </p:nvGrpSpPr>
      <p:grpSpPr>
        <a:xfrm>
          <a:off x="0" y="0"/>
          <a:ext cx="0" cy="0"/>
          <a:chOff x="0" y="0"/>
          <a:chExt cx="0" cy="0"/>
        </a:xfrm>
      </p:grpSpPr>
      <p:sp>
        <p:nvSpPr>
          <p:cNvPr id="2" name="Zástupný objekt pre obrázok 7">
            <a:extLst>
              <a:ext uri="{FF2B5EF4-FFF2-40B4-BE49-F238E27FC236}">
                <a16:creationId xmlns:a16="http://schemas.microsoft.com/office/drawing/2014/main" id="{62487FA6-6607-BD66-1D51-8230A9F7B2EF}"/>
              </a:ext>
            </a:extLst>
          </p:cNvPr>
          <p:cNvSpPr txBox="1">
            <a:spLocks noGrp="1"/>
          </p:cNvSpPr>
          <p:nvPr>
            <p:ph type="pic" sz="quarter" idx="4294967295"/>
          </p:nvPr>
        </p:nvSpPr>
        <p:spPr>
          <a:xfrm>
            <a:off x="1409703" y="1390646"/>
            <a:ext cx="4324353" cy="4314825"/>
          </a:xfrm>
          <a:prstGeom prst="rect">
            <a:avLst/>
          </a:prstGeom>
          <a:noFill/>
          <a:ln>
            <a:noFill/>
          </a:ln>
        </p:spPr>
        <p:txBody>
          <a:bodyPr vert="horz" wrap="square" lIns="91440" tIns="45720" rIns="91440" bIns="45720" anchor="t" anchorCtr="0" compatLnSpc="1">
            <a:noAutofit/>
          </a:bodyPr>
          <a:lstStyle>
            <a:lvl1pPr marL="0" marR="0" lvl="0" indent="0" fontAlgn="auto">
              <a:spcAft>
                <a:spcPts val="0"/>
              </a:spcAft>
              <a:buNone/>
              <a:tabLst/>
              <a:defRPr lang="sk-SK" b="0" i="0" u="none" strike="noStrike" cap="none" spc="0" baseline="0">
                <a:solidFill>
                  <a:srgbClr val="000000"/>
                </a:solidFill>
                <a:uFillTx/>
                <a:latin typeface="Calibri"/>
              </a:defRPr>
            </a:lvl1pPr>
          </a:lstStyle>
          <a:p>
            <a:pPr lvl="0"/>
            <a:endParaRPr lang="sk-SK"/>
          </a:p>
        </p:txBody>
      </p:sp>
      <p:pic>
        <p:nvPicPr>
          <p:cNvPr id="3" name="Obrázok 7">
            <a:extLst>
              <a:ext uri="{FF2B5EF4-FFF2-40B4-BE49-F238E27FC236}">
                <a16:creationId xmlns:a16="http://schemas.microsoft.com/office/drawing/2014/main" id="{74EC5C1D-AB20-7855-ECBC-C3C26003FEC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34227" y="662418"/>
            <a:ext cx="65050" cy="242462"/>
          </a:xfrm>
          <a:prstGeom prst="rect">
            <a:avLst/>
          </a:prstGeom>
          <a:noFill/>
          <a:ln cap="flat">
            <a:noFill/>
          </a:ln>
        </p:spPr>
      </p:pic>
      <p:sp>
        <p:nvSpPr>
          <p:cNvPr id="4" name="Nadpis 1">
            <a:extLst>
              <a:ext uri="{FF2B5EF4-FFF2-40B4-BE49-F238E27FC236}">
                <a16:creationId xmlns:a16="http://schemas.microsoft.com/office/drawing/2014/main" id="{EFE957FF-65C1-E1D8-398F-E73E5646AA39}"/>
              </a:ext>
            </a:extLst>
          </p:cNvPr>
          <p:cNvSpPr txBox="1">
            <a:spLocks noGrp="1"/>
          </p:cNvSpPr>
          <p:nvPr>
            <p:ph type="title"/>
          </p:nvPr>
        </p:nvSpPr>
        <p:spPr>
          <a:xfrm>
            <a:off x="834234" y="569881"/>
            <a:ext cx="8366915" cy="582646"/>
          </a:xfrm>
          <a:prstGeom prst="rect">
            <a:avLst/>
          </a:prstGeom>
          <a:noFill/>
          <a:ln>
            <a:noFill/>
          </a:ln>
        </p:spPr>
        <p:txBody>
          <a:bodyPr vert="horz" wrap="square" lIns="91440" tIns="45720" rIns="91440" bIns="45720" anchor="t" anchorCtr="0" compatLnSpc="1">
            <a:noAutofit/>
          </a:bodyPr>
          <a:lstStyle>
            <a:lvl1pPr marL="0" marR="0" lvl="0" indent="0" fontAlgn="auto">
              <a:spcBef>
                <a:spcPts val="0"/>
              </a:spcBef>
              <a:spcAft>
                <a:spcPts val="0"/>
              </a:spcAft>
              <a:tabLst/>
              <a:defRPr lang="en-US" sz="3000" b="1" i="0" u="none" strike="noStrike" cap="none" spc="0" baseline="0">
                <a:solidFill>
                  <a:srgbClr val="1E22AA"/>
                </a:solidFill>
                <a:uFillTx/>
                <a:latin typeface="Source Sans Pro" pitchFamily="34"/>
                <a:ea typeface="Source Sans Pro" pitchFamily="34"/>
              </a:defRPr>
            </a:lvl1pPr>
          </a:lstStyle>
          <a:p>
            <a:pPr lvl="0"/>
            <a:r>
              <a:rPr lang="en-US"/>
              <a:t>NADPIS PRE 2 OBRÁZKY </a:t>
            </a:r>
            <a:endParaRPr lang="sk-SK"/>
          </a:p>
        </p:txBody>
      </p:sp>
      <p:sp>
        <p:nvSpPr>
          <p:cNvPr id="6" name="Zástupný objekt pre obrázok 7">
            <a:extLst>
              <a:ext uri="{FF2B5EF4-FFF2-40B4-BE49-F238E27FC236}">
                <a16:creationId xmlns:a16="http://schemas.microsoft.com/office/drawing/2014/main" id="{D302162E-ABAF-C627-2479-23ED34370389}"/>
              </a:ext>
            </a:extLst>
          </p:cNvPr>
          <p:cNvSpPr txBox="1">
            <a:spLocks noGrp="1"/>
          </p:cNvSpPr>
          <p:nvPr>
            <p:ph type="pic" sz="quarter" idx="4294967295"/>
          </p:nvPr>
        </p:nvSpPr>
        <p:spPr>
          <a:xfrm>
            <a:off x="6457949" y="1390646"/>
            <a:ext cx="4324353" cy="4314825"/>
          </a:xfrm>
          <a:prstGeom prst="rect">
            <a:avLst/>
          </a:prstGeom>
          <a:noFill/>
          <a:ln>
            <a:noFill/>
          </a:ln>
        </p:spPr>
        <p:txBody>
          <a:bodyPr vert="horz" wrap="square" lIns="91440" tIns="45720" rIns="91440" bIns="45720" anchor="t" anchorCtr="0" compatLnSpc="1">
            <a:noAutofit/>
          </a:bodyPr>
          <a:lstStyle>
            <a:lvl1pPr marL="0" marR="0" lvl="0" indent="0" fontAlgn="auto">
              <a:spcAft>
                <a:spcPts val="0"/>
              </a:spcAft>
              <a:buNone/>
              <a:tabLst/>
              <a:defRPr lang="sk-SK" b="0" i="0" u="none" strike="noStrike" cap="none" spc="0" baseline="0">
                <a:solidFill>
                  <a:srgbClr val="000000"/>
                </a:solidFill>
                <a:uFillTx/>
                <a:latin typeface="Calibri"/>
              </a:defRPr>
            </a:lvl1pPr>
          </a:lstStyle>
          <a:p>
            <a:pPr lvl="0"/>
            <a:endParaRPr lang="sk-SK"/>
          </a:p>
        </p:txBody>
      </p:sp>
      <p:pic>
        <p:nvPicPr>
          <p:cNvPr id="7" name="Obrázok 9">
            <a:extLst>
              <a:ext uri="{FF2B5EF4-FFF2-40B4-BE49-F238E27FC236}">
                <a16:creationId xmlns:a16="http://schemas.microsoft.com/office/drawing/2014/main" id="{F4B33D05-EB77-42AD-374D-57DFE464A296}"/>
              </a:ext>
            </a:extLst>
          </p:cNvPr>
          <p:cNvPicPr>
            <a:picLocks noChangeAspect="1"/>
          </p:cNvPicPr>
          <p:nvPr userDrawn="1"/>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p:blipFill>
        <p:spPr>
          <a:xfrm>
            <a:off x="11347319" y="6033131"/>
            <a:ext cx="645926" cy="602451"/>
          </a:xfrm>
          <a:prstGeom prst="rect">
            <a:avLst/>
          </a:prstGeom>
          <a:noFill/>
          <a:ln cap="flat">
            <a:noFill/>
          </a:ln>
        </p:spPr>
      </p:pic>
    </p:spTree>
    <p:extLst>
      <p:ext uri="{BB962C8B-B14F-4D97-AF65-F5344CB8AC3E}">
        <p14:creationId xmlns:p14="http://schemas.microsoft.com/office/powerpoint/2010/main" val="2370689711"/>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1.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E22AA"/>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81" r:id="rId4"/>
    <p:sldLayoutId id="2147483685"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3" r:id="rId1"/>
    <p:sldLayoutId id="2147483654" r:id="rId2"/>
    <p:sldLayoutId id="2147483686" r:id="rId3"/>
    <p:sldLayoutId id="2147483687" r:id="rId4"/>
    <p:sldLayoutId id="2147483655" r:id="rId5"/>
    <p:sldLayoutId id="2147483688" r:id="rId6"/>
    <p:sldLayoutId id="2147483689" r:id="rId7"/>
    <p:sldLayoutId id="2147483656" r:id="rId8"/>
    <p:sldLayoutId id="2147483657" r:id="rId9"/>
    <p:sldLayoutId id="2147483703" r:id="rId10"/>
    <p:sldLayoutId id="214748370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4563973"/>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7998887"/>
      </p:ext>
    </p:extLst>
  </p:cSld>
  <p:clrMap bg1="lt1" tx1="dk1" bg2="lt2" tx2="dk2" accent1="accent1" accent2="accent2" accent3="accent3" accent4="accent4" accent5="accent5" accent6="accent6" hlink="hlink" folHlink="folHlink"/>
  <p:sldLayoutIdLst>
    <p:sldLayoutId id="2147483697" r:id="rId1"/>
    <p:sldLayoutId id="214748370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microsoft.com/office/2018/10/relationships/comments" Target="../comments/modernComment_1AA_DA8BC3B3.xm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microsoft.com/office/2018/10/relationships/comments" Target="../comments/modernComment_1AD_6462396F.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microsoft.com/office/2018/10/relationships/comments" Target="../comments/modernComment_199_44B3B6B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name="Slide1">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0C783F28-8DA3-42DC-A90F-2AF4818E1AE3}"/>
              </a:ext>
            </a:extLst>
          </p:cNvPr>
          <p:cNvSpPr txBox="1">
            <a:spLocks noGrp="1"/>
          </p:cNvSpPr>
          <p:nvPr>
            <p:ph type="body" sz="quarter" idx="4294967295"/>
          </p:nvPr>
        </p:nvSpPr>
        <p:spPr>
          <a:xfrm>
            <a:off x="953262" y="3041964"/>
            <a:ext cx="10019538" cy="1711573"/>
          </a:xfrm>
          <a:prstGeom prst="rect">
            <a:avLst/>
          </a:prstGeom>
          <a:noFill/>
          <a:ln>
            <a:noFill/>
          </a:ln>
        </p:spPr>
        <p:txBody>
          <a:bodyPr vert="horz" wrap="square" lIns="91440" tIns="45720" rIns="91440" bIns="45720" anchor="t" anchorCtr="0" compatLnSpc="1">
            <a:noAutofit/>
          </a:bodyPr>
          <a:lstStyle/>
          <a:p>
            <a:pPr marL="0" indent="0">
              <a:buNone/>
            </a:pPr>
            <a:r>
              <a:rPr lang="sk-SK" sz="4000" b="1">
                <a:solidFill>
                  <a:srgbClr val="FFFFFF"/>
                </a:solidFill>
                <a:latin typeface="Source Sans Pro"/>
              </a:rPr>
              <a:t>Zasadnutie Koordinačnej platformy  </a:t>
            </a:r>
          </a:p>
          <a:p>
            <a:pPr marL="0" indent="0">
              <a:buNone/>
            </a:pPr>
            <a:r>
              <a:rPr lang="sk-SK" sz="4000" b="1">
                <a:solidFill>
                  <a:srgbClr val="FFFFFF"/>
                </a:solidFill>
                <a:latin typeface="Source Sans Pro"/>
              </a:rPr>
              <a:t>08.10.2024</a:t>
            </a:r>
            <a:endParaRPr lang="sk-SK"/>
          </a:p>
        </p:txBody>
      </p:sp>
      <p:sp>
        <p:nvSpPr>
          <p:cNvPr id="3" name="Nadpis 2">
            <a:extLst>
              <a:ext uri="{FF2B5EF4-FFF2-40B4-BE49-F238E27FC236}">
                <a16:creationId xmlns:a16="http://schemas.microsoft.com/office/drawing/2014/main" id="{FEC32BCC-4380-5C1E-6392-7C75914E50D8}"/>
              </a:ext>
            </a:extLst>
          </p:cNvPr>
          <p:cNvSpPr txBox="1">
            <a:spLocks/>
          </p:cNvSpPr>
          <p:nvPr/>
        </p:nvSpPr>
        <p:spPr>
          <a:xfrm>
            <a:off x="3237192" y="569881"/>
            <a:ext cx="8366915" cy="58264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endParaRPr lang="sk-SK" sz="240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ok 5">
            <a:extLst>
              <a:ext uri="{FF2B5EF4-FFF2-40B4-BE49-F238E27FC236}">
                <a16:creationId xmlns:a16="http://schemas.microsoft.com/office/drawing/2014/main" id="{9E8D6D39-C160-B78A-ACA3-061F0118C10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78870" y="1900073"/>
            <a:ext cx="8678281" cy="4884569"/>
          </a:xfrm>
          <a:prstGeom prst="rect">
            <a:avLst/>
          </a:prstGeom>
          <a:noFill/>
          <a:ln>
            <a:noFill/>
          </a:ln>
        </p:spPr>
      </p:pic>
      <p:sp>
        <p:nvSpPr>
          <p:cNvPr id="7" name="Nadpis 6">
            <a:extLst>
              <a:ext uri="{FF2B5EF4-FFF2-40B4-BE49-F238E27FC236}">
                <a16:creationId xmlns:a16="http://schemas.microsoft.com/office/drawing/2014/main" id="{3529EEED-612E-B07D-093A-F410B8688BD5}"/>
              </a:ext>
            </a:extLst>
          </p:cNvPr>
          <p:cNvSpPr>
            <a:spLocks noGrp="1"/>
          </p:cNvSpPr>
          <p:nvPr>
            <p:ph type="title"/>
          </p:nvPr>
        </p:nvSpPr>
        <p:spPr/>
        <p:txBody>
          <a:bodyPr/>
          <a:lstStyle/>
          <a:p>
            <a:r>
              <a:rPr lang="sk-SK">
                <a:latin typeface="Source Sans Pro" panose="020B0503030403020204" pitchFamily="34" charset="0"/>
                <a:ea typeface="Source Sans Pro" panose="020B0503030403020204" pitchFamily="34" charset="0"/>
                <a:cs typeface="Calibri"/>
              </a:rPr>
              <a:t>Aktualizovaná prioritná oblasť 1-2</a:t>
            </a:r>
            <a:br>
              <a:rPr lang="sk-SK">
                <a:latin typeface="Source Sans Pro" panose="020B0503030403020204" pitchFamily="34" charset="0"/>
                <a:ea typeface="Source Sans Pro" panose="020B0503030403020204" pitchFamily="34" charset="0"/>
              </a:rPr>
            </a:br>
            <a:endParaRPr lang="sk-SK">
              <a:latin typeface="Source Sans Pro" panose="020B0503030403020204" pitchFamily="34" charset="0"/>
              <a:ea typeface="Source Sans Pro" panose="020B0503030403020204" pitchFamily="34" charset="0"/>
            </a:endParaRPr>
          </a:p>
        </p:txBody>
      </p:sp>
      <p:sp>
        <p:nvSpPr>
          <p:cNvPr id="2" name="BlokTextu 1">
            <a:extLst>
              <a:ext uri="{FF2B5EF4-FFF2-40B4-BE49-F238E27FC236}">
                <a16:creationId xmlns:a16="http://schemas.microsoft.com/office/drawing/2014/main" id="{3B150F50-BCFA-0F59-B501-E2B59E648477}"/>
              </a:ext>
            </a:extLst>
          </p:cNvPr>
          <p:cNvSpPr txBox="1"/>
          <p:nvPr/>
        </p:nvSpPr>
        <p:spPr>
          <a:xfrm>
            <a:off x="831948" y="1510836"/>
            <a:ext cx="5069231" cy="1184940"/>
          </a:xfrm>
          <a:prstGeom prst="rect">
            <a:avLst/>
          </a:prstGeom>
          <a:noFill/>
        </p:spPr>
        <p:txBody>
          <a:bodyPr wrap="square">
            <a:spAutoFit/>
          </a:bodyPr>
          <a:lstStyle/>
          <a:p>
            <a:pPr>
              <a:spcAft>
                <a:spcPts val="600"/>
              </a:spcAft>
            </a:pPr>
            <a:r>
              <a:rPr lang="sk-SK" b="1">
                <a:solidFill>
                  <a:srgbClr val="C00000"/>
                </a:solidFill>
                <a:latin typeface="Source Sans Pro" panose="020B0503030403020204" pitchFamily="34" charset="0"/>
                <a:ea typeface="Source Sans Pro" panose="020B0503030403020204" pitchFamily="34" charset="0"/>
              </a:rPr>
              <a:t>Transformačný cieľ prioritnej oblasti</a:t>
            </a:r>
          </a:p>
          <a:p>
            <a:r>
              <a:rPr lang="sk-SK" sz="1600">
                <a:solidFill>
                  <a:srgbClr val="000000"/>
                </a:solidFill>
                <a:latin typeface="Source Sans Pro"/>
                <a:ea typeface="Source Sans Pro"/>
                <a:cs typeface="Calibri"/>
              </a:rPr>
              <a:t>Zvýšiť pridanú hodnotu vyvážanej suroviny a polotovarov domácej výroby spracovaním do finálnych výrobkov s vyššou pridanou hodnotou.</a:t>
            </a:r>
            <a:endParaRPr lang="sk-SK" b="1">
              <a:solidFill>
                <a:srgbClr val="E60600"/>
              </a:solidFill>
              <a:latin typeface="Source Sans Pro" panose="020B0503030403020204" pitchFamily="34" charset="0"/>
              <a:ea typeface="Source Sans Pro" panose="020B0503030403020204" pitchFamily="34" charset="0"/>
            </a:endParaRPr>
          </a:p>
        </p:txBody>
      </p:sp>
      <p:sp>
        <p:nvSpPr>
          <p:cNvPr id="4" name="BlokTextu 3">
            <a:extLst>
              <a:ext uri="{FF2B5EF4-FFF2-40B4-BE49-F238E27FC236}">
                <a16:creationId xmlns:a16="http://schemas.microsoft.com/office/drawing/2014/main" id="{00E52F1C-436E-644C-3262-53C1F7729082}"/>
              </a:ext>
            </a:extLst>
          </p:cNvPr>
          <p:cNvSpPr txBox="1"/>
          <p:nvPr/>
        </p:nvSpPr>
        <p:spPr>
          <a:xfrm>
            <a:off x="499621" y="4410958"/>
            <a:ext cx="3139126" cy="646331"/>
          </a:xfrm>
          <a:prstGeom prst="rect">
            <a:avLst/>
          </a:prstGeom>
          <a:noFill/>
        </p:spPr>
        <p:txBody>
          <a:bodyPr wrap="square">
            <a:spAutoFit/>
          </a:bodyPr>
          <a:lstStyle/>
          <a:p>
            <a:r>
              <a:rPr lang="sk-SK" b="1">
                <a:solidFill>
                  <a:srgbClr val="C00000"/>
                </a:solidFill>
                <a:latin typeface="Source Sans Pro" panose="020B0503030403020204" pitchFamily="34" charset="0"/>
                <a:ea typeface="Source Sans Pro" panose="020B0503030403020204" pitchFamily="34" charset="0"/>
              </a:rPr>
              <a:t>Aktualizované tematické oblasti podpory</a:t>
            </a:r>
          </a:p>
        </p:txBody>
      </p:sp>
      <p:cxnSp>
        <p:nvCxnSpPr>
          <p:cNvPr id="5" name="Rovná spojovacia šípka 4">
            <a:extLst>
              <a:ext uri="{FF2B5EF4-FFF2-40B4-BE49-F238E27FC236}">
                <a16:creationId xmlns:a16="http://schemas.microsoft.com/office/drawing/2014/main" id="{49C4BE9A-AD61-074B-17D4-3EB292F9230B}"/>
              </a:ext>
            </a:extLst>
          </p:cNvPr>
          <p:cNvCxnSpPr>
            <a:cxnSpLocks/>
          </p:cNvCxnSpPr>
          <p:nvPr/>
        </p:nvCxnSpPr>
        <p:spPr>
          <a:xfrm>
            <a:off x="3317761" y="4797209"/>
            <a:ext cx="641972" cy="0"/>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8199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ok 2">
            <a:extLst>
              <a:ext uri="{FF2B5EF4-FFF2-40B4-BE49-F238E27FC236}">
                <a16:creationId xmlns:a16="http://schemas.microsoft.com/office/drawing/2014/main" id="{632C297E-2DFF-28BB-690F-946551C98EE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50210" y="2087779"/>
            <a:ext cx="8475122" cy="4770221"/>
          </a:xfrm>
          <a:prstGeom prst="rect">
            <a:avLst/>
          </a:prstGeom>
          <a:noFill/>
          <a:ln>
            <a:noFill/>
          </a:ln>
        </p:spPr>
      </p:pic>
      <p:sp>
        <p:nvSpPr>
          <p:cNvPr id="7" name="Nadpis 6">
            <a:extLst>
              <a:ext uri="{FF2B5EF4-FFF2-40B4-BE49-F238E27FC236}">
                <a16:creationId xmlns:a16="http://schemas.microsoft.com/office/drawing/2014/main" id="{3529EEED-612E-B07D-093A-F410B8688BD5}"/>
              </a:ext>
            </a:extLst>
          </p:cNvPr>
          <p:cNvSpPr>
            <a:spLocks noGrp="1"/>
          </p:cNvSpPr>
          <p:nvPr>
            <p:ph type="title"/>
          </p:nvPr>
        </p:nvSpPr>
        <p:spPr/>
        <p:txBody>
          <a:bodyPr/>
          <a:lstStyle/>
          <a:p>
            <a:r>
              <a:rPr lang="sk-SK">
                <a:latin typeface="Source Sans Pro" panose="020B0503030403020204" pitchFamily="34" charset="0"/>
                <a:ea typeface="Source Sans Pro" panose="020B0503030403020204" pitchFamily="34" charset="0"/>
                <a:cs typeface="Calibri"/>
              </a:rPr>
              <a:t>Aktualizovaná prioritná oblasť 1-3</a:t>
            </a:r>
            <a:br>
              <a:rPr lang="sk-SK">
                <a:latin typeface="Source Sans Pro" panose="020B0503030403020204" pitchFamily="34" charset="0"/>
                <a:ea typeface="Source Sans Pro" panose="020B0503030403020204" pitchFamily="34" charset="0"/>
              </a:rPr>
            </a:br>
            <a:endParaRPr lang="sk-SK">
              <a:latin typeface="Source Sans Pro" panose="020B0503030403020204" pitchFamily="34" charset="0"/>
              <a:ea typeface="Source Sans Pro" panose="020B0503030403020204" pitchFamily="34" charset="0"/>
            </a:endParaRPr>
          </a:p>
        </p:txBody>
      </p:sp>
      <p:sp>
        <p:nvSpPr>
          <p:cNvPr id="2" name="BlokTextu 1">
            <a:extLst>
              <a:ext uri="{FF2B5EF4-FFF2-40B4-BE49-F238E27FC236}">
                <a16:creationId xmlns:a16="http://schemas.microsoft.com/office/drawing/2014/main" id="{3B150F50-BCFA-0F59-B501-E2B59E648477}"/>
              </a:ext>
            </a:extLst>
          </p:cNvPr>
          <p:cNvSpPr txBox="1"/>
          <p:nvPr/>
        </p:nvSpPr>
        <p:spPr>
          <a:xfrm>
            <a:off x="831948" y="1510836"/>
            <a:ext cx="5069231" cy="1923604"/>
          </a:xfrm>
          <a:prstGeom prst="rect">
            <a:avLst/>
          </a:prstGeom>
          <a:noFill/>
        </p:spPr>
        <p:txBody>
          <a:bodyPr wrap="square">
            <a:spAutoFit/>
          </a:bodyPr>
          <a:lstStyle/>
          <a:p>
            <a:pPr>
              <a:spcAft>
                <a:spcPts val="600"/>
              </a:spcAft>
            </a:pPr>
            <a:r>
              <a:rPr lang="sk-SK" b="1">
                <a:solidFill>
                  <a:srgbClr val="C00000"/>
                </a:solidFill>
                <a:latin typeface="Source Sans Pro" panose="020B0503030403020204" pitchFamily="34" charset="0"/>
                <a:ea typeface="Source Sans Pro" panose="020B0503030403020204" pitchFamily="34" charset="0"/>
              </a:rPr>
              <a:t>Transformačný cieľ prioritnej oblasti</a:t>
            </a:r>
          </a:p>
          <a:p>
            <a:r>
              <a:rPr lang="sk-SK" sz="1600">
                <a:solidFill>
                  <a:srgbClr val="000000"/>
                </a:solidFill>
                <a:latin typeface="Source Sans Pro"/>
                <a:ea typeface="Source Sans Pro"/>
                <a:cs typeface="Calibri"/>
              </a:rPr>
              <a:t>Umožniť výskum, vývoj a zavádzanie inovatívnych technológií a materiálov, prinášajúcich inovatívne riešenia s vysokým potenciálnym pozitívnym vplyvom na spoločnosť v perspektívnych oblastiach potrebných pre udržateľný hospodársky rozvoj, čím sa súčasne podporí rast exportných príležitostí.</a:t>
            </a:r>
            <a:endParaRPr lang="sk-SK" b="1">
              <a:solidFill>
                <a:srgbClr val="E60600"/>
              </a:solidFill>
              <a:latin typeface="Source Sans Pro" panose="020B0503030403020204" pitchFamily="34" charset="0"/>
              <a:ea typeface="Source Sans Pro" panose="020B0503030403020204" pitchFamily="34" charset="0"/>
            </a:endParaRPr>
          </a:p>
        </p:txBody>
      </p:sp>
      <p:sp>
        <p:nvSpPr>
          <p:cNvPr id="4" name="BlokTextu 3">
            <a:extLst>
              <a:ext uri="{FF2B5EF4-FFF2-40B4-BE49-F238E27FC236}">
                <a16:creationId xmlns:a16="http://schemas.microsoft.com/office/drawing/2014/main" id="{00E52F1C-436E-644C-3262-53C1F7729082}"/>
              </a:ext>
            </a:extLst>
          </p:cNvPr>
          <p:cNvSpPr txBox="1"/>
          <p:nvPr/>
        </p:nvSpPr>
        <p:spPr>
          <a:xfrm>
            <a:off x="499621" y="4410958"/>
            <a:ext cx="3139126" cy="646331"/>
          </a:xfrm>
          <a:prstGeom prst="rect">
            <a:avLst/>
          </a:prstGeom>
          <a:noFill/>
        </p:spPr>
        <p:txBody>
          <a:bodyPr wrap="square">
            <a:spAutoFit/>
          </a:bodyPr>
          <a:lstStyle/>
          <a:p>
            <a:r>
              <a:rPr lang="sk-SK" b="1">
                <a:solidFill>
                  <a:srgbClr val="C00000"/>
                </a:solidFill>
                <a:latin typeface="Source Sans Pro" panose="020B0503030403020204" pitchFamily="34" charset="0"/>
                <a:ea typeface="Source Sans Pro" panose="020B0503030403020204" pitchFamily="34" charset="0"/>
              </a:rPr>
              <a:t>Aktualizované tematické oblasti podpory</a:t>
            </a:r>
          </a:p>
        </p:txBody>
      </p:sp>
      <p:cxnSp>
        <p:nvCxnSpPr>
          <p:cNvPr id="5" name="Rovná spojovacia šípka 4">
            <a:extLst>
              <a:ext uri="{FF2B5EF4-FFF2-40B4-BE49-F238E27FC236}">
                <a16:creationId xmlns:a16="http://schemas.microsoft.com/office/drawing/2014/main" id="{49C4BE9A-AD61-074B-17D4-3EB292F9230B}"/>
              </a:ext>
            </a:extLst>
          </p:cNvPr>
          <p:cNvCxnSpPr>
            <a:cxnSpLocks/>
          </p:cNvCxnSpPr>
          <p:nvPr/>
        </p:nvCxnSpPr>
        <p:spPr>
          <a:xfrm>
            <a:off x="3317761" y="4797209"/>
            <a:ext cx="641972" cy="0"/>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39525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ok 5" descr="Obrázok, na ktorom je text, snímka obrazovky, písmo, kruh&#10;&#10;Automaticky generovaný popis">
            <a:extLst>
              <a:ext uri="{FF2B5EF4-FFF2-40B4-BE49-F238E27FC236}">
                <a16:creationId xmlns:a16="http://schemas.microsoft.com/office/drawing/2014/main" id="{068AAFE6-848A-40F0-78D6-6404CBD54A5B}"/>
              </a:ext>
            </a:extLst>
          </p:cNvPr>
          <p:cNvPicPr>
            <a:picLocks noChangeAspect="1"/>
          </p:cNvPicPr>
          <p:nvPr/>
        </p:nvPicPr>
        <p:blipFill>
          <a:blip r:embed="rId3"/>
          <a:stretch>
            <a:fillRect/>
          </a:stretch>
        </p:blipFill>
        <p:spPr>
          <a:xfrm>
            <a:off x="3434522" y="1822174"/>
            <a:ext cx="7763566" cy="4428435"/>
          </a:xfrm>
          <a:prstGeom prst="rect">
            <a:avLst/>
          </a:prstGeom>
        </p:spPr>
      </p:pic>
      <p:sp>
        <p:nvSpPr>
          <p:cNvPr id="7" name="Nadpis 6">
            <a:extLst>
              <a:ext uri="{FF2B5EF4-FFF2-40B4-BE49-F238E27FC236}">
                <a16:creationId xmlns:a16="http://schemas.microsoft.com/office/drawing/2014/main" id="{3529EEED-612E-B07D-093A-F410B8688BD5}"/>
              </a:ext>
            </a:extLst>
          </p:cNvPr>
          <p:cNvSpPr>
            <a:spLocks noGrp="1"/>
          </p:cNvSpPr>
          <p:nvPr>
            <p:ph type="title"/>
          </p:nvPr>
        </p:nvSpPr>
        <p:spPr/>
        <p:txBody>
          <a:bodyPr/>
          <a:lstStyle/>
          <a:p>
            <a:r>
              <a:rPr lang="sk-SK">
                <a:latin typeface="Source Sans Pro" panose="020B0503030403020204" pitchFamily="34" charset="0"/>
                <a:ea typeface="Source Sans Pro" panose="020B0503030403020204" pitchFamily="34" charset="0"/>
                <a:cs typeface="Calibri"/>
              </a:rPr>
              <a:t>Aktualizovaná prioritná oblasť 1-4</a:t>
            </a:r>
            <a:br>
              <a:rPr lang="sk-SK">
                <a:latin typeface="Source Sans Pro" panose="020B0503030403020204" pitchFamily="34" charset="0"/>
                <a:ea typeface="Source Sans Pro" panose="020B0503030403020204" pitchFamily="34" charset="0"/>
              </a:rPr>
            </a:br>
            <a:endParaRPr lang="sk-SK">
              <a:latin typeface="Source Sans Pro" panose="020B0503030403020204" pitchFamily="34" charset="0"/>
              <a:ea typeface="Source Sans Pro" panose="020B0503030403020204" pitchFamily="34" charset="0"/>
            </a:endParaRPr>
          </a:p>
        </p:txBody>
      </p:sp>
      <p:sp>
        <p:nvSpPr>
          <p:cNvPr id="2" name="BlokTextu 1">
            <a:extLst>
              <a:ext uri="{FF2B5EF4-FFF2-40B4-BE49-F238E27FC236}">
                <a16:creationId xmlns:a16="http://schemas.microsoft.com/office/drawing/2014/main" id="{3B150F50-BCFA-0F59-B501-E2B59E648477}"/>
              </a:ext>
            </a:extLst>
          </p:cNvPr>
          <p:cNvSpPr txBox="1"/>
          <p:nvPr/>
        </p:nvSpPr>
        <p:spPr>
          <a:xfrm>
            <a:off x="432881" y="1268297"/>
            <a:ext cx="3318987" cy="5647700"/>
          </a:xfrm>
          <a:prstGeom prst="rect">
            <a:avLst/>
          </a:prstGeom>
          <a:noFill/>
        </p:spPr>
        <p:txBody>
          <a:bodyPr wrap="square">
            <a:spAutoFit/>
          </a:bodyPr>
          <a:lstStyle/>
          <a:p>
            <a:pPr>
              <a:spcAft>
                <a:spcPts val="600"/>
              </a:spcAft>
            </a:pPr>
            <a:r>
              <a:rPr lang="sk-SK" b="1">
                <a:solidFill>
                  <a:srgbClr val="C00000"/>
                </a:solidFill>
                <a:latin typeface="Source Sans Pro" panose="020B0503030403020204" pitchFamily="34" charset="0"/>
                <a:ea typeface="Source Sans Pro" panose="020B0503030403020204" pitchFamily="34" charset="0"/>
              </a:rPr>
              <a:t>Transformačný cieľ prioritnej oblasti</a:t>
            </a:r>
          </a:p>
          <a:p>
            <a:r>
              <a:rPr lang="sk-SK" sz="1600">
                <a:solidFill>
                  <a:srgbClr val="000000"/>
                </a:solidFill>
                <a:latin typeface="Source Sans Pro"/>
                <a:ea typeface="Source Sans Pro"/>
                <a:cs typeface="Calibri"/>
              </a:rPr>
              <a:t>Dosiahnuť zásadný pokrok k smerom k zvýšeniu energetickej bezpečnosti, efektívnosti a udržateľnosti pri ďalšom zvyšovaní konkurencieschopnosti priemyslu, okrem iného  vo forme ďalšieho znižovania závislosti na fosílnych palivách,  predlženia životnosti existujúcich jadrových blokov, zlepšenia jadrového palivového cyklu, zvýšenia flexibility, kapacity a stability prenosovej sústavy a sietí. Zvýšenie efektivity využívania odpadovej energie vo forme tepla a elektriny napríklad výskumom a vývojom systémov na ich efektívne uskladňovanie, prenos a použitie, ale aj znižovanie  celkového produkovaného množstva odpadovej energie.</a:t>
            </a:r>
            <a:endParaRPr lang="sk-SK" b="1">
              <a:solidFill>
                <a:srgbClr val="E60600"/>
              </a:solidFill>
              <a:latin typeface="Source Sans Pro" panose="020B0503030403020204" pitchFamily="34" charset="0"/>
              <a:ea typeface="Source Sans Pro" panose="020B0503030403020204" pitchFamily="34" charset="0"/>
            </a:endParaRPr>
          </a:p>
        </p:txBody>
      </p:sp>
      <p:sp>
        <p:nvSpPr>
          <p:cNvPr id="4" name="BlokTextu 3">
            <a:extLst>
              <a:ext uri="{FF2B5EF4-FFF2-40B4-BE49-F238E27FC236}">
                <a16:creationId xmlns:a16="http://schemas.microsoft.com/office/drawing/2014/main" id="{00E52F1C-436E-644C-3262-53C1F7729082}"/>
              </a:ext>
            </a:extLst>
          </p:cNvPr>
          <p:cNvSpPr txBox="1"/>
          <p:nvPr/>
        </p:nvSpPr>
        <p:spPr>
          <a:xfrm>
            <a:off x="3751868" y="1819228"/>
            <a:ext cx="3139126" cy="646331"/>
          </a:xfrm>
          <a:prstGeom prst="rect">
            <a:avLst/>
          </a:prstGeom>
          <a:noFill/>
        </p:spPr>
        <p:txBody>
          <a:bodyPr wrap="square">
            <a:spAutoFit/>
          </a:bodyPr>
          <a:lstStyle/>
          <a:p>
            <a:r>
              <a:rPr lang="sk-SK" b="1">
                <a:solidFill>
                  <a:srgbClr val="C00000"/>
                </a:solidFill>
                <a:latin typeface="Source Sans Pro" panose="020B0503030403020204" pitchFamily="34" charset="0"/>
                <a:ea typeface="Source Sans Pro" panose="020B0503030403020204" pitchFamily="34" charset="0"/>
              </a:rPr>
              <a:t>Aktualizované tematické oblasti podpory</a:t>
            </a:r>
          </a:p>
        </p:txBody>
      </p:sp>
      <p:cxnSp>
        <p:nvCxnSpPr>
          <p:cNvPr id="5" name="Rovná spojovacia šípka 4">
            <a:extLst>
              <a:ext uri="{FF2B5EF4-FFF2-40B4-BE49-F238E27FC236}">
                <a16:creationId xmlns:a16="http://schemas.microsoft.com/office/drawing/2014/main" id="{49C4BE9A-AD61-074B-17D4-3EB292F9230B}"/>
              </a:ext>
            </a:extLst>
          </p:cNvPr>
          <p:cNvCxnSpPr>
            <a:cxnSpLocks/>
          </p:cNvCxnSpPr>
          <p:nvPr/>
        </p:nvCxnSpPr>
        <p:spPr>
          <a:xfrm>
            <a:off x="5775014" y="2286960"/>
            <a:ext cx="641972" cy="0"/>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24603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Zástupný objekt pre obrázok 1">
            <a:extLst>
              <a:ext uri="{FF2B5EF4-FFF2-40B4-BE49-F238E27FC236}">
                <a16:creationId xmlns:a16="http://schemas.microsoft.com/office/drawing/2014/main" id="{77F784A9-E0BD-9817-8D30-B3C3921DA335}"/>
              </a:ext>
            </a:extLst>
          </p:cNvPr>
          <p:cNvSpPr>
            <a:spLocks noGrp="1"/>
          </p:cNvSpPr>
          <p:nvPr>
            <p:ph type="pic" sz="quarter" idx="4294967295"/>
          </p:nvPr>
        </p:nvSpPr>
        <p:spPr>
          <a:xfrm>
            <a:off x="641023" y="1390646"/>
            <a:ext cx="5454977" cy="4314825"/>
          </a:xfrm>
        </p:spPr>
        <p:txBody>
          <a:bodyPr/>
          <a:lstStyle/>
          <a:p>
            <a:pPr marL="0" indent="0">
              <a:buNone/>
            </a:pPr>
            <a:r>
              <a:rPr lang="sk-SK" sz="2000" b="1">
                <a:latin typeface="Source Sans Pro"/>
                <a:ea typeface="Source Sans Pro"/>
              </a:rPr>
              <a:t>Doména Inovatívny priemysel pre 21. storočie</a:t>
            </a:r>
          </a:p>
          <a:p>
            <a:r>
              <a:rPr lang="sk-SK" sz="2000" b="1">
                <a:latin typeface="Source Sans Pro"/>
                <a:ea typeface="Source Sans Pro"/>
              </a:rPr>
              <a:t>Tematická oblasť podpory:</a:t>
            </a:r>
          </a:p>
          <a:p>
            <a:pPr marL="457200" indent="-457200">
              <a:buFont typeface="Wingdings" panose="05000000000000000000" pitchFamily="2" charset="2"/>
              <a:buChar char="Ø"/>
            </a:pPr>
            <a:r>
              <a:rPr lang="sk-SK" sz="1800" b="1">
                <a:solidFill>
                  <a:srgbClr val="92D050"/>
                </a:solidFill>
                <a:latin typeface="Source Sans Pro"/>
                <a:ea typeface="Source Sans Pro"/>
              </a:rPr>
              <a:t>Vývoj a integrácia integračných platforiem</a:t>
            </a:r>
          </a:p>
          <a:p>
            <a:pPr marL="457200" indent="-457200">
              <a:buFont typeface="Wingdings" panose="05000000000000000000" pitchFamily="2" charset="2"/>
              <a:buChar char="Ø"/>
            </a:pPr>
            <a:r>
              <a:rPr lang="sk-SK" sz="1800" b="1">
                <a:solidFill>
                  <a:srgbClr val="92D050"/>
                </a:solidFill>
                <a:latin typeface="Source Sans Pro"/>
                <a:ea typeface="Source Sans Pro"/>
              </a:rPr>
              <a:t>Vývoj a integrácia SW na riešenie logistických procesov</a:t>
            </a:r>
          </a:p>
          <a:p>
            <a:pPr marL="457200" indent="-457200">
              <a:buFont typeface="Wingdings" panose="05000000000000000000" pitchFamily="2" charset="2"/>
              <a:buChar char="Ø"/>
            </a:pPr>
            <a:r>
              <a:rPr lang="sk-SK" sz="1800" b="1">
                <a:solidFill>
                  <a:srgbClr val="92D050"/>
                </a:solidFill>
                <a:latin typeface="Source Sans Pro"/>
                <a:ea typeface="Source Sans Pro"/>
              </a:rPr>
              <a:t>Podpora výskumu inteligentných a autonómnych sietí</a:t>
            </a:r>
          </a:p>
          <a:p>
            <a:pPr marL="457200" indent="-457200">
              <a:buFont typeface="Wingdings" panose="05000000000000000000" pitchFamily="2" charset="2"/>
              <a:buChar char="Ø"/>
            </a:pPr>
            <a:r>
              <a:rPr lang="sk-SK" sz="1800" b="1">
                <a:solidFill>
                  <a:srgbClr val="92D050"/>
                </a:solidFill>
                <a:latin typeface="Source Sans Pro"/>
                <a:ea typeface="Source Sans Pro"/>
              </a:rPr>
              <a:t>Nové spôsoby uskladnenia nespotrebovanej energie</a:t>
            </a:r>
          </a:p>
          <a:p>
            <a:pPr marL="457200" indent="-457200">
              <a:buFont typeface="Wingdings" panose="05000000000000000000" pitchFamily="2" charset="2"/>
              <a:buChar char="Ø"/>
            </a:pPr>
            <a:r>
              <a:rPr lang="sk-SK" sz="1800" b="1">
                <a:solidFill>
                  <a:srgbClr val="92D050"/>
                </a:solidFill>
                <a:latin typeface="Source Sans Pro"/>
                <a:ea typeface="Source Sans Pro"/>
              </a:rPr>
              <a:t>Zariadenia a technológie na zachytávanie odpadového tepla</a:t>
            </a:r>
          </a:p>
          <a:p>
            <a:pPr marL="457200" indent="-457200">
              <a:buFont typeface="Wingdings" panose="05000000000000000000" pitchFamily="2" charset="2"/>
              <a:buChar char="Ø"/>
            </a:pPr>
            <a:r>
              <a:rPr lang="sk-SK" sz="1800" b="1">
                <a:solidFill>
                  <a:srgbClr val="92D050"/>
                </a:solidFill>
                <a:latin typeface="Source Sans Pro"/>
                <a:ea typeface="Source Sans Pro"/>
              </a:rPr>
              <a:t>Progresívne technológie v oblasti ochrany životného prostredia a využívania alternatívnych zdrojov energie</a:t>
            </a:r>
            <a:endParaRPr lang="sk-SK" sz="1800">
              <a:solidFill>
                <a:srgbClr val="92D050"/>
              </a:solidFill>
              <a:latin typeface="Source Sans Pro"/>
              <a:ea typeface="Source Sans Pro"/>
            </a:endParaRPr>
          </a:p>
          <a:p>
            <a:pPr marL="457200" indent="-457200">
              <a:buFont typeface="Wingdings" panose="05000000000000000000" pitchFamily="2" charset="2"/>
              <a:buChar char="Ø"/>
            </a:pPr>
            <a:endParaRPr lang="sk-SK" sz="1800">
              <a:solidFill>
                <a:srgbClr val="92D050"/>
              </a:solidFill>
              <a:latin typeface="Source Sans Pro"/>
              <a:ea typeface="Source Sans Pro"/>
            </a:endParaRPr>
          </a:p>
        </p:txBody>
      </p:sp>
      <p:sp>
        <p:nvSpPr>
          <p:cNvPr id="3" name="Nadpis 2">
            <a:extLst>
              <a:ext uri="{FF2B5EF4-FFF2-40B4-BE49-F238E27FC236}">
                <a16:creationId xmlns:a16="http://schemas.microsoft.com/office/drawing/2014/main" id="{8A298E9E-4618-A65D-4721-331FACCE3BA4}"/>
              </a:ext>
            </a:extLst>
          </p:cNvPr>
          <p:cNvSpPr>
            <a:spLocks noGrp="1"/>
          </p:cNvSpPr>
          <p:nvPr>
            <p:ph type="title"/>
          </p:nvPr>
        </p:nvSpPr>
        <p:spPr>
          <a:xfrm>
            <a:off x="834234" y="569881"/>
            <a:ext cx="9195886" cy="582646"/>
          </a:xfrm>
        </p:spPr>
        <p:txBody>
          <a:bodyPr/>
          <a:lstStyle/>
          <a:p>
            <a:r>
              <a:rPr lang="sk-SK"/>
              <a:t>Potenciálne </a:t>
            </a:r>
            <a:r>
              <a:rPr lang="en-GB" err="1"/>
              <a:t>prieniky</a:t>
            </a:r>
            <a:r>
              <a:rPr lang="en-GB"/>
              <a:t> </a:t>
            </a:r>
            <a:r>
              <a:rPr lang="sk-SK"/>
              <a:t>domén – súčasný stav</a:t>
            </a:r>
          </a:p>
        </p:txBody>
      </p:sp>
      <p:sp>
        <p:nvSpPr>
          <p:cNvPr id="4" name="Zástupný objekt pre obrázok 3">
            <a:extLst>
              <a:ext uri="{FF2B5EF4-FFF2-40B4-BE49-F238E27FC236}">
                <a16:creationId xmlns:a16="http://schemas.microsoft.com/office/drawing/2014/main" id="{0F52B1D7-6DA4-8221-4D8D-A6CC6C8BA89C}"/>
              </a:ext>
            </a:extLst>
          </p:cNvPr>
          <p:cNvSpPr>
            <a:spLocks noGrp="1"/>
          </p:cNvSpPr>
          <p:nvPr>
            <p:ph type="pic" sz="quarter" idx="4294967295"/>
          </p:nvPr>
        </p:nvSpPr>
        <p:spPr>
          <a:xfrm>
            <a:off x="6159433" y="1390646"/>
            <a:ext cx="5391544" cy="4314825"/>
          </a:xfrm>
        </p:spPr>
        <p:txBody>
          <a:bodyPr/>
          <a:lstStyle/>
          <a:p>
            <a:pPr marL="0" indent="0">
              <a:buNone/>
            </a:pPr>
            <a:r>
              <a:rPr lang="sk-SK" sz="2000" b="1">
                <a:latin typeface="Source Sans Pro"/>
                <a:ea typeface="Source Sans Pro"/>
              </a:rPr>
              <a:t>Doména Mobilita pre 21. storočie</a:t>
            </a:r>
          </a:p>
          <a:p>
            <a:r>
              <a:rPr lang="sk-SK" sz="2000" b="1">
                <a:latin typeface="Source Sans Pro"/>
                <a:ea typeface="Source Sans Pro"/>
              </a:rPr>
              <a:t>Tematická oblasť podpory:</a:t>
            </a:r>
          </a:p>
          <a:p>
            <a:pPr marL="457200" indent="-457200">
              <a:buFont typeface="Wingdings" panose="05000000000000000000" pitchFamily="2" charset="2"/>
              <a:buChar char="Ø"/>
            </a:pPr>
            <a:r>
              <a:rPr lang="sk-SK" sz="1800" b="1">
                <a:solidFill>
                  <a:srgbClr val="FF0000"/>
                </a:solidFill>
                <a:latin typeface="Source Sans Pro"/>
                <a:ea typeface="Source Sans Pro"/>
              </a:rPr>
              <a:t>Integrácia inteligentného riadenia s dôrazom na </a:t>
            </a:r>
            <a:r>
              <a:rPr lang="sk-SK" sz="1800" b="1" err="1">
                <a:solidFill>
                  <a:srgbClr val="FF0000"/>
                </a:solidFill>
                <a:latin typeface="Source Sans Pro"/>
                <a:ea typeface="Source Sans Pro"/>
              </a:rPr>
              <a:t>interoperabilitu</a:t>
            </a:r>
            <a:r>
              <a:rPr lang="sk-SK" sz="1800" b="1">
                <a:solidFill>
                  <a:srgbClr val="FF0000"/>
                </a:solidFill>
                <a:latin typeface="Source Sans Pro"/>
                <a:ea typeface="Source Sans Pro"/>
              </a:rPr>
              <a:t> dopravných systémov</a:t>
            </a:r>
          </a:p>
          <a:p>
            <a:pPr marL="457200" indent="-457200">
              <a:buFont typeface="Wingdings" panose="05000000000000000000" pitchFamily="2" charset="2"/>
              <a:buChar char="Ø"/>
            </a:pPr>
            <a:r>
              <a:rPr lang="sk-SK" sz="1800" b="1">
                <a:solidFill>
                  <a:srgbClr val="FF0000"/>
                </a:solidFill>
                <a:latin typeface="Source Sans Pro"/>
                <a:ea typeface="Source Sans Pro"/>
              </a:rPr>
              <a:t>Vývoj systémov dynamického riadenia dopravy a logistiky</a:t>
            </a:r>
          </a:p>
          <a:p>
            <a:pPr marL="457200" indent="-457200">
              <a:buFont typeface="Wingdings" panose="05000000000000000000" pitchFamily="2" charset="2"/>
              <a:buChar char="Ø"/>
            </a:pPr>
            <a:r>
              <a:rPr lang="sk-SK" sz="1800" b="1">
                <a:solidFill>
                  <a:srgbClr val="FF0000"/>
                </a:solidFill>
                <a:latin typeface="Source Sans Pro"/>
                <a:ea typeface="Source Sans Pro"/>
              </a:rPr>
              <a:t>Výskum, vývoj a zavádzanie materiálov, systémov a technológií aplikovaných v </a:t>
            </a:r>
            <a:r>
              <a:rPr lang="sk-SK" sz="1800" b="1" err="1">
                <a:solidFill>
                  <a:srgbClr val="FF0000"/>
                </a:solidFill>
                <a:latin typeface="Source Sans Pro"/>
                <a:ea typeface="Source Sans Pro"/>
              </a:rPr>
              <a:t>bezemisných</a:t>
            </a:r>
            <a:r>
              <a:rPr lang="sk-SK" sz="1800" b="1">
                <a:solidFill>
                  <a:srgbClr val="FF0000"/>
                </a:solidFill>
                <a:latin typeface="Source Sans Pro"/>
                <a:ea typeface="Source Sans Pro"/>
              </a:rPr>
              <a:t> dopravných prostriedkoch a vozidlách</a:t>
            </a:r>
          </a:p>
          <a:p>
            <a:pPr marL="457200" indent="-457200">
              <a:buFont typeface="Wingdings" panose="05000000000000000000" pitchFamily="2" charset="2"/>
              <a:buChar char="Ø"/>
            </a:pPr>
            <a:r>
              <a:rPr lang="sk-SK" sz="1800" b="1">
                <a:solidFill>
                  <a:srgbClr val="FF0000"/>
                </a:solidFill>
                <a:latin typeface="Source Sans Pro"/>
                <a:ea typeface="Source Sans Pro"/>
              </a:rPr>
              <a:t>Výskum, vývoj a zavádzanie inovácií so zameraním na pohony s využitím alternatívnych palív s nulovými emisiami a alternatívnych palív z obnoviteľných zdrojov</a:t>
            </a:r>
          </a:p>
        </p:txBody>
      </p:sp>
    </p:spTree>
    <p:extLst>
      <p:ext uri="{BB962C8B-B14F-4D97-AF65-F5344CB8AC3E}">
        <p14:creationId xmlns:p14="http://schemas.microsoft.com/office/powerpoint/2010/main" val="33415980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Zástupný objekt pre obrázok 1">
            <a:extLst>
              <a:ext uri="{FF2B5EF4-FFF2-40B4-BE49-F238E27FC236}">
                <a16:creationId xmlns:a16="http://schemas.microsoft.com/office/drawing/2014/main" id="{77F784A9-E0BD-9817-8D30-B3C3921DA335}"/>
              </a:ext>
            </a:extLst>
          </p:cNvPr>
          <p:cNvSpPr>
            <a:spLocks noGrp="1"/>
          </p:cNvSpPr>
          <p:nvPr>
            <p:ph type="pic" sz="quarter" idx="4294967295"/>
          </p:nvPr>
        </p:nvSpPr>
        <p:spPr>
          <a:xfrm>
            <a:off x="641023" y="1390646"/>
            <a:ext cx="5454977" cy="4314825"/>
          </a:xfrm>
        </p:spPr>
        <p:txBody>
          <a:bodyPr/>
          <a:lstStyle/>
          <a:p>
            <a:pPr marL="0" indent="0">
              <a:buNone/>
            </a:pPr>
            <a:r>
              <a:rPr lang="sk-SK" sz="2000" b="1">
                <a:latin typeface="Source Sans Pro"/>
                <a:ea typeface="Source Sans Pro"/>
              </a:rPr>
              <a:t>Doména Inovatívny priemysel pre 21. storočie</a:t>
            </a:r>
          </a:p>
          <a:p>
            <a:r>
              <a:rPr lang="sk-SK" sz="2000" b="1">
                <a:latin typeface="Source Sans Pro"/>
                <a:ea typeface="Source Sans Pro"/>
              </a:rPr>
              <a:t>Tematická oblasť podpory:</a:t>
            </a:r>
          </a:p>
          <a:p>
            <a:pPr marL="457200" indent="-457200">
              <a:buFont typeface="Wingdings" panose="05000000000000000000" pitchFamily="2" charset="2"/>
              <a:buChar char="Ø"/>
            </a:pPr>
            <a:r>
              <a:rPr lang="sk-SK" sz="1800" b="1">
                <a:solidFill>
                  <a:srgbClr val="92D050"/>
                </a:solidFill>
                <a:highlight>
                  <a:srgbClr val="00FF00"/>
                </a:highlight>
                <a:latin typeface="Source Sans Pro"/>
                <a:ea typeface="Source Sans Pro"/>
              </a:rPr>
              <a:t>Vývoj integračných platforiem</a:t>
            </a:r>
          </a:p>
          <a:p>
            <a:pPr marL="457200" indent="-457200">
              <a:buFont typeface="Wingdings" panose="05000000000000000000" pitchFamily="2" charset="2"/>
              <a:buChar char="Ø"/>
            </a:pPr>
            <a:r>
              <a:rPr lang="sk-SK" sz="1800" b="1">
                <a:solidFill>
                  <a:srgbClr val="92D050"/>
                </a:solidFill>
                <a:highlight>
                  <a:srgbClr val="00FF00"/>
                </a:highlight>
                <a:latin typeface="Source Sans Pro"/>
                <a:ea typeface="Source Sans Pro"/>
              </a:rPr>
              <a:t>Vývoj SW na riešenie logistických procesov</a:t>
            </a:r>
          </a:p>
          <a:p>
            <a:pPr marL="457200" indent="-457200">
              <a:buFont typeface="Wingdings" panose="05000000000000000000" pitchFamily="2" charset="2"/>
              <a:buChar char="Ø"/>
            </a:pPr>
            <a:r>
              <a:rPr lang="sk-SK" sz="1800" b="1">
                <a:solidFill>
                  <a:srgbClr val="92D050"/>
                </a:solidFill>
                <a:highlight>
                  <a:srgbClr val="00FF00"/>
                </a:highlight>
                <a:latin typeface="Source Sans Pro"/>
                <a:ea typeface="Source Sans Pro"/>
              </a:rPr>
              <a:t>Podpora výskumu inteligentných a autonómnych sietí</a:t>
            </a:r>
          </a:p>
          <a:p>
            <a:pPr marL="457200" indent="-457200">
              <a:buFont typeface="Wingdings" panose="05000000000000000000" pitchFamily="2" charset="2"/>
              <a:buChar char="Ø"/>
            </a:pPr>
            <a:r>
              <a:rPr lang="sk-SK" sz="1800" b="1">
                <a:solidFill>
                  <a:srgbClr val="92D050"/>
                </a:solidFill>
                <a:highlight>
                  <a:srgbClr val="FFFF00"/>
                </a:highlight>
                <a:latin typeface="Source Sans Pro"/>
                <a:ea typeface="Source Sans Pro"/>
              </a:rPr>
              <a:t>Nové spôsoby uskladnenia nespotrebovanej energie</a:t>
            </a:r>
          </a:p>
          <a:p>
            <a:pPr marL="457200" indent="-457200">
              <a:buFont typeface="Wingdings" panose="05000000000000000000" pitchFamily="2" charset="2"/>
              <a:buChar char="Ø"/>
            </a:pPr>
            <a:r>
              <a:rPr lang="sk-SK" sz="1800" b="1">
                <a:solidFill>
                  <a:srgbClr val="92D050"/>
                </a:solidFill>
                <a:highlight>
                  <a:srgbClr val="FFFF00"/>
                </a:highlight>
                <a:latin typeface="Source Sans Pro"/>
                <a:ea typeface="Source Sans Pro"/>
              </a:rPr>
              <a:t>Zariadenia a technológie na zachytávanie odpadového tepla</a:t>
            </a:r>
          </a:p>
          <a:p>
            <a:pPr marL="457200" indent="-457200">
              <a:buFont typeface="Wingdings" panose="05000000000000000000" pitchFamily="2" charset="2"/>
              <a:buChar char="Ø"/>
            </a:pPr>
            <a:r>
              <a:rPr lang="sk-SK" sz="1800" b="1">
                <a:solidFill>
                  <a:srgbClr val="92D050"/>
                </a:solidFill>
                <a:highlight>
                  <a:srgbClr val="FFFF00"/>
                </a:highlight>
                <a:latin typeface="Source Sans Pro"/>
                <a:ea typeface="Source Sans Pro"/>
              </a:rPr>
              <a:t>Progresívne technológie v oblasti ochrany životného prostredia a využívania alternatívnych zdrojov energie</a:t>
            </a:r>
            <a:endParaRPr lang="sk-SK" sz="1800">
              <a:solidFill>
                <a:srgbClr val="92D050"/>
              </a:solidFill>
              <a:highlight>
                <a:srgbClr val="FFFF00"/>
              </a:highlight>
              <a:latin typeface="Source Sans Pro"/>
              <a:ea typeface="Source Sans Pro"/>
            </a:endParaRPr>
          </a:p>
        </p:txBody>
      </p:sp>
      <p:sp>
        <p:nvSpPr>
          <p:cNvPr id="3" name="Nadpis 2">
            <a:extLst>
              <a:ext uri="{FF2B5EF4-FFF2-40B4-BE49-F238E27FC236}">
                <a16:creationId xmlns:a16="http://schemas.microsoft.com/office/drawing/2014/main" id="{8A298E9E-4618-A65D-4721-331FACCE3BA4}"/>
              </a:ext>
            </a:extLst>
          </p:cNvPr>
          <p:cNvSpPr>
            <a:spLocks noGrp="1"/>
          </p:cNvSpPr>
          <p:nvPr>
            <p:ph type="title"/>
          </p:nvPr>
        </p:nvSpPr>
        <p:spPr>
          <a:xfrm>
            <a:off x="834234" y="569881"/>
            <a:ext cx="9195886" cy="582646"/>
          </a:xfrm>
        </p:spPr>
        <p:txBody>
          <a:bodyPr/>
          <a:lstStyle/>
          <a:p>
            <a:r>
              <a:rPr lang="sk-SK"/>
              <a:t>Potenciálne </a:t>
            </a:r>
            <a:r>
              <a:rPr lang="en-GB" err="1"/>
              <a:t>prieniky</a:t>
            </a:r>
            <a:r>
              <a:rPr lang="sk-SK"/>
              <a:t> domén – návrh zo strany VAIA</a:t>
            </a:r>
          </a:p>
        </p:txBody>
      </p:sp>
      <p:sp>
        <p:nvSpPr>
          <p:cNvPr id="4" name="Zástupný objekt pre obrázok 3">
            <a:extLst>
              <a:ext uri="{FF2B5EF4-FFF2-40B4-BE49-F238E27FC236}">
                <a16:creationId xmlns:a16="http://schemas.microsoft.com/office/drawing/2014/main" id="{0F52B1D7-6DA4-8221-4D8D-A6CC6C8BA89C}"/>
              </a:ext>
            </a:extLst>
          </p:cNvPr>
          <p:cNvSpPr>
            <a:spLocks noGrp="1"/>
          </p:cNvSpPr>
          <p:nvPr>
            <p:ph type="pic" sz="quarter" idx="4294967295"/>
          </p:nvPr>
        </p:nvSpPr>
        <p:spPr>
          <a:xfrm>
            <a:off x="6159433" y="1390646"/>
            <a:ext cx="5391544" cy="4314825"/>
          </a:xfrm>
        </p:spPr>
        <p:txBody>
          <a:bodyPr/>
          <a:lstStyle/>
          <a:p>
            <a:pPr marL="0" indent="0">
              <a:buNone/>
            </a:pPr>
            <a:r>
              <a:rPr lang="sk-SK" sz="2000" b="1">
                <a:latin typeface="Source Sans Pro"/>
                <a:ea typeface="Source Sans Pro"/>
              </a:rPr>
              <a:t>Doména Mobilita pre 21. storočie</a:t>
            </a:r>
          </a:p>
          <a:p>
            <a:r>
              <a:rPr lang="sk-SK" sz="2000" b="1">
                <a:latin typeface="Source Sans Pro"/>
                <a:ea typeface="Source Sans Pro"/>
              </a:rPr>
              <a:t>Tematická oblasť podpory:</a:t>
            </a:r>
          </a:p>
          <a:p>
            <a:pPr marL="457200" indent="-457200">
              <a:buFont typeface="Wingdings" panose="05000000000000000000" pitchFamily="2" charset="2"/>
              <a:buChar char="Ø"/>
            </a:pPr>
            <a:r>
              <a:rPr lang="sk-SK" sz="1800" b="1">
                <a:solidFill>
                  <a:srgbClr val="FF0000"/>
                </a:solidFill>
                <a:highlight>
                  <a:srgbClr val="00FF00"/>
                </a:highlight>
                <a:latin typeface="Source Sans Pro"/>
                <a:ea typeface="Source Sans Pro"/>
              </a:rPr>
              <a:t>Integrácia inteligentného riadenia s dôrazom na </a:t>
            </a:r>
            <a:r>
              <a:rPr lang="sk-SK" sz="1800" b="1" err="1">
                <a:solidFill>
                  <a:srgbClr val="FF0000"/>
                </a:solidFill>
                <a:highlight>
                  <a:srgbClr val="00FF00"/>
                </a:highlight>
                <a:latin typeface="Source Sans Pro"/>
                <a:ea typeface="Source Sans Pro"/>
              </a:rPr>
              <a:t>interoperabilitu</a:t>
            </a:r>
            <a:r>
              <a:rPr lang="sk-SK" sz="1800" b="1">
                <a:solidFill>
                  <a:srgbClr val="FF0000"/>
                </a:solidFill>
                <a:highlight>
                  <a:srgbClr val="00FF00"/>
                </a:highlight>
                <a:latin typeface="Source Sans Pro"/>
                <a:ea typeface="Source Sans Pro"/>
              </a:rPr>
              <a:t> dopravných systémov</a:t>
            </a:r>
          </a:p>
          <a:p>
            <a:pPr marL="457200" indent="-457200">
              <a:buFont typeface="Wingdings" panose="05000000000000000000" pitchFamily="2" charset="2"/>
              <a:buChar char="Ø"/>
            </a:pPr>
            <a:r>
              <a:rPr lang="sk-SK" sz="1800" b="1">
                <a:solidFill>
                  <a:srgbClr val="FF0000"/>
                </a:solidFill>
                <a:highlight>
                  <a:srgbClr val="00FF00"/>
                </a:highlight>
                <a:latin typeface="Source Sans Pro"/>
                <a:ea typeface="Source Sans Pro"/>
              </a:rPr>
              <a:t>Vývoj systémov dynamického riadenia dopravy a logistiky</a:t>
            </a:r>
          </a:p>
          <a:p>
            <a:pPr marL="457200" indent="-457200">
              <a:buFont typeface="Wingdings" panose="05000000000000000000" pitchFamily="2" charset="2"/>
              <a:buChar char="Ø"/>
            </a:pPr>
            <a:r>
              <a:rPr lang="sk-SK" sz="1800" b="1">
                <a:solidFill>
                  <a:srgbClr val="FF0000"/>
                </a:solidFill>
                <a:highlight>
                  <a:srgbClr val="FFFF00"/>
                </a:highlight>
                <a:latin typeface="Source Sans Pro"/>
                <a:ea typeface="Source Sans Pro"/>
              </a:rPr>
              <a:t>Výskum, vývoj a zavádzanie materiálov, systémov a technológií aplikovaných v </a:t>
            </a:r>
            <a:r>
              <a:rPr lang="sk-SK" sz="1800" b="1" err="1">
                <a:solidFill>
                  <a:srgbClr val="FF0000"/>
                </a:solidFill>
                <a:highlight>
                  <a:srgbClr val="FFFF00"/>
                </a:highlight>
                <a:latin typeface="Source Sans Pro"/>
                <a:ea typeface="Source Sans Pro"/>
              </a:rPr>
              <a:t>bezemisných</a:t>
            </a:r>
            <a:r>
              <a:rPr lang="sk-SK" sz="1800" b="1">
                <a:solidFill>
                  <a:srgbClr val="FF0000"/>
                </a:solidFill>
                <a:highlight>
                  <a:srgbClr val="FFFF00"/>
                </a:highlight>
                <a:latin typeface="Source Sans Pro"/>
                <a:ea typeface="Source Sans Pro"/>
              </a:rPr>
              <a:t> dopravných prostriedkoch a vozidlách</a:t>
            </a:r>
          </a:p>
          <a:p>
            <a:pPr marL="457200" indent="-457200">
              <a:buFont typeface="Wingdings" panose="05000000000000000000" pitchFamily="2" charset="2"/>
              <a:buChar char="Ø"/>
            </a:pPr>
            <a:r>
              <a:rPr lang="sk-SK" sz="1800" b="1">
                <a:solidFill>
                  <a:srgbClr val="FF0000"/>
                </a:solidFill>
                <a:highlight>
                  <a:srgbClr val="FFFF00"/>
                </a:highlight>
                <a:latin typeface="Source Sans Pro"/>
                <a:ea typeface="Source Sans Pro"/>
              </a:rPr>
              <a:t>Výskum, vývoj a zavádzanie inovácií so zameraním na pohony s využitím alternatívnych palív s nulovými emisiami a alternatívnych palív z obnoviteľných zdrojov</a:t>
            </a:r>
          </a:p>
        </p:txBody>
      </p:sp>
    </p:spTree>
    <p:extLst>
      <p:ext uri="{BB962C8B-B14F-4D97-AF65-F5344CB8AC3E}">
        <p14:creationId xmlns:p14="http://schemas.microsoft.com/office/powerpoint/2010/main" val="36157821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Zástupný objekt pre obrázok 1">
            <a:extLst>
              <a:ext uri="{FF2B5EF4-FFF2-40B4-BE49-F238E27FC236}">
                <a16:creationId xmlns:a16="http://schemas.microsoft.com/office/drawing/2014/main" id="{77F784A9-E0BD-9817-8D30-B3C3921DA335}"/>
              </a:ext>
            </a:extLst>
          </p:cNvPr>
          <p:cNvSpPr>
            <a:spLocks noGrp="1"/>
          </p:cNvSpPr>
          <p:nvPr>
            <p:ph type="pic" sz="quarter" idx="4294967295"/>
          </p:nvPr>
        </p:nvSpPr>
        <p:spPr>
          <a:xfrm>
            <a:off x="641023" y="1390646"/>
            <a:ext cx="5454977" cy="4314825"/>
          </a:xfrm>
        </p:spPr>
        <p:txBody>
          <a:bodyPr/>
          <a:lstStyle/>
          <a:p>
            <a:pPr marL="0" indent="0">
              <a:buNone/>
            </a:pPr>
            <a:r>
              <a:rPr lang="sk-SK" sz="2000" b="1">
                <a:latin typeface="Source Sans Pro"/>
                <a:ea typeface="Source Sans Pro"/>
              </a:rPr>
              <a:t>Doména Inovatívny priemysel pre 21. storočie</a:t>
            </a:r>
          </a:p>
          <a:p>
            <a:r>
              <a:rPr lang="sk-SK" sz="2000" b="1">
                <a:latin typeface="Source Sans Pro"/>
                <a:ea typeface="Source Sans Pro"/>
              </a:rPr>
              <a:t>Tematická oblasť podpory:</a:t>
            </a:r>
          </a:p>
          <a:p>
            <a:pPr marL="457200" indent="-457200">
              <a:buFont typeface="Wingdings" panose="05000000000000000000" pitchFamily="2" charset="2"/>
              <a:buChar char="Ø"/>
            </a:pPr>
            <a:r>
              <a:rPr lang="sk-SK" sz="1800" b="1">
                <a:solidFill>
                  <a:srgbClr val="92D050"/>
                </a:solidFill>
                <a:latin typeface="Source Sans Pro"/>
                <a:ea typeface="Source Sans Pro"/>
              </a:rPr>
              <a:t>Prelomové/úplne nové technológie</a:t>
            </a:r>
          </a:p>
          <a:p>
            <a:pPr marL="457200" indent="-457200">
              <a:buFont typeface="Wingdings" panose="05000000000000000000" pitchFamily="2" charset="2"/>
              <a:buChar char="Ø"/>
            </a:pPr>
            <a:r>
              <a:rPr lang="sk-SK" sz="1800" b="1">
                <a:solidFill>
                  <a:srgbClr val="92D050"/>
                </a:solidFill>
                <a:latin typeface="Source Sans Pro"/>
                <a:ea typeface="Source Sans Pro"/>
              </a:rPr>
              <a:t>Biotechnológie a </a:t>
            </a:r>
            <a:r>
              <a:rPr lang="sk-SK" sz="1800" b="1" err="1">
                <a:solidFill>
                  <a:srgbClr val="92D050"/>
                </a:solidFill>
                <a:latin typeface="Source Sans Pro"/>
                <a:ea typeface="Source Sans Pro"/>
              </a:rPr>
              <a:t>biomateriály</a:t>
            </a:r>
            <a:endParaRPr lang="sk-SK" sz="1800" b="1">
              <a:solidFill>
                <a:srgbClr val="92D050"/>
              </a:solidFill>
              <a:latin typeface="Source Sans Pro"/>
              <a:ea typeface="Source Sans Pro"/>
            </a:endParaRPr>
          </a:p>
          <a:p>
            <a:pPr marL="457200" indent="-457200">
              <a:buFont typeface="Wingdings" panose="05000000000000000000" pitchFamily="2" charset="2"/>
              <a:buChar char="Ø"/>
            </a:pPr>
            <a:r>
              <a:rPr lang="sk-SK" sz="1800" b="1" err="1">
                <a:solidFill>
                  <a:srgbClr val="92D050"/>
                </a:solidFill>
                <a:latin typeface="Source Sans Pro"/>
                <a:ea typeface="Source Sans Pro"/>
              </a:rPr>
              <a:t>Nanomateriály</a:t>
            </a:r>
            <a:r>
              <a:rPr lang="sk-SK" sz="1800" b="1">
                <a:solidFill>
                  <a:srgbClr val="92D050"/>
                </a:solidFill>
                <a:latin typeface="Source Sans Pro"/>
                <a:ea typeface="Source Sans Pro"/>
              </a:rPr>
              <a:t> pre biomedicínske aplikácie – technológie a materiály pre </a:t>
            </a:r>
            <a:r>
              <a:rPr lang="sk-SK" sz="1800" b="1" err="1">
                <a:solidFill>
                  <a:srgbClr val="92D050"/>
                </a:solidFill>
                <a:latin typeface="Source Sans Pro"/>
                <a:ea typeface="Source Sans Pro"/>
              </a:rPr>
              <a:t>personalizovanú</a:t>
            </a:r>
            <a:r>
              <a:rPr lang="sk-SK" sz="1800" b="1">
                <a:solidFill>
                  <a:srgbClr val="92D050"/>
                </a:solidFill>
                <a:latin typeface="Source Sans Pro"/>
                <a:ea typeface="Source Sans Pro"/>
              </a:rPr>
              <a:t> a regeneračnú medicínu</a:t>
            </a:r>
          </a:p>
          <a:p>
            <a:pPr marL="457200" indent="-457200">
              <a:buFont typeface="Wingdings" panose="05000000000000000000" pitchFamily="2" charset="2"/>
              <a:buChar char="Ø"/>
            </a:pPr>
            <a:r>
              <a:rPr lang="sk-SK" sz="1800" b="1">
                <a:solidFill>
                  <a:srgbClr val="92D050"/>
                </a:solidFill>
                <a:latin typeface="Source Sans Pro"/>
                <a:ea typeface="Source Sans Pro"/>
              </a:rPr>
              <a:t>Vývoj a integrácia HW na </a:t>
            </a:r>
            <a:r>
              <a:rPr lang="sk-SK" sz="1800" b="1" err="1">
                <a:solidFill>
                  <a:srgbClr val="92D050"/>
                </a:solidFill>
                <a:latin typeface="Source Sans Pro"/>
                <a:ea typeface="Source Sans Pro"/>
              </a:rPr>
              <a:t>robotizované</a:t>
            </a:r>
            <a:r>
              <a:rPr lang="sk-SK" sz="1800" b="1">
                <a:solidFill>
                  <a:srgbClr val="92D050"/>
                </a:solidFill>
                <a:latin typeface="Source Sans Pro"/>
                <a:ea typeface="Source Sans Pro"/>
              </a:rPr>
              <a:t> zariadenia a príslušenstvo</a:t>
            </a:r>
          </a:p>
          <a:p>
            <a:pPr marL="457200" indent="-457200">
              <a:buFont typeface="Wingdings" panose="05000000000000000000" pitchFamily="2" charset="2"/>
              <a:buChar char="Ø"/>
            </a:pPr>
            <a:r>
              <a:rPr lang="sk-SK" sz="1800" b="1">
                <a:solidFill>
                  <a:srgbClr val="92D050"/>
                </a:solidFill>
                <a:latin typeface="Source Sans Pro"/>
                <a:ea typeface="Source Sans Pro"/>
              </a:rPr>
              <a:t>Vývoj a integrácia SW na </a:t>
            </a:r>
            <a:r>
              <a:rPr lang="sk-SK" sz="1800" b="1" err="1">
                <a:solidFill>
                  <a:srgbClr val="92D050"/>
                </a:solidFill>
                <a:latin typeface="Source Sans Pro"/>
                <a:ea typeface="Source Sans Pro"/>
              </a:rPr>
              <a:t>robotizované</a:t>
            </a:r>
            <a:r>
              <a:rPr lang="sk-SK" sz="1800" b="1">
                <a:solidFill>
                  <a:srgbClr val="92D050"/>
                </a:solidFill>
                <a:latin typeface="Source Sans Pro"/>
                <a:ea typeface="Source Sans Pro"/>
              </a:rPr>
              <a:t> zariadenia</a:t>
            </a:r>
            <a:endParaRPr lang="sk-SK" sz="1800">
              <a:solidFill>
                <a:srgbClr val="92D050"/>
              </a:solidFill>
              <a:latin typeface="Source Sans Pro"/>
              <a:ea typeface="Source Sans Pro"/>
            </a:endParaRPr>
          </a:p>
        </p:txBody>
      </p:sp>
      <p:sp>
        <p:nvSpPr>
          <p:cNvPr id="3" name="Nadpis 2">
            <a:extLst>
              <a:ext uri="{FF2B5EF4-FFF2-40B4-BE49-F238E27FC236}">
                <a16:creationId xmlns:a16="http://schemas.microsoft.com/office/drawing/2014/main" id="{8A298E9E-4618-A65D-4721-331FACCE3BA4}"/>
              </a:ext>
            </a:extLst>
          </p:cNvPr>
          <p:cNvSpPr>
            <a:spLocks noGrp="1"/>
          </p:cNvSpPr>
          <p:nvPr>
            <p:ph type="title"/>
          </p:nvPr>
        </p:nvSpPr>
        <p:spPr>
          <a:xfrm>
            <a:off x="834234" y="569881"/>
            <a:ext cx="9195886" cy="582646"/>
          </a:xfrm>
        </p:spPr>
        <p:txBody>
          <a:bodyPr/>
          <a:lstStyle/>
          <a:p>
            <a:r>
              <a:rPr lang="sk-SK"/>
              <a:t>Potenciálne </a:t>
            </a:r>
            <a:r>
              <a:rPr lang="en-GB" err="1"/>
              <a:t>prieniky</a:t>
            </a:r>
            <a:r>
              <a:rPr lang="sk-SK"/>
              <a:t> domén – súčasný stav</a:t>
            </a:r>
          </a:p>
        </p:txBody>
      </p:sp>
      <p:sp>
        <p:nvSpPr>
          <p:cNvPr id="4" name="Zástupný objekt pre obrázok 3">
            <a:extLst>
              <a:ext uri="{FF2B5EF4-FFF2-40B4-BE49-F238E27FC236}">
                <a16:creationId xmlns:a16="http://schemas.microsoft.com/office/drawing/2014/main" id="{0F52B1D7-6DA4-8221-4D8D-A6CC6C8BA89C}"/>
              </a:ext>
            </a:extLst>
          </p:cNvPr>
          <p:cNvSpPr>
            <a:spLocks noGrp="1"/>
          </p:cNvSpPr>
          <p:nvPr>
            <p:ph type="pic" sz="quarter" idx="4294967295"/>
          </p:nvPr>
        </p:nvSpPr>
        <p:spPr>
          <a:xfrm>
            <a:off x="6159433" y="1390646"/>
            <a:ext cx="5391544" cy="4314825"/>
          </a:xfrm>
        </p:spPr>
        <p:txBody>
          <a:bodyPr/>
          <a:lstStyle/>
          <a:p>
            <a:pPr marL="0" indent="0">
              <a:buNone/>
            </a:pPr>
            <a:r>
              <a:rPr lang="sk-SK" sz="2000" b="1">
                <a:latin typeface="Source Sans Pro"/>
                <a:ea typeface="Source Sans Pro"/>
              </a:rPr>
              <a:t>Doména Zdravá spoločnosť</a:t>
            </a:r>
          </a:p>
          <a:p>
            <a:r>
              <a:rPr lang="sk-SK" sz="2000" b="1">
                <a:latin typeface="Source Sans Pro"/>
                <a:ea typeface="Source Sans Pro"/>
              </a:rPr>
              <a:t>Tematická oblasť podpory:</a:t>
            </a:r>
          </a:p>
          <a:p>
            <a:pPr marL="457200" indent="-457200">
              <a:buFont typeface="Wingdings" panose="05000000000000000000" pitchFamily="2" charset="2"/>
              <a:buChar char="Ø"/>
            </a:pPr>
            <a:r>
              <a:rPr lang="sk-SK" sz="1400" b="1">
                <a:solidFill>
                  <a:srgbClr val="FF0000"/>
                </a:solidFill>
                <a:latin typeface="Source Sans Pro"/>
                <a:ea typeface="Source Sans Pro"/>
              </a:rPr>
              <a:t>Senzory a technológie na monitorovanie zdravotného stavu</a:t>
            </a:r>
          </a:p>
          <a:p>
            <a:pPr marL="457200" indent="-457200">
              <a:buFont typeface="Wingdings" panose="05000000000000000000" pitchFamily="2" charset="2"/>
              <a:buChar char="Ø"/>
            </a:pPr>
            <a:r>
              <a:rPr lang="sk-SK" sz="1400" b="1">
                <a:solidFill>
                  <a:srgbClr val="FF0000"/>
                </a:solidFill>
                <a:latin typeface="Source Sans Pro"/>
                <a:ea typeface="Source Sans Pro"/>
              </a:rPr>
              <a:t>3D tlač a 3D </a:t>
            </a:r>
            <a:r>
              <a:rPr lang="sk-SK" sz="1400" b="1" err="1">
                <a:solidFill>
                  <a:srgbClr val="FF0000"/>
                </a:solidFill>
                <a:latin typeface="Source Sans Pro"/>
                <a:ea typeface="Source Sans Pro"/>
              </a:rPr>
              <a:t>biotlač</a:t>
            </a:r>
            <a:r>
              <a:rPr lang="sk-SK" sz="1400" b="1">
                <a:solidFill>
                  <a:srgbClr val="FF0000"/>
                </a:solidFill>
                <a:latin typeface="Source Sans Pro"/>
                <a:ea typeface="Source Sans Pro"/>
              </a:rPr>
              <a:t> zameraná na </a:t>
            </a:r>
            <a:r>
              <a:rPr lang="sk-SK" sz="1400" b="1" err="1">
                <a:solidFill>
                  <a:srgbClr val="FF0000"/>
                </a:solidFill>
                <a:latin typeface="Source Sans Pro"/>
                <a:ea typeface="Source Sans Pro"/>
              </a:rPr>
              <a:t>persoanlizáciu</a:t>
            </a:r>
            <a:r>
              <a:rPr lang="sk-SK" sz="1400" b="1">
                <a:solidFill>
                  <a:srgbClr val="FF0000"/>
                </a:solidFill>
                <a:latin typeface="Source Sans Pro"/>
                <a:ea typeface="Source Sans Pro"/>
              </a:rPr>
              <a:t> liečby materiálom a produktom pripraveným na mieru</a:t>
            </a:r>
          </a:p>
          <a:p>
            <a:pPr marL="457200" indent="-457200">
              <a:buFont typeface="Wingdings" panose="05000000000000000000" pitchFamily="2" charset="2"/>
              <a:buChar char="Ø"/>
            </a:pPr>
            <a:r>
              <a:rPr lang="sk-SK" sz="1400" b="1">
                <a:solidFill>
                  <a:srgbClr val="FF0000"/>
                </a:solidFill>
                <a:latin typeface="Source Sans Pro"/>
                <a:ea typeface="Source Sans Pro"/>
              </a:rPr>
              <a:t>Lieky a liekové formy (vrátane </a:t>
            </a:r>
            <a:r>
              <a:rPr lang="sk-SK" sz="1400" b="1" err="1">
                <a:solidFill>
                  <a:srgbClr val="FF0000"/>
                </a:solidFill>
                <a:latin typeface="Source Sans Pro"/>
                <a:ea typeface="Source Sans Pro"/>
              </a:rPr>
              <a:t>nutraceutík</a:t>
            </a:r>
            <a:r>
              <a:rPr lang="sk-SK" sz="1400" b="1">
                <a:solidFill>
                  <a:srgbClr val="FF0000"/>
                </a:solidFill>
                <a:latin typeface="Source Sans Pro"/>
                <a:ea typeface="Source Sans Pro"/>
              </a:rPr>
              <a:t>, </a:t>
            </a:r>
            <a:r>
              <a:rPr lang="sk-SK" sz="1400" b="1" err="1">
                <a:solidFill>
                  <a:srgbClr val="FF0000"/>
                </a:solidFill>
                <a:latin typeface="Source Sans Pro"/>
                <a:ea typeface="Source Sans Pro"/>
              </a:rPr>
              <a:t>probiotík</a:t>
            </a:r>
            <a:r>
              <a:rPr lang="sk-SK" sz="1400" b="1">
                <a:solidFill>
                  <a:srgbClr val="FF0000"/>
                </a:solidFill>
                <a:latin typeface="Source Sans Pro"/>
                <a:ea typeface="Source Sans Pro"/>
              </a:rPr>
              <a:t> a výživových doplnkov) vrátane </a:t>
            </a:r>
            <a:r>
              <a:rPr lang="sk-SK" sz="1400" b="1" err="1">
                <a:solidFill>
                  <a:srgbClr val="FF0000"/>
                </a:solidFill>
                <a:latin typeface="Source Sans Pro"/>
                <a:ea typeface="Source Sans Pro"/>
              </a:rPr>
              <a:t>personalizovaných</a:t>
            </a:r>
            <a:r>
              <a:rPr lang="sk-SK" sz="1400" b="1">
                <a:solidFill>
                  <a:srgbClr val="FF0000"/>
                </a:solidFill>
                <a:latin typeface="Source Sans Pro"/>
                <a:ea typeface="Source Sans Pro"/>
              </a:rPr>
              <a:t> preparátov</a:t>
            </a:r>
          </a:p>
          <a:p>
            <a:pPr marL="457200" indent="-457200">
              <a:buFont typeface="Wingdings" panose="05000000000000000000" pitchFamily="2" charset="2"/>
              <a:buChar char="Ø"/>
            </a:pPr>
            <a:r>
              <a:rPr lang="sk-SK" sz="1400" b="1">
                <a:solidFill>
                  <a:srgbClr val="FF0000"/>
                </a:solidFill>
                <a:latin typeface="Source Sans Pro"/>
                <a:ea typeface="Source Sans Pro"/>
              </a:rPr>
              <a:t>Materiály a </a:t>
            </a:r>
            <a:r>
              <a:rPr lang="sk-SK" sz="1400" b="1" err="1">
                <a:solidFill>
                  <a:srgbClr val="FF0000"/>
                </a:solidFill>
                <a:latin typeface="Source Sans Pro"/>
                <a:ea typeface="Source Sans Pro"/>
              </a:rPr>
              <a:t>biomateriály</a:t>
            </a:r>
            <a:r>
              <a:rPr lang="sk-SK" sz="1400" b="1">
                <a:solidFill>
                  <a:srgbClr val="FF0000"/>
                </a:solidFill>
                <a:latin typeface="Source Sans Pro"/>
                <a:ea typeface="Source Sans Pro"/>
              </a:rPr>
              <a:t> pre zdravotníctvo, predovšetkým materiály používane v priamej starostlivosti o pacient</a:t>
            </a:r>
          </a:p>
          <a:p>
            <a:pPr marL="457200" indent="-457200">
              <a:buFont typeface="Wingdings" panose="05000000000000000000" pitchFamily="2" charset="2"/>
              <a:buChar char="Ø"/>
            </a:pPr>
            <a:r>
              <a:rPr lang="sk-SK" sz="1400" b="1">
                <a:solidFill>
                  <a:srgbClr val="FF0000"/>
                </a:solidFill>
                <a:latin typeface="Source Sans Pro"/>
                <a:ea typeface="Source Sans Pro"/>
              </a:rPr>
              <a:t>Projekty jedinečného hraničného výskumu a vývoja v medicíne</a:t>
            </a:r>
          </a:p>
          <a:p>
            <a:pPr marL="457200" indent="-457200">
              <a:buFont typeface="Wingdings" panose="05000000000000000000" pitchFamily="2" charset="2"/>
              <a:buChar char="Ø"/>
            </a:pPr>
            <a:r>
              <a:rPr lang="sk-SK" sz="1400" b="1">
                <a:solidFill>
                  <a:srgbClr val="FF0000"/>
                </a:solidFill>
                <a:latin typeface="Source Sans Pro"/>
                <a:ea typeface="Source Sans Pro"/>
              </a:rPr>
              <a:t>Projekty posilnenia ekosystému cielene podporujúce rozvoja jedinečných, prelomových a unikátnych technológií, produktov a služieb</a:t>
            </a:r>
          </a:p>
        </p:txBody>
      </p:sp>
    </p:spTree>
    <p:extLst>
      <p:ext uri="{BB962C8B-B14F-4D97-AF65-F5344CB8AC3E}">
        <p14:creationId xmlns:p14="http://schemas.microsoft.com/office/powerpoint/2010/main" val="35354354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Zástupný objekt pre obrázok 1">
            <a:extLst>
              <a:ext uri="{FF2B5EF4-FFF2-40B4-BE49-F238E27FC236}">
                <a16:creationId xmlns:a16="http://schemas.microsoft.com/office/drawing/2014/main" id="{77F784A9-E0BD-9817-8D30-B3C3921DA335}"/>
              </a:ext>
            </a:extLst>
          </p:cNvPr>
          <p:cNvSpPr>
            <a:spLocks noGrp="1"/>
          </p:cNvSpPr>
          <p:nvPr>
            <p:ph type="pic" sz="quarter" idx="4294967295"/>
          </p:nvPr>
        </p:nvSpPr>
        <p:spPr>
          <a:xfrm>
            <a:off x="641023" y="1390646"/>
            <a:ext cx="5454977" cy="4314825"/>
          </a:xfrm>
        </p:spPr>
        <p:txBody>
          <a:bodyPr/>
          <a:lstStyle/>
          <a:p>
            <a:pPr marL="0" indent="0">
              <a:buNone/>
            </a:pPr>
            <a:r>
              <a:rPr lang="sk-SK" sz="2000" b="1">
                <a:latin typeface="Source Sans Pro"/>
                <a:ea typeface="Source Sans Pro"/>
              </a:rPr>
              <a:t>Doména Inovatívny priemysel pre 21. storočie</a:t>
            </a:r>
          </a:p>
          <a:p>
            <a:r>
              <a:rPr lang="sk-SK" sz="2000" b="1">
                <a:latin typeface="Source Sans Pro"/>
                <a:ea typeface="Source Sans Pro"/>
              </a:rPr>
              <a:t>Tematická oblasť podpory:</a:t>
            </a:r>
          </a:p>
          <a:p>
            <a:pPr marL="457200" indent="-457200">
              <a:buFont typeface="Wingdings" panose="05000000000000000000" pitchFamily="2" charset="2"/>
              <a:buChar char="Ø"/>
            </a:pPr>
            <a:r>
              <a:rPr lang="sk-SK" sz="1800" b="1">
                <a:solidFill>
                  <a:srgbClr val="92D050"/>
                </a:solidFill>
                <a:highlight>
                  <a:srgbClr val="00FF00"/>
                </a:highlight>
                <a:latin typeface="Source Sans Pro"/>
                <a:ea typeface="Source Sans Pro"/>
              </a:rPr>
              <a:t>Prelomové/úplne nové technológie</a:t>
            </a:r>
          </a:p>
          <a:p>
            <a:pPr marL="457200" indent="-457200">
              <a:buFont typeface="Wingdings" panose="05000000000000000000" pitchFamily="2" charset="2"/>
              <a:buChar char="Ø"/>
            </a:pPr>
            <a:r>
              <a:rPr lang="sk-SK" sz="1800" b="1">
                <a:solidFill>
                  <a:srgbClr val="92D050"/>
                </a:solidFill>
                <a:highlight>
                  <a:srgbClr val="00FF00"/>
                </a:highlight>
                <a:latin typeface="Source Sans Pro"/>
                <a:ea typeface="Source Sans Pro"/>
              </a:rPr>
              <a:t>Biotechnológie a </a:t>
            </a:r>
            <a:r>
              <a:rPr lang="sk-SK" sz="1800" b="1" err="1">
                <a:solidFill>
                  <a:srgbClr val="92D050"/>
                </a:solidFill>
                <a:highlight>
                  <a:srgbClr val="00FF00"/>
                </a:highlight>
                <a:latin typeface="Source Sans Pro"/>
                <a:ea typeface="Source Sans Pro"/>
              </a:rPr>
              <a:t>biomateriály</a:t>
            </a:r>
            <a:endParaRPr lang="sk-SK" sz="1800" b="1">
              <a:solidFill>
                <a:srgbClr val="92D050"/>
              </a:solidFill>
              <a:highlight>
                <a:srgbClr val="00FF00"/>
              </a:highlight>
              <a:latin typeface="Source Sans Pro"/>
              <a:ea typeface="Source Sans Pro"/>
            </a:endParaRPr>
          </a:p>
          <a:p>
            <a:pPr marL="457200" indent="-457200">
              <a:buFont typeface="Wingdings" panose="05000000000000000000" pitchFamily="2" charset="2"/>
              <a:buChar char="Ø"/>
            </a:pPr>
            <a:r>
              <a:rPr lang="sk-SK" sz="1800" b="1" err="1">
                <a:solidFill>
                  <a:srgbClr val="92D050"/>
                </a:solidFill>
                <a:highlight>
                  <a:srgbClr val="00FF00"/>
                </a:highlight>
                <a:latin typeface="Source Sans Pro"/>
                <a:ea typeface="Source Sans Pro"/>
              </a:rPr>
              <a:t>Nanomateriály</a:t>
            </a:r>
            <a:r>
              <a:rPr lang="sk-SK" sz="1800" b="1">
                <a:solidFill>
                  <a:srgbClr val="92D050"/>
                </a:solidFill>
                <a:highlight>
                  <a:srgbClr val="00FF00"/>
                </a:highlight>
                <a:latin typeface="Source Sans Pro"/>
                <a:ea typeface="Source Sans Pro"/>
              </a:rPr>
              <a:t> pre biomedicínske aplikácie – technológie a materiály pre </a:t>
            </a:r>
            <a:r>
              <a:rPr lang="sk-SK" sz="1800" b="1" err="1">
                <a:solidFill>
                  <a:srgbClr val="92D050"/>
                </a:solidFill>
                <a:highlight>
                  <a:srgbClr val="00FF00"/>
                </a:highlight>
                <a:latin typeface="Source Sans Pro"/>
                <a:ea typeface="Source Sans Pro"/>
              </a:rPr>
              <a:t>personalizovanú</a:t>
            </a:r>
            <a:r>
              <a:rPr lang="sk-SK" sz="1800" b="1">
                <a:solidFill>
                  <a:srgbClr val="92D050"/>
                </a:solidFill>
                <a:highlight>
                  <a:srgbClr val="00FF00"/>
                </a:highlight>
                <a:latin typeface="Source Sans Pro"/>
                <a:ea typeface="Source Sans Pro"/>
              </a:rPr>
              <a:t> a regeneračnú medicínu</a:t>
            </a:r>
          </a:p>
          <a:p>
            <a:pPr marL="457200" indent="-457200">
              <a:buFont typeface="Wingdings" panose="05000000000000000000" pitchFamily="2" charset="2"/>
              <a:buChar char="Ø"/>
            </a:pPr>
            <a:r>
              <a:rPr lang="sk-SK" sz="1800" b="1">
                <a:solidFill>
                  <a:srgbClr val="92D050"/>
                </a:solidFill>
                <a:highlight>
                  <a:srgbClr val="FFFF00"/>
                </a:highlight>
                <a:latin typeface="Source Sans Pro"/>
                <a:ea typeface="Source Sans Pro"/>
              </a:rPr>
              <a:t>Vývoj a integrácia HW na </a:t>
            </a:r>
            <a:r>
              <a:rPr lang="sk-SK" sz="1800" b="1" err="1">
                <a:solidFill>
                  <a:srgbClr val="92D050"/>
                </a:solidFill>
                <a:highlight>
                  <a:srgbClr val="FFFF00"/>
                </a:highlight>
                <a:latin typeface="Source Sans Pro"/>
                <a:ea typeface="Source Sans Pro"/>
              </a:rPr>
              <a:t>robotizované</a:t>
            </a:r>
            <a:r>
              <a:rPr lang="sk-SK" sz="1800" b="1">
                <a:solidFill>
                  <a:srgbClr val="92D050"/>
                </a:solidFill>
                <a:highlight>
                  <a:srgbClr val="FFFF00"/>
                </a:highlight>
                <a:latin typeface="Source Sans Pro"/>
                <a:ea typeface="Source Sans Pro"/>
              </a:rPr>
              <a:t> zariadenia a príslušenstvo</a:t>
            </a:r>
          </a:p>
          <a:p>
            <a:pPr marL="457200" indent="-457200">
              <a:buFont typeface="Wingdings" panose="05000000000000000000" pitchFamily="2" charset="2"/>
              <a:buChar char="Ø"/>
            </a:pPr>
            <a:r>
              <a:rPr lang="sk-SK" sz="1800" b="1">
                <a:solidFill>
                  <a:srgbClr val="92D050"/>
                </a:solidFill>
                <a:highlight>
                  <a:srgbClr val="FFFF00"/>
                </a:highlight>
                <a:latin typeface="Source Sans Pro"/>
                <a:ea typeface="Source Sans Pro"/>
              </a:rPr>
              <a:t>Vývoj a integrácia SW na </a:t>
            </a:r>
            <a:r>
              <a:rPr lang="sk-SK" sz="1800" b="1" err="1">
                <a:solidFill>
                  <a:srgbClr val="92D050"/>
                </a:solidFill>
                <a:highlight>
                  <a:srgbClr val="FFFF00"/>
                </a:highlight>
                <a:latin typeface="Source Sans Pro"/>
                <a:ea typeface="Source Sans Pro"/>
              </a:rPr>
              <a:t>robotizované</a:t>
            </a:r>
            <a:r>
              <a:rPr lang="sk-SK" sz="1800" b="1">
                <a:solidFill>
                  <a:srgbClr val="92D050"/>
                </a:solidFill>
                <a:highlight>
                  <a:srgbClr val="FFFF00"/>
                </a:highlight>
                <a:latin typeface="Source Sans Pro"/>
                <a:ea typeface="Source Sans Pro"/>
              </a:rPr>
              <a:t> zariadenia</a:t>
            </a:r>
            <a:endParaRPr lang="sk-SK" sz="1800">
              <a:solidFill>
                <a:srgbClr val="92D050"/>
              </a:solidFill>
              <a:highlight>
                <a:srgbClr val="FFFF00"/>
              </a:highlight>
              <a:latin typeface="Source Sans Pro"/>
              <a:ea typeface="Source Sans Pro"/>
            </a:endParaRPr>
          </a:p>
        </p:txBody>
      </p:sp>
      <p:sp>
        <p:nvSpPr>
          <p:cNvPr id="3" name="Nadpis 2">
            <a:extLst>
              <a:ext uri="{FF2B5EF4-FFF2-40B4-BE49-F238E27FC236}">
                <a16:creationId xmlns:a16="http://schemas.microsoft.com/office/drawing/2014/main" id="{8A298E9E-4618-A65D-4721-331FACCE3BA4}"/>
              </a:ext>
            </a:extLst>
          </p:cNvPr>
          <p:cNvSpPr>
            <a:spLocks noGrp="1"/>
          </p:cNvSpPr>
          <p:nvPr>
            <p:ph type="title"/>
          </p:nvPr>
        </p:nvSpPr>
        <p:spPr>
          <a:xfrm>
            <a:off x="834234" y="569881"/>
            <a:ext cx="9195886" cy="582646"/>
          </a:xfrm>
        </p:spPr>
        <p:txBody>
          <a:bodyPr/>
          <a:lstStyle/>
          <a:p>
            <a:r>
              <a:rPr lang="sk-SK"/>
              <a:t>Potenciálne </a:t>
            </a:r>
            <a:r>
              <a:rPr lang="en-GB" err="1"/>
              <a:t>prieniky</a:t>
            </a:r>
            <a:r>
              <a:rPr lang="sk-SK"/>
              <a:t> domén – návrh zo strany VAIA</a:t>
            </a:r>
          </a:p>
        </p:txBody>
      </p:sp>
      <p:sp>
        <p:nvSpPr>
          <p:cNvPr id="4" name="Zástupný objekt pre obrázok 3">
            <a:extLst>
              <a:ext uri="{FF2B5EF4-FFF2-40B4-BE49-F238E27FC236}">
                <a16:creationId xmlns:a16="http://schemas.microsoft.com/office/drawing/2014/main" id="{0F52B1D7-6DA4-8221-4D8D-A6CC6C8BA89C}"/>
              </a:ext>
            </a:extLst>
          </p:cNvPr>
          <p:cNvSpPr>
            <a:spLocks noGrp="1"/>
          </p:cNvSpPr>
          <p:nvPr>
            <p:ph type="pic" sz="quarter" idx="4294967295"/>
          </p:nvPr>
        </p:nvSpPr>
        <p:spPr>
          <a:xfrm>
            <a:off x="6159433" y="1390646"/>
            <a:ext cx="5391544" cy="4314825"/>
          </a:xfrm>
        </p:spPr>
        <p:txBody>
          <a:bodyPr/>
          <a:lstStyle/>
          <a:p>
            <a:pPr marL="0" indent="0">
              <a:buNone/>
            </a:pPr>
            <a:r>
              <a:rPr lang="sk-SK" sz="2000" b="1">
                <a:latin typeface="Source Sans Pro"/>
                <a:ea typeface="Source Sans Pro"/>
              </a:rPr>
              <a:t>Doména Zdravá spoločnosť</a:t>
            </a:r>
          </a:p>
          <a:p>
            <a:r>
              <a:rPr lang="sk-SK" sz="2000" b="1">
                <a:latin typeface="Source Sans Pro"/>
                <a:ea typeface="Source Sans Pro"/>
              </a:rPr>
              <a:t>Tematická oblasť podpory:</a:t>
            </a:r>
          </a:p>
          <a:p>
            <a:pPr marL="457200" indent="-457200">
              <a:buFont typeface="Wingdings" panose="05000000000000000000" pitchFamily="2" charset="2"/>
              <a:buChar char="Ø"/>
            </a:pPr>
            <a:r>
              <a:rPr lang="sk-SK" sz="1600" b="1">
                <a:solidFill>
                  <a:srgbClr val="FF0000"/>
                </a:solidFill>
                <a:highlight>
                  <a:srgbClr val="00FF00"/>
                </a:highlight>
                <a:latin typeface="Source Sans Pro"/>
                <a:ea typeface="Source Sans Pro"/>
              </a:rPr>
              <a:t>3D tlač a 3D </a:t>
            </a:r>
            <a:r>
              <a:rPr lang="sk-SK" sz="1600" b="1" err="1">
                <a:solidFill>
                  <a:srgbClr val="FF0000"/>
                </a:solidFill>
                <a:highlight>
                  <a:srgbClr val="00FF00"/>
                </a:highlight>
                <a:latin typeface="Source Sans Pro"/>
                <a:ea typeface="Source Sans Pro"/>
              </a:rPr>
              <a:t>biotlač</a:t>
            </a:r>
            <a:r>
              <a:rPr lang="sk-SK" sz="1600" b="1">
                <a:solidFill>
                  <a:srgbClr val="FF0000"/>
                </a:solidFill>
                <a:highlight>
                  <a:srgbClr val="00FF00"/>
                </a:highlight>
                <a:latin typeface="Source Sans Pro"/>
                <a:ea typeface="Source Sans Pro"/>
              </a:rPr>
              <a:t> zameraná na personalizáciu liečby materiálom a produktom pripraveným na mieru</a:t>
            </a:r>
          </a:p>
          <a:p>
            <a:pPr marL="457200" indent="-457200">
              <a:buFont typeface="Wingdings" panose="05000000000000000000" pitchFamily="2" charset="2"/>
              <a:buChar char="Ø"/>
            </a:pPr>
            <a:r>
              <a:rPr lang="sk-SK" sz="1600" b="1">
                <a:solidFill>
                  <a:srgbClr val="FF0000"/>
                </a:solidFill>
                <a:highlight>
                  <a:srgbClr val="00FF00"/>
                </a:highlight>
                <a:latin typeface="Source Sans Pro"/>
                <a:ea typeface="Source Sans Pro"/>
              </a:rPr>
              <a:t>Lieky a liekové formy (vrátane </a:t>
            </a:r>
            <a:r>
              <a:rPr lang="sk-SK" sz="1600" b="1" err="1">
                <a:solidFill>
                  <a:srgbClr val="FF0000"/>
                </a:solidFill>
                <a:highlight>
                  <a:srgbClr val="00FF00"/>
                </a:highlight>
                <a:latin typeface="Source Sans Pro"/>
                <a:ea typeface="Source Sans Pro"/>
              </a:rPr>
              <a:t>nutraceutík</a:t>
            </a:r>
            <a:r>
              <a:rPr lang="sk-SK" sz="1600" b="1">
                <a:solidFill>
                  <a:srgbClr val="FF0000"/>
                </a:solidFill>
                <a:highlight>
                  <a:srgbClr val="00FF00"/>
                </a:highlight>
                <a:latin typeface="Source Sans Pro"/>
                <a:ea typeface="Source Sans Pro"/>
              </a:rPr>
              <a:t>, </a:t>
            </a:r>
            <a:r>
              <a:rPr lang="sk-SK" sz="1600" b="1" err="1">
                <a:solidFill>
                  <a:srgbClr val="FF0000"/>
                </a:solidFill>
                <a:highlight>
                  <a:srgbClr val="00FF00"/>
                </a:highlight>
                <a:latin typeface="Source Sans Pro"/>
                <a:ea typeface="Source Sans Pro"/>
              </a:rPr>
              <a:t>probiotík</a:t>
            </a:r>
            <a:r>
              <a:rPr lang="sk-SK" sz="1600" b="1">
                <a:solidFill>
                  <a:srgbClr val="FF0000"/>
                </a:solidFill>
                <a:highlight>
                  <a:srgbClr val="00FF00"/>
                </a:highlight>
                <a:latin typeface="Source Sans Pro"/>
                <a:ea typeface="Source Sans Pro"/>
              </a:rPr>
              <a:t> a výživových doplnkov) vrátane </a:t>
            </a:r>
            <a:r>
              <a:rPr lang="sk-SK" sz="1600" b="1" err="1">
                <a:solidFill>
                  <a:srgbClr val="FF0000"/>
                </a:solidFill>
                <a:highlight>
                  <a:srgbClr val="00FF00"/>
                </a:highlight>
                <a:latin typeface="Source Sans Pro"/>
                <a:ea typeface="Source Sans Pro"/>
              </a:rPr>
              <a:t>personalizovaných</a:t>
            </a:r>
            <a:r>
              <a:rPr lang="sk-SK" sz="1600" b="1">
                <a:solidFill>
                  <a:srgbClr val="FF0000"/>
                </a:solidFill>
                <a:highlight>
                  <a:srgbClr val="00FF00"/>
                </a:highlight>
                <a:latin typeface="Source Sans Pro"/>
                <a:ea typeface="Source Sans Pro"/>
              </a:rPr>
              <a:t> preparátov</a:t>
            </a:r>
          </a:p>
          <a:p>
            <a:pPr marL="457200" indent="-457200">
              <a:buFont typeface="Wingdings" panose="05000000000000000000" pitchFamily="2" charset="2"/>
              <a:buChar char="Ø"/>
            </a:pPr>
            <a:r>
              <a:rPr lang="sk-SK" sz="1600" b="1">
                <a:solidFill>
                  <a:srgbClr val="FF0000"/>
                </a:solidFill>
                <a:highlight>
                  <a:srgbClr val="00FF00"/>
                </a:highlight>
                <a:latin typeface="Source Sans Pro"/>
                <a:ea typeface="Source Sans Pro"/>
              </a:rPr>
              <a:t>Materiály a </a:t>
            </a:r>
            <a:r>
              <a:rPr lang="sk-SK" sz="1600" b="1" err="1">
                <a:solidFill>
                  <a:srgbClr val="FF0000"/>
                </a:solidFill>
                <a:highlight>
                  <a:srgbClr val="00FF00"/>
                </a:highlight>
                <a:latin typeface="Source Sans Pro"/>
                <a:ea typeface="Source Sans Pro"/>
              </a:rPr>
              <a:t>biomateriály</a:t>
            </a:r>
            <a:r>
              <a:rPr lang="sk-SK" sz="1600" b="1">
                <a:solidFill>
                  <a:srgbClr val="FF0000"/>
                </a:solidFill>
                <a:highlight>
                  <a:srgbClr val="00FF00"/>
                </a:highlight>
                <a:latin typeface="Source Sans Pro"/>
                <a:ea typeface="Source Sans Pro"/>
              </a:rPr>
              <a:t> pre zdravotníctvo, predovšetkým materiály používane v priamej starostlivosti o pacient</a:t>
            </a:r>
          </a:p>
          <a:p>
            <a:pPr marL="457200" indent="-457200">
              <a:buFont typeface="Wingdings" panose="05000000000000000000" pitchFamily="2" charset="2"/>
              <a:buChar char="Ø"/>
            </a:pPr>
            <a:r>
              <a:rPr lang="sk-SK" sz="1600" b="1">
                <a:solidFill>
                  <a:srgbClr val="FF0000"/>
                </a:solidFill>
                <a:highlight>
                  <a:srgbClr val="00FF00"/>
                </a:highlight>
                <a:latin typeface="Source Sans Pro"/>
                <a:ea typeface="Source Sans Pro"/>
              </a:rPr>
              <a:t>Projekty jedinečného hraničného výskumu a vývoja v medicíne</a:t>
            </a:r>
          </a:p>
          <a:p>
            <a:pPr marL="457200" indent="-457200">
              <a:buFont typeface="Wingdings" panose="05000000000000000000" pitchFamily="2" charset="2"/>
              <a:buChar char="Ø"/>
            </a:pPr>
            <a:r>
              <a:rPr lang="sk-SK" sz="1600" b="1">
                <a:solidFill>
                  <a:srgbClr val="FF0000"/>
                </a:solidFill>
                <a:highlight>
                  <a:srgbClr val="00FF00"/>
                </a:highlight>
                <a:latin typeface="Source Sans Pro"/>
                <a:ea typeface="Source Sans Pro"/>
              </a:rPr>
              <a:t>Projekty posilnenia ekosystému cielene podporujúce rozvoj jedinečných, prelomových a unikátnych technológií, produktov a služieb</a:t>
            </a:r>
          </a:p>
          <a:p>
            <a:pPr marL="457200" indent="-457200">
              <a:buFont typeface="Wingdings" panose="05000000000000000000" pitchFamily="2" charset="2"/>
              <a:buChar char="Ø"/>
            </a:pPr>
            <a:r>
              <a:rPr lang="sk-SK" sz="1600" b="1">
                <a:solidFill>
                  <a:srgbClr val="FF0000"/>
                </a:solidFill>
                <a:highlight>
                  <a:srgbClr val="FFFF00"/>
                </a:highlight>
                <a:latin typeface="Source Sans Pro"/>
                <a:ea typeface="Source Sans Pro"/>
              </a:rPr>
              <a:t>Senzory a technológie na monitorovanie zdravotného stavu</a:t>
            </a:r>
          </a:p>
        </p:txBody>
      </p:sp>
    </p:spTree>
    <p:extLst>
      <p:ext uri="{BB962C8B-B14F-4D97-AF65-F5344CB8AC3E}">
        <p14:creationId xmlns:p14="http://schemas.microsoft.com/office/powerpoint/2010/main" val="5393167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Zástupný objekt pre obrázok 1">
            <a:extLst>
              <a:ext uri="{FF2B5EF4-FFF2-40B4-BE49-F238E27FC236}">
                <a16:creationId xmlns:a16="http://schemas.microsoft.com/office/drawing/2014/main" id="{77F784A9-E0BD-9817-8D30-B3C3921DA335}"/>
              </a:ext>
            </a:extLst>
          </p:cNvPr>
          <p:cNvSpPr>
            <a:spLocks noGrp="1"/>
          </p:cNvSpPr>
          <p:nvPr>
            <p:ph type="pic" sz="quarter" idx="4294967295"/>
          </p:nvPr>
        </p:nvSpPr>
        <p:spPr>
          <a:xfrm>
            <a:off x="641023" y="1390646"/>
            <a:ext cx="5454977" cy="4314825"/>
          </a:xfrm>
        </p:spPr>
        <p:txBody>
          <a:bodyPr/>
          <a:lstStyle/>
          <a:p>
            <a:pPr marL="0" indent="0">
              <a:buNone/>
            </a:pPr>
            <a:r>
              <a:rPr lang="sk-SK" sz="2000" b="1">
                <a:latin typeface="Source Sans Pro"/>
                <a:ea typeface="Source Sans Pro"/>
              </a:rPr>
              <a:t>Doména Inovatívny priemysel pre 21. storočie</a:t>
            </a:r>
          </a:p>
          <a:p>
            <a:r>
              <a:rPr lang="sk-SK" sz="2000" b="1">
                <a:latin typeface="Source Sans Pro"/>
                <a:ea typeface="Source Sans Pro"/>
              </a:rPr>
              <a:t>Tematická oblasť podpory:</a:t>
            </a:r>
          </a:p>
          <a:p>
            <a:pPr marL="457200" indent="-457200">
              <a:buFont typeface="Wingdings" panose="05000000000000000000" pitchFamily="2" charset="2"/>
              <a:buChar char="Ø"/>
            </a:pPr>
            <a:r>
              <a:rPr lang="sk-SK" sz="1800" b="1">
                <a:solidFill>
                  <a:srgbClr val="92D050"/>
                </a:solidFill>
                <a:latin typeface="Source Sans Pro"/>
                <a:ea typeface="Source Sans Pro"/>
              </a:rPr>
              <a:t>Zariadenia a technológie na energetické využitie odpadu</a:t>
            </a:r>
          </a:p>
          <a:p>
            <a:pPr marL="457200" indent="-457200">
              <a:buFont typeface="Wingdings" panose="05000000000000000000" pitchFamily="2" charset="2"/>
              <a:buChar char="Ø"/>
            </a:pPr>
            <a:r>
              <a:rPr lang="sk-SK" sz="1800" b="1">
                <a:solidFill>
                  <a:srgbClr val="92D050"/>
                </a:solidFill>
                <a:latin typeface="Source Sans Pro"/>
                <a:ea typeface="Source Sans Pro"/>
              </a:rPr>
              <a:t>Zariadenia a technológie na zachytávanie odpadového tepla</a:t>
            </a:r>
          </a:p>
          <a:p>
            <a:pPr marL="457200" indent="-457200">
              <a:buFont typeface="Wingdings" panose="05000000000000000000" pitchFamily="2" charset="2"/>
              <a:buChar char="Ø"/>
            </a:pPr>
            <a:r>
              <a:rPr lang="sk-SK" sz="1800" b="1">
                <a:solidFill>
                  <a:srgbClr val="92D050"/>
                </a:solidFill>
                <a:latin typeface="Source Sans Pro"/>
                <a:ea typeface="Source Sans Pro"/>
              </a:rPr>
              <a:t>Technológie a zariadenia na efektívne vykurovanie a ochladzovanie</a:t>
            </a:r>
          </a:p>
          <a:p>
            <a:pPr marL="457200" indent="-457200">
              <a:buFont typeface="Wingdings" panose="05000000000000000000" pitchFamily="2" charset="2"/>
              <a:buChar char="Ø"/>
            </a:pPr>
            <a:r>
              <a:rPr lang="sk-SK" sz="1800" b="1">
                <a:solidFill>
                  <a:srgbClr val="92D050"/>
                </a:solidFill>
                <a:latin typeface="Source Sans Pro"/>
                <a:ea typeface="Source Sans Pro"/>
              </a:rPr>
              <a:t>Nové spôsoby uskladnenia nespotrebovanej energie</a:t>
            </a:r>
            <a:endParaRPr lang="sk-SK" sz="1800">
              <a:solidFill>
                <a:srgbClr val="92D050"/>
              </a:solidFill>
              <a:latin typeface="Source Sans Pro"/>
              <a:ea typeface="Source Sans Pro"/>
            </a:endParaRPr>
          </a:p>
        </p:txBody>
      </p:sp>
      <p:sp>
        <p:nvSpPr>
          <p:cNvPr id="3" name="Nadpis 2">
            <a:extLst>
              <a:ext uri="{FF2B5EF4-FFF2-40B4-BE49-F238E27FC236}">
                <a16:creationId xmlns:a16="http://schemas.microsoft.com/office/drawing/2014/main" id="{8A298E9E-4618-A65D-4721-331FACCE3BA4}"/>
              </a:ext>
            </a:extLst>
          </p:cNvPr>
          <p:cNvSpPr>
            <a:spLocks noGrp="1"/>
          </p:cNvSpPr>
          <p:nvPr>
            <p:ph type="title"/>
          </p:nvPr>
        </p:nvSpPr>
        <p:spPr>
          <a:xfrm>
            <a:off x="834234" y="569881"/>
            <a:ext cx="9195886" cy="582646"/>
          </a:xfrm>
        </p:spPr>
        <p:txBody>
          <a:bodyPr/>
          <a:lstStyle/>
          <a:p>
            <a:r>
              <a:rPr lang="sk-SK"/>
              <a:t>Potenciálne </a:t>
            </a:r>
            <a:r>
              <a:rPr lang="en-GB" err="1"/>
              <a:t>prieniky</a:t>
            </a:r>
            <a:r>
              <a:rPr lang="sk-SK"/>
              <a:t> domén – súčasný stav</a:t>
            </a:r>
          </a:p>
        </p:txBody>
      </p:sp>
      <p:sp>
        <p:nvSpPr>
          <p:cNvPr id="4" name="Zástupný objekt pre obrázok 3">
            <a:extLst>
              <a:ext uri="{FF2B5EF4-FFF2-40B4-BE49-F238E27FC236}">
                <a16:creationId xmlns:a16="http://schemas.microsoft.com/office/drawing/2014/main" id="{0F52B1D7-6DA4-8221-4D8D-A6CC6C8BA89C}"/>
              </a:ext>
            </a:extLst>
          </p:cNvPr>
          <p:cNvSpPr>
            <a:spLocks noGrp="1"/>
          </p:cNvSpPr>
          <p:nvPr>
            <p:ph type="pic" sz="quarter" idx="4294967295"/>
          </p:nvPr>
        </p:nvSpPr>
        <p:spPr>
          <a:xfrm>
            <a:off x="6159433" y="1390646"/>
            <a:ext cx="5391544" cy="4314825"/>
          </a:xfrm>
        </p:spPr>
        <p:txBody>
          <a:bodyPr/>
          <a:lstStyle/>
          <a:p>
            <a:pPr marL="0" indent="0">
              <a:buNone/>
            </a:pPr>
            <a:r>
              <a:rPr lang="sk-SK" sz="2000" b="1">
                <a:latin typeface="Source Sans Pro"/>
                <a:ea typeface="Source Sans Pro"/>
              </a:rPr>
              <a:t>Doména Potravinová konkurencieschopnosť a klimatická odolnosť</a:t>
            </a:r>
          </a:p>
          <a:p>
            <a:r>
              <a:rPr lang="sk-SK" sz="2000" b="1">
                <a:latin typeface="Source Sans Pro"/>
                <a:ea typeface="Source Sans Pro"/>
              </a:rPr>
              <a:t>Tematická oblasť podpory:</a:t>
            </a:r>
          </a:p>
          <a:p>
            <a:pPr marL="457200" indent="-457200">
              <a:buFont typeface="Wingdings" panose="05000000000000000000" pitchFamily="2" charset="2"/>
              <a:buChar char="Ø"/>
            </a:pPr>
            <a:r>
              <a:rPr lang="sk-SK" sz="1800" b="1">
                <a:solidFill>
                  <a:srgbClr val="FF0000"/>
                </a:solidFill>
                <a:latin typeface="Source Sans Pro"/>
                <a:ea typeface="Source Sans Pro"/>
              </a:rPr>
              <a:t>Využiteľnosť odpadov v potravinovom reťazci a sekundárne spracovanie odpadu z výroby potravín a spracovanie vedľajších produktov</a:t>
            </a:r>
          </a:p>
          <a:p>
            <a:pPr marL="457200" indent="-457200">
              <a:buFont typeface="Wingdings" panose="05000000000000000000" pitchFamily="2" charset="2"/>
              <a:buChar char="Ø"/>
            </a:pPr>
            <a:r>
              <a:rPr lang="sk-SK" sz="1800" b="1">
                <a:solidFill>
                  <a:srgbClr val="FF0000"/>
                </a:solidFill>
                <a:latin typeface="Source Sans Pro"/>
                <a:ea typeface="Source Sans Pro"/>
              </a:rPr>
              <a:t>Inovatívne riešenia pre implementáciu obehového </a:t>
            </a:r>
            <a:r>
              <a:rPr lang="sk-SK" sz="1800" b="1" err="1">
                <a:solidFill>
                  <a:srgbClr val="FF0000"/>
                </a:solidFill>
                <a:latin typeface="Source Sans Pro"/>
                <a:ea typeface="Source Sans Pro"/>
              </a:rPr>
              <a:t>biohospodárstva</a:t>
            </a:r>
            <a:endParaRPr lang="sk-SK" sz="1800" b="1">
              <a:solidFill>
                <a:srgbClr val="FF0000"/>
              </a:solidFill>
              <a:latin typeface="Source Sans Pro"/>
              <a:ea typeface="Source Sans Pro"/>
            </a:endParaRPr>
          </a:p>
        </p:txBody>
      </p:sp>
    </p:spTree>
    <p:extLst>
      <p:ext uri="{BB962C8B-B14F-4D97-AF65-F5344CB8AC3E}">
        <p14:creationId xmlns:p14="http://schemas.microsoft.com/office/powerpoint/2010/main" val="24343917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Zástupný objekt pre obrázok 1">
            <a:extLst>
              <a:ext uri="{FF2B5EF4-FFF2-40B4-BE49-F238E27FC236}">
                <a16:creationId xmlns:a16="http://schemas.microsoft.com/office/drawing/2014/main" id="{77F784A9-E0BD-9817-8D30-B3C3921DA335}"/>
              </a:ext>
            </a:extLst>
          </p:cNvPr>
          <p:cNvSpPr>
            <a:spLocks noGrp="1"/>
          </p:cNvSpPr>
          <p:nvPr>
            <p:ph type="pic" sz="quarter" idx="4294967295"/>
          </p:nvPr>
        </p:nvSpPr>
        <p:spPr>
          <a:xfrm>
            <a:off x="641023" y="1390646"/>
            <a:ext cx="5454977" cy="4314825"/>
          </a:xfrm>
        </p:spPr>
        <p:txBody>
          <a:bodyPr/>
          <a:lstStyle/>
          <a:p>
            <a:pPr marL="0" indent="0">
              <a:buNone/>
            </a:pPr>
            <a:r>
              <a:rPr lang="sk-SK" sz="2000" b="1">
                <a:latin typeface="Source Sans Pro"/>
                <a:ea typeface="Source Sans Pro"/>
              </a:rPr>
              <a:t>Doména Inovatívny priemysel pre 21. storočie</a:t>
            </a:r>
          </a:p>
          <a:p>
            <a:r>
              <a:rPr lang="sk-SK" sz="2000" b="1">
                <a:latin typeface="Source Sans Pro"/>
                <a:ea typeface="Source Sans Pro"/>
              </a:rPr>
              <a:t>Tematická oblasť podpory:</a:t>
            </a:r>
          </a:p>
          <a:p>
            <a:pPr marL="457200" indent="-457200">
              <a:buFont typeface="Wingdings" panose="05000000000000000000" pitchFamily="2" charset="2"/>
              <a:buChar char="Ø"/>
            </a:pPr>
            <a:r>
              <a:rPr lang="sk-SK" sz="1800" b="1">
                <a:solidFill>
                  <a:srgbClr val="92D050"/>
                </a:solidFill>
                <a:highlight>
                  <a:srgbClr val="FFFF00"/>
                </a:highlight>
                <a:latin typeface="Source Sans Pro"/>
                <a:ea typeface="Source Sans Pro"/>
              </a:rPr>
              <a:t>Zariadenia a technológie na energetické využitie odpadu</a:t>
            </a:r>
          </a:p>
          <a:p>
            <a:pPr marL="457200" indent="-457200">
              <a:buFont typeface="Wingdings" panose="05000000000000000000" pitchFamily="2" charset="2"/>
              <a:buChar char="Ø"/>
            </a:pPr>
            <a:r>
              <a:rPr lang="sk-SK" sz="1800" b="1">
                <a:solidFill>
                  <a:srgbClr val="92D050"/>
                </a:solidFill>
                <a:highlight>
                  <a:srgbClr val="FFFF00"/>
                </a:highlight>
                <a:latin typeface="Source Sans Pro"/>
                <a:ea typeface="Source Sans Pro"/>
              </a:rPr>
              <a:t>Zariadenia a technológie na zachytávanie odpadového tepla</a:t>
            </a:r>
          </a:p>
          <a:p>
            <a:pPr marL="457200" indent="-457200">
              <a:buFont typeface="Wingdings" panose="05000000000000000000" pitchFamily="2" charset="2"/>
              <a:buChar char="Ø"/>
            </a:pPr>
            <a:r>
              <a:rPr lang="sk-SK" sz="1800" b="1">
                <a:solidFill>
                  <a:srgbClr val="92D050"/>
                </a:solidFill>
                <a:highlight>
                  <a:srgbClr val="FFFF00"/>
                </a:highlight>
                <a:latin typeface="Source Sans Pro"/>
                <a:ea typeface="Source Sans Pro"/>
              </a:rPr>
              <a:t>Technológie a zariadenia na efektívne vykurovanie a ochladzovanie</a:t>
            </a:r>
          </a:p>
          <a:p>
            <a:pPr marL="457200" indent="-457200">
              <a:buFont typeface="Wingdings" panose="05000000000000000000" pitchFamily="2" charset="2"/>
              <a:buChar char="Ø"/>
            </a:pPr>
            <a:r>
              <a:rPr lang="sk-SK" sz="1800" b="1">
                <a:solidFill>
                  <a:srgbClr val="92D050"/>
                </a:solidFill>
                <a:highlight>
                  <a:srgbClr val="FFFF00"/>
                </a:highlight>
                <a:latin typeface="Source Sans Pro"/>
                <a:ea typeface="Source Sans Pro"/>
              </a:rPr>
              <a:t>Nové spôsoby uskladnenia nespotrebovanej energie</a:t>
            </a:r>
            <a:endParaRPr lang="sk-SK" sz="1800">
              <a:solidFill>
                <a:srgbClr val="92D050"/>
              </a:solidFill>
              <a:highlight>
                <a:srgbClr val="FFFF00"/>
              </a:highlight>
              <a:latin typeface="Source Sans Pro"/>
              <a:ea typeface="Source Sans Pro"/>
            </a:endParaRPr>
          </a:p>
        </p:txBody>
      </p:sp>
      <p:sp>
        <p:nvSpPr>
          <p:cNvPr id="3" name="Nadpis 2">
            <a:extLst>
              <a:ext uri="{FF2B5EF4-FFF2-40B4-BE49-F238E27FC236}">
                <a16:creationId xmlns:a16="http://schemas.microsoft.com/office/drawing/2014/main" id="{8A298E9E-4618-A65D-4721-331FACCE3BA4}"/>
              </a:ext>
            </a:extLst>
          </p:cNvPr>
          <p:cNvSpPr>
            <a:spLocks noGrp="1"/>
          </p:cNvSpPr>
          <p:nvPr>
            <p:ph type="title"/>
          </p:nvPr>
        </p:nvSpPr>
        <p:spPr>
          <a:xfrm>
            <a:off x="834234" y="569881"/>
            <a:ext cx="9195886" cy="582646"/>
          </a:xfrm>
        </p:spPr>
        <p:txBody>
          <a:bodyPr/>
          <a:lstStyle/>
          <a:p>
            <a:r>
              <a:rPr lang="sk-SK"/>
              <a:t>Potenciálne </a:t>
            </a:r>
            <a:r>
              <a:rPr lang="en-GB" err="1"/>
              <a:t>prieniky</a:t>
            </a:r>
            <a:r>
              <a:rPr lang="sk-SK"/>
              <a:t> domén – návrh zo strany VAIA</a:t>
            </a:r>
          </a:p>
        </p:txBody>
      </p:sp>
      <p:sp>
        <p:nvSpPr>
          <p:cNvPr id="4" name="Zástupný objekt pre obrázok 3">
            <a:extLst>
              <a:ext uri="{FF2B5EF4-FFF2-40B4-BE49-F238E27FC236}">
                <a16:creationId xmlns:a16="http://schemas.microsoft.com/office/drawing/2014/main" id="{0F52B1D7-6DA4-8221-4D8D-A6CC6C8BA89C}"/>
              </a:ext>
            </a:extLst>
          </p:cNvPr>
          <p:cNvSpPr>
            <a:spLocks noGrp="1"/>
          </p:cNvSpPr>
          <p:nvPr>
            <p:ph type="pic" sz="quarter" idx="4294967295"/>
          </p:nvPr>
        </p:nvSpPr>
        <p:spPr>
          <a:xfrm>
            <a:off x="6159433" y="1390646"/>
            <a:ext cx="5391544" cy="4314825"/>
          </a:xfrm>
        </p:spPr>
        <p:txBody>
          <a:bodyPr/>
          <a:lstStyle/>
          <a:p>
            <a:pPr marL="0" indent="0">
              <a:buNone/>
            </a:pPr>
            <a:r>
              <a:rPr lang="sk-SK" sz="2000" b="1">
                <a:latin typeface="Source Sans Pro"/>
                <a:ea typeface="Source Sans Pro"/>
              </a:rPr>
              <a:t>Doména Potravinová konkurencieschopnosť a klimatická odolnosť</a:t>
            </a:r>
          </a:p>
          <a:p>
            <a:r>
              <a:rPr lang="sk-SK" sz="2000" b="1">
                <a:latin typeface="Source Sans Pro"/>
                <a:ea typeface="Source Sans Pro"/>
              </a:rPr>
              <a:t>Tematická oblasť podpory:</a:t>
            </a:r>
          </a:p>
          <a:p>
            <a:pPr marL="457200" indent="-457200">
              <a:buFont typeface="Wingdings" panose="05000000000000000000" pitchFamily="2" charset="2"/>
              <a:buChar char="Ø"/>
            </a:pPr>
            <a:r>
              <a:rPr lang="sk-SK" sz="1800" b="1">
                <a:solidFill>
                  <a:srgbClr val="FF0000"/>
                </a:solidFill>
                <a:highlight>
                  <a:srgbClr val="FFFF00"/>
                </a:highlight>
                <a:latin typeface="Source Sans Pro"/>
                <a:ea typeface="Source Sans Pro"/>
              </a:rPr>
              <a:t>Využiteľnosť odpadov v potravinovom reťazci a sekundárne spracovanie odpadu z výroby potravín a spracovanie vedľajších produktov</a:t>
            </a:r>
          </a:p>
          <a:p>
            <a:pPr marL="457200" indent="-457200">
              <a:buFont typeface="Wingdings" panose="05000000000000000000" pitchFamily="2" charset="2"/>
              <a:buChar char="Ø"/>
            </a:pPr>
            <a:r>
              <a:rPr lang="sk-SK" sz="1800" b="1">
                <a:solidFill>
                  <a:srgbClr val="FF0000"/>
                </a:solidFill>
                <a:highlight>
                  <a:srgbClr val="FFFF00"/>
                </a:highlight>
                <a:latin typeface="Source Sans Pro"/>
                <a:ea typeface="Source Sans Pro"/>
              </a:rPr>
              <a:t>Inovatívne riešenia pre implementáciu obehového </a:t>
            </a:r>
            <a:r>
              <a:rPr lang="sk-SK" sz="1800" b="1" err="1">
                <a:solidFill>
                  <a:srgbClr val="FF0000"/>
                </a:solidFill>
                <a:highlight>
                  <a:srgbClr val="FFFF00"/>
                </a:highlight>
                <a:latin typeface="Source Sans Pro"/>
                <a:ea typeface="Source Sans Pro"/>
              </a:rPr>
              <a:t>biohospodárstva</a:t>
            </a:r>
            <a:endParaRPr lang="sk-SK" sz="1800" b="1">
              <a:solidFill>
                <a:srgbClr val="FF0000"/>
              </a:solidFill>
              <a:highlight>
                <a:srgbClr val="FFFF00"/>
              </a:highlight>
              <a:latin typeface="Source Sans Pro"/>
              <a:ea typeface="Source Sans Pro"/>
            </a:endParaRPr>
          </a:p>
        </p:txBody>
      </p:sp>
    </p:spTree>
    <p:extLst>
      <p:ext uri="{BB962C8B-B14F-4D97-AF65-F5344CB8AC3E}">
        <p14:creationId xmlns:p14="http://schemas.microsoft.com/office/powerpoint/2010/main" val="36625720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text 1"/>
          <p:cNvSpPr>
            <a:spLocks noGrp="1"/>
          </p:cNvSpPr>
          <p:nvPr>
            <p:ph type="body" sz="quarter" idx="4294967295"/>
          </p:nvPr>
        </p:nvSpPr>
        <p:spPr>
          <a:xfrm>
            <a:off x="1853231" y="3106353"/>
            <a:ext cx="8735216" cy="914930"/>
          </a:xfrm>
          <a:prstGeom prst="rect">
            <a:avLst/>
          </a:prstGeom>
        </p:spPr>
        <p:txBody>
          <a:bodyPr lIns="91440" tIns="45720" rIns="91440" bIns="45720" anchor="t"/>
          <a:lstStyle/>
          <a:p>
            <a:pPr marL="0" indent="0" algn="ctr">
              <a:buNone/>
            </a:pPr>
            <a:r>
              <a:rPr lang="sk-SK" sz="3600" b="1">
                <a:solidFill>
                  <a:srgbClr val="FF0000"/>
                </a:solidFill>
                <a:latin typeface="Source Sans Pro"/>
                <a:ea typeface="Source Sans Pro"/>
                <a:cs typeface="Segoe UI"/>
              </a:rPr>
              <a:t>DOMÉNA 2</a:t>
            </a:r>
            <a:endParaRPr lang="sk-SK" sz="3600" b="1">
              <a:solidFill>
                <a:srgbClr val="FF0000"/>
              </a:solidFill>
              <a:latin typeface="Source Sans Pro" panose="020B0503030403020204" pitchFamily="34" charset="0"/>
              <a:ea typeface="Source Sans Pro"/>
              <a:cs typeface="Segoe UI" panose="020B0502040204020203" pitchFamily="34" charset="0"/>
            </a:endParaRPr>
          </a:p>
          <a:p>
            <a:pPr marL="0" indent="0" algn="ctr">
              <a:buNone/>
            </a:pPr>
            <a:r>
              <a:rPr lang="sk-SK" sz="3600" b="1">
                <a:solidFill>
                  <a:schemeClr val="bg1"/>
                </a:solidFill>
                <a:latin typeface="Source Sans Pro"/>
                <a:ea typeface="Source Sans Pro"/>
                <a:cs typeface="Segoe UI"/>
              </a:rPr>
              <a:t>MOBILITA PRE 21. STOROČIE</a:t>
            </a:r>
            <a:endParaRPr lang="sk-SK" sz="3600" b="1">
              <a:solidFill>
                <a:schemeClr val="bg1"/>
              </a:solidFill>
              <a:latin typeface="Source Sans Pro" panose="020B0503030403020204" pitchFamily="34" charset="0"/>
              <a:ea typeface="Source Sans Pro"/>
              <a:cs typeface="Segoe UI" panose="020B0502040204020203" pitchFamily="34" charset="0"/>
            </a:endParaRPr>
          </a:p>
          <a:p>
            <a:pPr marL="0" indent="0">
              <a:buNone/>
            </a:pPr>
            <a:endParaRPr lang="sk-SK" sz="3600"/>
          </a:p>
        </p:txBody>
      </p:sp>
    </p:spTree>
    <p:extLst>
      <p:ext uri="{BB962C8B-B14F-4D97-AF65-F5344CB8AC3E}">
        <p14:creationId xmlns:p14="http://schemas.microsoft.com/office/powerpoint/2010/main" val="2192642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0C783F28-8DA3-42DC-A90F-2AF4818E1AE3}"/>
              </a:ext>
            </a:extLst>
          </p:cNvPr>
          <p:cNvSpPr txBox="1">
            <a:spLocks noGrp="1"/>
          </p:cNvSpPr>
          <p:nvPr>
            <p:ph type="body" sz="quarter" idx="4294967295"/>
          </p:nvPr>
        </p:nvSpPr>
        <p:spPr>
          <a:xfrm>
            <a:off x="953262" y="2670068"/>
            <a:ext cx="8351794" cy="2083469"/>
          </a:xfrm>
          <a:prstGeom prst="rect">
            <a:avLst/>
          </a:prstGeom>
          <a:noFill/>
          <a:ln>
            <a:noFill/>
          </a:ln>
        </p:spPr>
        <p:txBody>
          <a:bodyPr vert="horz" wrap="square" lIns="91440" tIns="45720" rIns="91440" bIns="45720" anchor="t" anchorCtr="0" compatLnSpc="1">
            <a:noAutofit/>
          </a:bodyPr>
          <a:lstStyle/>
          <a:p>
            <a:pPr marL="0" lvl="0" indent="0">
              <a:buNone/>
            </a:pPr>
            <a:endParaRPr lang="sk-SK" sz="2400" b="1">
              <a:solidFill>
                <a:srgbClr val="FFFFFF"/>
              </a:solidFill>
              <a:latin typeface="Source Sans Pro"/>
            </a:endParaRPr>
          </a:p>
          <a:p>
            <a:pPr marL="0" lvl="0" indent="0">
              <a:buNone/>
            </a:pPr>
            <a:r>
              <a:rPr lang="sk-SK" sz="4000" b="1">
                <a:solidFill>
                  <a:srgbClr val="FFFFFF"/>
                </a:solidFill>
                <a:latin typeface="Source Sans Pro"/>
              </a:rPr>
              <a:t>Metodika EDP procesu domén SK RIS3 2021+</a:t>
            </a:r>
          </a:p>
        </p:txBody>
      </p:sp>
      <p:sp>
        <p:nvSpPr>
          <p:cNvPr id="3" name="Nadpis 2">
            <a:extLst>
              <a:ext uri="{FF2B5EF4-FFF2-40B4-BE49-F238E27FC236}">
                <a16:creationId xmlns:a16="http://schemas.microsoft.com/office/drawing/2014/main" id="{FEC32BCC-4380-5C1E-6392-7C75914E50D8}"/>
              </a:ext>
            </a:extLst>
          </p:cNvPr>
          <p:cNvSpPr txBox="1">
            <a:spLocks/>
          </p:cNvSpPr>
          <p:nvPr/>
        </p:nvSpPr>
        <p:spPr>
          <a:xfrm>
            <a:off x="3237192" y="569881"/>
            <a:ext cx="8366915" cy="58264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endParaRPr kumimoji="0" lang="sk-SK" sz="2400" b="0" i="0" u="none" strike="noStrike" kern="1200" cap="none" spc="0" normalizeH="0" baseline="0" noProof="0">
              <a:ln>
                <a:noFill/>
              </a:ln>
              <a:solidFill>
                <a:srgbClr val="FFFFFF"/>
              </a:solidFill>
              <a:effectLst/>
              <a:uLnTx/>
              <a:uFillTx/>
              <a:latin typeface="Source Sans Pro Black"/>
              <a:ea typeface="+mj-ea"/>
              <a:cs typeface="+mj-c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99A6B502-7892-95D7-1EDE-4F6B8D2860ED}"/>
              </a:ext>
            </a:extLst>
          </p:cNvPr>
          <p:cNvSpPr txBox="1">
            <a:spLocks noGrp="1"/>
          </p:cNvSpPr>
          <p:nvPr>
            <p:ph type="title"/>
          </p:nvPr>
        </p:nvSpPr>
        <p:spPr>
          <a:xfrm>
            <a:off x="834234" y="569881"/>
            <a:ext cx="9293614" cy="582646"/>
          </a:xfrm>
        </p:spPr>
        <p:txBody>
          <a:bodyPr/>
          <a:lstStyle/>
          <a:p>
            <a:r>
              <a:rPr lang="sk-SK">
                <a:latin typeface="Source Sans Pro" panose="020B0503030403020204" pitchFamily="34" charset="0"/>
                <a:ea typeface="Source Sans Pro" panose="020B0503030403020204" pitchFamily="34" charset="0"/>
                <a:cs typeface="Calibri"/>
              </a:rPr>
              <a:t>Priebeh aktualizácie domény Mobilita pre 21. storočie</a:t>
            </a:r>
            <a:br>
              <a:rPr lang="sk-SK">
                <a:latin typeface="Source Sans Pro" panose="020B0503030403020204" pitchFamily="34" charset="0"/>
                <a:ea typeface="Source Sans Pro" panose="020B0503030403020204" pitchFamily="34" charset="0"/>
              </a:rPr>
            </a:br>
            <a:endParaRPr lang="sk-SK">
              <a:latin typeface="Source Sans Pro" panose="020B0503030403020204" pitchFamily="34" charset="0"/>
              <a:ea typeface="Source Sans Pro" panose="020B0503030403020204" pitchFamily="34" charset="0"/>
            </a:endParaRPr>
          </a:p>
        </p:txBody>
      </p:sp>
      <p:cxnSp>
        <p:nvCxnSpPr>
          <p:cNvPr id="4" name="Rovná spojnica 3">
            <a:extLst>
              <a:ext uri="{FF2B5EF4-FFF2-40B4-BE49-F238E27FC236}">
                <a16:creationId xmlns:a16="http://schemas.microsoft.com/office/drawing/2014/main" id="{5DA39BE0-4049-136D-8C1B-D8E9F5595AE7}"/>
              </a:ext>
            </a:extLst>
          </p:cNvPr>
          <p:cNvCxnSpPr>
            <a:cxnSpLocks/>
          </p:cNvCxnSpPr>
          <p:nvPr/>
        </p:nvCxnSpPr>
        <p:spPr>
          <a:xfrm>
            <a:off x="754722" y="3284871"/>
            <a:ext cx="10790615" cy="0"/>
          </a:xfrm>
          <a:prstGeom prst="line">
            <a:avLst/>
          </a:prstGeom>
          <a:ln w="28575">
            <a:solidFill>
              <a:srgbClr val="E60600"/>
            </a:solidFill>
          </a:ln>
        </p:spPr>
        <p:style>
          <a:lnRef idx="1">
            <a:schemeClr val="accent1"/>
          </a:lnRef>
          <a:fillRef idx="0">
            <a:schemeClr val="accent1"/>
          </a:fillRef>
          <a:effectRef idx="0">
            <a:schemeClr val="accent1"/>
          </a:effectRef>
          <a:fontRef idx="minor">
            <a:schemeClr val="tx1"/>
          </a:fontRef>
        </p:style>
      </p:cxnSp>
      <p:sp>
        <p:nvSpPr>
          <p:cNvPr id="7" name="Ovál 6">
            <a:extLst>
              <a:ext uri="{FF2B5EF4-FFF2-40B4-BE49-F238E27FC236}">
                <a16:creationId xmlns:a16="http://schemas.microsoft.com/office/drawing/2014/main" id="{61C5FF93-F15A-CB9E-473B-D3908AF3AC26}"/>
              </a:ext>
            </a:extLst>
          </p:cNvPr>
          <p:cNvSpPr/>
          <p:nvPr/>
        </p:nvSpPr>
        <p:spPr>
          <a:xfrm>
            <a:off x="1168094" y="3166353"/>
            <a:ext cx="252000" cy="252000"/>
          </a:xfrm>
          <a:prstGeom prst="ellipse">
            <a:avLst/>
          </a:prstGeom>
          <a:solidFill>
            <a:srgbClr val="1E22AA"/>
          </a:solidFill>
          <a:ln>
            <a:solidFill>
              <a:srgbClr val="1E22A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4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 name="Ovál 8">
            <a:extLst>
              <a:ext uri="{FF2B5EF4-FFF2-40B4-BE49-F238E27FC236}">
                <a16:creationId xmlns:a16="http://schemas.microsoft.com/office/drawing/2014/main" id="{9D9F2D5C-A8C9-4C62-34A2-2EBD6DC04BF5}"/>
              </a:ext>
            </a:extLst>
          </p:cNvPr>
          <p:cNvSpPr/>
          <p:nvPr/>
        </p:nvSpPr>
        <p:spPr>
          <a:xfrm>
            <a:off x="10894737" y="3166353"/>
            <a:ext cx="252000" cy="252000"/>
          </a:xfrm>
          <a:prstGeom prst="ellipse">
            <a:avLst/>
          </a:prstGeom>
          <a:solidFill>
            <a:srgbClr val="1E22AA"/>
          </a:solidFill>
          <a:ln>
            <a:solidFill>
              <a:srgbClr val="1E22A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4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 name="Ovál 9">
            <a:extLst>
              <a:ext uri="{FF2B5EF4-FFF2-40B4-BE49-F238E27FC236}">
                <a16:creationId xmlns:a16="http://schemas.microsoft.com/office/drawing/2014/main" id="{309952E4-0C19-2D98-E510-19D7381FB963}"/>
              </a:ext>
            </a:extLst>
          </p:cNvPr>
          <p:cNvSpPr/>
          <p:nvPr/>
        </p:nvSpPr>
        <p:spPr>
          <a:xfrm>
            <a:off x="6021254" y="3144503"/>
            <a:ext cx="252000" cy="252000"/>
          </a:xfrm>
          <a:prstGeom prst="ellipse">
            <a:avLst/>
          </a:prstGeom>
          <a:solidFill>
            <a:srgbClr val="1E22AA"/>
          </a:solidFill>
          <a:ln>
            <a:solidFill>
              <a:srgbClr val="1E22A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4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1" name="Ovál 10">
            <a:extLst>
              <a:ext uri="{FF2B5EF4-FFF2-40B4-BE49-F238E27FC236}">
                <a16:creationId xmlns:a16="http://schemas.microsoft.com/office/drawing/2014/main" id="{271E307D-4C82-14CF-45D3-AA5D7571F05A}"/>
              </a:ext>
            </a:extLst>
          </p:cNvPr>
          <p:cNvSpPr/>
          <p:nvPr/>
        </p:nvSpPr>
        <p:spPr>
          <a:xfrm>
            <a:off x="2790765" y="3158822"/>
            <a:ext cx="252000" cy="252000"/>
          </a:xfrm>
          <a:prstGeom prst="ellipse">
            <a:avLst/>
          </a:prstGeom>
          <a:solidFill>
            <a:srgbClr val="1E22AA"/>
          </a:solidFill>
          <a:ln>
            <a:solidFill>
              <a:srgbClr val="1E22A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4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 name="Ovál 11">
            <a:extLst>
              <a:ext uri="{FF2B5EF4-FFF2-40B4-BE49-F238E27FC236}">
                <a16:creationId xmlns:a16="http://schemas.microsoft.com/office/drawing/2014/main" id="{A0062979-119D-26E0-133A-7DEF0C559F3D}"/>
              </a:ext>
            </a:extLst>
          </p:cNvPr>
          <p:cNvSpPr/>
          <p:nvPr/>
        </p:nvSpPr>
        <p:spPr>
          <a:xfrm>
            <a:off x="4405104" y="3143714"/>
            <a:ext cx="252000" cy="252000"/>
          </a:xfrm>
          <a:prstGeom prst="ellipse">
            <a:avLst/>
          </a:prstGeom>
          <a:solidFill>
            <a:srgbClr val="1E22AA"/>
          </a:solidFill>
          <a:ln>
            <a:solidFill>
              <a:srgbClr val="1E22A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4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Ovál 12">
            <a:extLst>
              <a:ext uri="{FF2B5EF4-FFF2-40B4-BE49-F238E27FC236}">
                <a16:creationId xmlns:a16="http://schemas.microsoft.com/office/drawing/2014/main" id="{6068E50E-454E-23B5-C12C-78BFB9A81AE0}"/>
              </a:ext>
            </a:extLst>
          </p:cNvPr>
          <p:cNvSpPr/>
          <p:nvPr/>
        </p:nvSpPr>
        <p:spPr>
          <a:xfrm>
            <a:off x="7645322" y="3166353"/>
            <a:ext cx="252000" cy="252000"/>
          </a:xfrm>
          <a:prstGeom prst="ellipse">
            <a:avLst/>
          </a:prstGeom>
          <a:solidFill>
            <a:srgbClr val="1E22AA"/>
          </a:solidFill>
          <a:ln>
            <a:solidFill>
              <a:srgbClr val="1E22A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4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Ovál 13">
            <a:extLst>
              <a:ext uri="{FF2B5EF4-FFF2-40B4-BE49-F238E27FC236}">
                <a16:creationId xmlns:a16="http://schemas.microsoft.com/office/drawing/2014/main" id="{57CDC044-AD5F-9C02-2328-8DD425A3B89B}"/>
              </a:ext>
            </a:extLst>
          </p:cNvPr>
          <p:cNvSpPr/>
          <p:nvPr/>
        </p:nvSpPr>
        <p:spPr>
          <a:xfrm>
            <a:off x="9269390" y="3166353"/>
            <a:ext cx="252000" cy="252000"/>
          </a:xfrm>
          <a:prstGeom prst="ellipse">
            <a:avLst/>
          </a:prstGeom>
          <a:solidFill>
            <a:srgbClr val="1E22AA"/>
          </a:solidFill>
          <a:ln>
            <a:solidFill>
              <a:srgbClr val="1E22A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4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9" name="BlokTextu 18">
            <a:extLst>
              <a:ext uri="{FF2B5EF4-FFF2-40B4-BE49-F238E27FC236}">
                <a16:creationId xmlns:a16="http://schemas.microsoft.com/office/drawing/2014/main" id="{0E43DEED-51F4-950B-48A7-9751C9E4FF35}"/>
              </a:ext>
            </a:extLst>
          </p:cNvPr>
          <p:cNvSpPr txBox="1"/>
          <p:nvPr/>
        </p:nvSpPr>
        <p:spPr>
          <a:xfrm>
            <a:off x="121155" y="1785266"/>
            <a:ext cx="2358920" cy="792140"/>
          </a:xfrm>
          <a:prstGeom prst="rect">
            <a:avLst/>
          </a:prstGeom>
          <a:noFill/>
          <a:ln cap="flat">
            <a:noFill/>
          </a:ln>
        </p:spPr>
        <p:txBody>
          <a:bodyPr vert="horz" wrap="square" lIns="91440" tIns="45720" rIns="91440" bIns="45720" anchor="t" anchorCtr="0" compatLnSpc="1">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sz="1800" b="0" i="0" u="none" strike="noStrike" kern="0" cap="none" spc="0" baseline="0">
                <a:solidFill>
                  <a:srgbClr val="000000"/>
                </a:solidFill>
                <a:uFillTx/>
              </a:defRPr>
            </a:pPr>
            <a:r>
              <a:rPr kumimoji="0" lang="sk-SK" sz="1600" b="0" i="0" u="none" strike="noStrike" kern="0" cap="none" spc="0" normalizeH="0" baseline="0" noProof="0">
                <a:ln>
                  <a:noFill/>
                </a:ln>
                <a:solidFill>
                  <a:srgbClr val="000000"/>
                </a:solidFill>
                <a:effectLst/>
                <a:uLnTx/>
                <a:uFillTx/>
                <a:latin typeface="Source Sans Pro" pitchFamily="34"/>
                <a:ea typeface="Source Sans Pro" pitchFamily="34"/>
                <a:cs typeface="+mn-cs"/>
              </a:rPr>
              <a:t>1. z</a:t>
            </a:r>
            <a:r>
              <a:rPr kumimoji="0" lang="en-GB" sz="1600" b="0" i="0" u="none" strike="noStrike" kern="0" cap="none" spc="0" normalizeH="0" baseline="0" noProof="0" err="1">
                <a:ln>
                  <a:noFill/>
                </a:ln>
                <a:solidFill>
                  <a:srgbClr val="000000"/>
                </a:solidFill>
                <a:effectLst/>
                <a:uLnTx/>
                <a:uFillTx/>
                <a:latin typeface="Source Sans Pro" pitchFamily="34"/>
                <a:ea typeface="Source Sans Pro" pitchFamily="34"/>
                <a:cs typeface="+mn-cs"/>
              </a:rPr>
              <a:t>asadnutie</a:t>
            </a:r>
            <a:endParaRPr kumimoji="0" lang="sk-SK" sz="1600" b="0" i="0" u="none" strike="noStrike" kern="0" cap="none" spc="0" normalizeH="0" baseline="0" noProof="0">
              <a:ln>
                <a:noFill/>
              </a:ln>
              <a:solidFill>
                <a:srgbClr val="000000"/>
              </a:solidFill>
              <a:effectLst/>
              <a:uLnTx/>
              <a:uFillTx/>
              <a:latin typeface="Source Sans Pro" pitchFamily="34"/>
              <a:ea typeface="Source Sans Pro" pitchFamily="34"/>
              <a:cs typeface="+mn-cs"/>
            </a:endParaRPr>
          </a:p>
          <a:p>
            <a:pPr marL="0" marR="0" lvl="0" indent="0" algn="ctr" defTabSz="914400" rtl="0" eaLnBrk="1" fontAlgn="auto" latinLnBrk="0" hangingPunct="1">
              <a:lnSpc>
                <a:spcPct val="150000"/>
              </a:lnSpc>
              <a:spcBef>
                <a:spcPts val="0"/>
              </a:spcBef>
              <a:spcAft>
                <a:spcPts val="0"/>
              </a:spcAft>
              <a:buClrTx/>
              <a:buSzTx/>
              <a:buFontTx/>
              <a:buNone/>
              <a:tabLst/>
              <a:defRPr sz="1800" b="0" i="0" u="none" strike="noStrike" kern="0" cap="none" spc="0" baseline="0">
                <a:solidFill>
                  <a:srgbClr val="000000"/>
                </a:solidFill>
                <a:uFillTx/>
              </a:defRPr>
            </a:pPr>
            <a:r>
              <a:rPr kumimoji="0" lang="sk-SK" sz="1600" b="0" i="0" u="none" strike="noStrike" kern="0" cap="none" spc="0" normalizeH="0" baseline="0" noProof="0">
                <a:ln>
                  <a:noFill/>
                </a:ln>
                <a:solidFill>
                  <a:srgbClr val="00C5DB"/>
                </a:solidFill>
                <a:effectLst/>
                <a:uLnTx/>
                <a:uFillTx/>
                <a:latin typeface="Source Sans Pro" pitchFamily="34"/>
                <a:ea typeface="Source Sans Pro" pitchFamily="34"/>
                <a:cs typeface="+mn-cs"/>
              </a:rPr>
              <a:t>22. november 2023</a:t>
            </a:r>
            <a:r>
              <a:rPr kumimoji="0" lang="en-GB" sz="1600" b="0" i="0" u="none" strike="noStrike" kern="0" cap="none" spc="0" normalizeH="0" baseline="0" noProof="0">
                <a:ln>
                  <a:noFill/>
                </a:ln>
                <a:solidFill>
                  <a:srgbClr val="00C5DB"/>
                </a:solidFill>
                <a:effectLst/>
                <a:uLnTx/>
                <a:uFillTx/>
                <a:latin typeface="Source Sans Pro" pitchFamily="34"/>
                <a:ea typeface="Source Sans Pro" pitchFamily="34"/>
                <a:cs typeface="+mn-cs"/>
              </a:rPr>
              <a:t> </a:t>
            </a:r>
            <a:endParaRPr kumimoji="0" lang="sk-SK" sz="1600" b="0" i="0" u="none" strike="noStrike" kern="1200" cap="none" spc="0" normalizeH="0" baseline="0" noProof="0">
              <a:ln>
                <a:noFill/>
              </a:ln>
              <a:solidFill>
                <a:srgbClr val="00C5DB"/>
              </a:solidFill>
              <a:effectLst/>
              <a:uLnTx/>
              <a:uFillTx/>
              <a:latin typeface="Source Sans Pro" pitchFamily="34"/>
              <a:ea typeface="Source Sans Pro" pitchFamily="34"/>
              <a:cs typeface="+mn-cs"/>
            </a:endParaRPr>
          </a:p>
        </p:txBody>
      </p:sp>
      <p:sp>
        <p:nvSpPr>
          <p:cNvPr id="22" name="BlokTextu 21">
            <a:extLst>
              <a:ext uri="{FF2B5EF4-FFF2-40B4-BE49-F238E27FC236}">
                <a16:creationId xmlns:a16="http://schemas.microsoft.com/office/drawing/2014/main" id="{BDC0B8FD-3294-2116-677D-C036379D648E}"/>
              </a:ext>
            </a:extLst>
          </p:cNvPr>
          <p:cNvSpPr txBox="1"/>
          <p:nvPr/>
        </p:nvSpPr>
        <p:spPr>
          <a:xfrm>
            <a:off x="1738820" y="4000871"/>
            <a:ext cx="2358920" cy="792140"/>
          </a:xfrm>
          <a:prstGeom prst="rect">
            <a:avLst/>
          </a:prstGeom>
          <a:noFill/>
          <a:ln cap="flat">
            <a:noFill/>
          </a:ln>
        </p:spPr>
        <p:txBody>
          <a:bodyPr vert="horz" wrap="square" lIns="91440" tIns="45720" rIns="91440" bIns="45720" anchor="t" anchorCtr="0" compatLnSpc="1">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sz="1800" b="0" i="0" u="none" strike="noStrike" kern="0" cap="none" spc="0" baseline="0">
                <a:solidFill>
                  <a:srgbClr val="000000"/>
                </a:solidFill>
                <a:uFillTx/>
              </a:defRPr>
            </a:pPr>
            <a:r>
              <a:rPr kumimoji="0" lang="sk-SK" sz="1600" b="0" i="0" u="none" strike="noStrike" kern="0" cap="none" spc="0" normalizeH="0" baseline="0" noProof="0">
                <a:ln>
                  <a:noFill/>
                </a:ln>
                <a:solidFill>
                  <a:srgbClr val="000000"/>
                </a:solidFill>
                <a:effectLst/>
                <a:uLnTx/>
                <a:uFillTx/>
                <a:latin typeface="Source Sans Pro" pitchFamily="34"/>
                <a:ea typeface="Source Sans Pro" pitchFamily="34"/>
                <a:cs typeface="+mn-cs"/>
              </a:rPr>
              <a:t>2. z</a:t>
            </a:r>
            <a:r>
              <a:rPr kumimoji="0" lang="en-GB" sz="1600" b="0" i="0" u="none" strike="noStrike" kern="0" cap="none" spc="0" normalizeH="0" baseline="0" noProof="0" err="1">
                <a:ln>
                  <a:noFill/>
                </a:ln>
                <a:solidFill>
                  <a:srgbClr val="000000"/>
                </a:solidFill>
                <a:effectLst/>
                <a:uLnTx/>
                <a:uFillTx/>
                <a:latin typeface="Source Sans Pro" pitchFamily="34"/>
                <a:ea typeface="Source Sans Pro" pitchFamily="34"/>
                <a:cs typeface="+mn-cs"/>
              </a:rPr>
              <a:t>asadnutie</a:t>
            </a:r>
            <a:endParaRPr kumimoji="0" lang="sk-SK" sz="1600" b="0" i="0" u="none" strike="noStrike" kern="0" cap="none" spc="0" normalizeH="0" baseline="0" noProof="0">
              <a:ln>
                <a:noFill/>
              </a:ln>
              <a:solidFill>
                <a:srgbClr val="000000"/>
              </a:solidFill>
              <a:effectLst/>
              <a:uLnTx/>
              <a:uFillTx/>
              <a:latin typeface="Source Sans Pro" pitchFamily="34"/>
              <a:ea typeface="Source Sans Pro" pitchFamily="34"/>
              <a:cs typeface="+mn-cs"/>
            </a:endParaRPr>
          </a:p>
          <a:p>
            <a:pPr marL="0" marR="0" lvl="0" indent="0" algn="ctr" defTabSz="914400" rtl="0" eaLnBrk="1" fontAlgn="auto" latinLnBrk="0" hangingPunct="1">
              <a:lnSpc>
                <a:spcPct val="150000"/>
              </a:lnSpc>
              <a:spcBef>
                <a:spcPts val="0"/>
              </a:spcBef>
              <a:spcAft>
                <a:spcPts val="0"/>
              </a:spcAft>
              <a:buClrTx/>
              <a:buSzTx/>
              <a:buFontTx/>
              <a:buNone/>
              <a:tabLst/>
              <a:defRPr sz="1800" b="0" i="0" u="none" strike="noStrike" kern="0" cap="none" spc="0" baseline="0">
                <a:solidFill>
                  <a:srgbClr val="000000"/>
                </a:solidFill>
                <a:uFillTx/>
              </a:defRPr>
            </a:pPr>
            <a:r>
              <a:rPr kumimoji="0" lang="sk-SK" sz="1600" b="0" i="0" u="none" strike="noStrike" kern="0" cap="none" spc="0" normalizeH="0" baseline="0" noProof="0">
                <a:ln>
                  <a:noFill/>
                </a:ln>
                <a:solidFill>
                  <a:srgbClr val="00C5DB"/>
                </a:solidFill>
                <a:effectLst/>
                <a:uLnTx/>
                <a:uFillTx/>
                <a:latin typeface="Source Sans Pro" pitchFamily="34"/>
                <a:ea typeface="Source Sans Pro" pitchFamily="34"/>
                <a:cs typeface="+mn-cs"/>
              </a:rPr>
              <a:t>1. február 2024</a:t>
            </a:r>
            <a:r>
              <a:rPr kumimoji="0" lang="en-GB" sz="1600" b="0" i="0" u="none" strike="noStrike" kern="0" cap="none" spc="0" normalizeH="0" baseline="0" noProof="0">
                <a:ln>
                  <a:noFill/>
                </a:ln>
                <a:solidFill>
                  <a:srgbClr val="00C5DB"/>
                </a:solidFill>
                <a:effectLst/>
                <a:uLnTx/>
                <a:uFillTx/>
                <a:latin typeface="Source Sans Pro" pitchFamily="34"/>
                <a:ea typeface="Source Sans Pro" pitchFamily="34"/>
                <a:cs typeface="+mn-cs"/>
              </a:rPr>
              <a:t> </a:t>
            </a:r>
            <a:endParaRPr kumimoji="0" lang="sk-SK" sz="1600" b="0" i="0" u="none" strike="noStrike" kern="1200" cap="none" spc="0" normalizeH="0" baseline="0" noProof="0">
              <a:ln>
                <a:noFill/>
              </a:ln>
              <a:solidFill>
                <a:srgbClr val="00C5DB"/>
              </a:solidFill>
              <a:effectLst/>
              <a:uLnTx/>
              <a:uFillTx/>
              <a:latin typeface="Source Sans Pro" pitchFamily="34"/>
              <a:ea typeface="Source Sans Pro" pitchFamily="34"/>
              <a:cs typeface="+mn-cs"/>
            </a:endParaRPr>
          </a:p>
        </p:txBody>
      </p:sp>
      <p:sp>
        <p:nvSpPr>
          <p:cNvPr id="23" name="BlokTextu 22">
            <a:extLst>
              <a:ext uri="{FF2B5EF4-FFF2-40B4-BE49-F238E27FC236}">
                <a16:creationId xmlns:a16="http://schemas.microsoft.com/office/drawing/2014/main" id="{ED865C73-7A4B-6032-3106-84F74150496D}"/>
              </a:ext>
            </a:extLst>
          </p:cNvPr>
          <p:cNvSpPr txBox="1"/>
          <p:nvPr/>
        </p:nvSpPr>
        <p:spPr>
          <a:xfrm>
            <a:off x="2964355" y="1785266"/>
            <a:ext cx="3131645" cy="792140"/>
          </a:xfrm>
          <a:prstGeom prst="rect">
            <a:avLst/>
          </a:prstGeom>
          <a:noFill/>
          <a:ln cap="flat">
            <a:noFill/>
          </a:ln>
        </p:spPr>
        <p:txBody>
          <a:bodyPr vert="horz" wrap="square" lIns="91440" tIns="45720" rIns="91440" bIns="45720" anchor="t" anchorCtr="0" compatLnSpc="1">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sz="1800" b="0" i="0" u="none" strike="noStrike" kern="0" cap="none" spc="0" baseline="0">
                <a:solidFill>
                  <a:srgbClr val="000000"/>
                </a:solidFill>
                <a:uFillTx/>
              </a:defRPr>
            </a:pPr>
            <a:r>
              <a:rPr kumimoji="0" lang="sk-SK" sz="1600" b="0" i="0" u="none" strike="noStrike" kern="0" cap="none" spc="0" normalizeH="0" baseline="0" noProof="0">
                <a:ln>
                  <a:noFill/>
                </a:ln>
                <a:solidFill>
                  <a:srgbClr val="000000"/>
                </a:solidFill>
                <a:effectLst/>
                <a:uLnTx/>
                <a:uFillTx/>
                <a:latin typeface="Source Sans Pro" pitchFamily="34"/>
                <a:ea typeface="Source Sans Pro" pitchFamily="34"/>
                <a:cs typeface="+mn-cs"/>
              </a:rPr>
              <a:t>stretnutia k prioritným oblastiam</a:t>
            </a:r>
          </a:p>
          <a:p>
            <a:pPr marL="0" marR="0" lvl="0" indent="0" algn="ctr" defTabSz="914400" rtl="0" eaLnBrk="1" fontAlgn="auto" latinLnBrk="0" hangingPunct="1">
              <a:lnSpc>
                <a:spcPct val="150000"/>
              </a:lnSpc>
              <a:spcBef>
                <a:spcPts val="0"/>
              </a:spcBef>
              <a:spcAft>
                <a:spcPts val="0"/>
              </a:spcAft>
              <a:buClrTx/>
              <a:buSzTx/>
              <a:buFontTx/>
              <a:buNone/>
              <a:tabLst/>
              <a:defRPr sz="1800" b="0" i="0" u="none" strike="noStrike" kern="0" cap="none" spc="0" baseline="0">
                <a:solidFill>
                  <a:srgbClr val="000000"/>
                </a:solidFill>
                <a:uFillTx/>
              </a:defRPr>
            </a:pPr>
            <a:r>
              <a:rPr kumimoji="0" lang="sk-SK" sz="1600" b="0" i="0" u="none" strike="noStrike" kern="0" cap="none" spc="0" normalizeH="0" baseline="0" noProof="0">
                <a:ln>
                  <a:noFill/>
                </a:ln>
                <a:solidFill>
                  <a:srgbClr val="00C5DB"/>
                </a:solidFill>
                <a:effectLst/>
                <a:uLnTx/>
                <a:uFillTx/>
                <a:latin typeface="Source Sans Pro" pitchFamily="34"/>
                <a:ea typeface="Source Sans Pro" pitchFamily="34"/>
                <a:cs typeface="+mn-cs"/>
              </a:rPr>
              <a:t>12. a 13. a 20. marec 2024</a:t>
            </a:r>
            <a:endParaRPr kumimoji="0" lang="sk-SK" sz="1600" b="0" i="0" u="none" strike="noStrike" kern="1200" cap="none" spc="0" normalizeH="0" baseline="0" noProof="0">
              <a:ln>
                <a:noFill/>
              </a:ln>
              <a:solidFill>
                <a:srgbClr val="00C5DB"/>
              </a:solidFill>
              <a:effectLst/>
              <a:uLnTx/>
              <a:uFillTx/>
              <a:latin typeface="Source Sans Pro" pitchFamily="34"/>
              <a:ea typeface="Source Sans Pro" pitchFamily="34"/>
              <a:cs typeface="+mn-cs"/>
            </a:endParaRPr>
          </a:p>
        </p:txBody>
      </p:sp>
      <p:sp>
        <p:nvSpPr>
          <p:cNvPr id="26" name="BlokTextu 25">
            <a:extLst>
              <a:ext uri="{FF2B5EF4-FFF2-40B4-BE49-F238E27FC236}">
                <a16:creationId xmlns:a16="http://schemas.microsoft.com/office/drawing/2014/main" id="{799AAF54-D48E-DACA-2565-DB5D4CCFDFFD}"/>
              </a:ext>
            </a:extLst>
          </p:cNvPr>
          <p:cNvSpPr txBox="1"/>
          <p:nvPr/>
        </p:nvSpPr>
        <p:spPr>
          <a:xfrm>
            <a:off x="4833182" y="4000871"/>
            <a:ext cx="2618447" cy="792140"/>
          </a:xfrm>
          <a:prstGeom prst="rect">
            <a:avLst/>
          </a:prstGeom>
          <a:noFill/>
          <a:ln cap="flat">
            <a:noFill/>
          </a:ln>
        </p:spPr>
        <p:txBody>
          <a:bodyPr vert="horz" wrap="square" lIns="91440" tIns="45720" rIns="91440" bIns="45720" anchor="t" anchorCtr="0" compatLnSpc="1">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sz="1800" b="0" i="0" u="none" strike="noStrike" kern="0" cap="none" spc="0" baseline="0">
                <a:solidFill>
                  <a:srgbClr val="000000"/>
                </a:solidFill>
                <a:uFillTx/>
              </a:defRPr>
            </a:pPr>
            <a:r>
              <a:rPr kumimoji="0" lang="sk-SK" sz="1600" b="0" i="0" u="none" strike="noStrike" kern="0" cap="none" spc="0" normalizeH="0" baseline="0" noProof="0">
                <a:ln>
                  <a:noFill/>
                </a:ln>
                <a:solidFill>
                  <a:srgbClr val="000000"/>
                </a:solidFill>
                <a:effectLst/>
                <a:uLnTx/>
                <a:uFillTx/>
                <a:latin typeface="Source Sans Pro"/>
                <a:ea typeface="Source Sans Pro"/>
                <a:cs typeface="+mn-cs"/>
              </a:rPr>
              <a:t>koordinácia s vizionármi </a:t>
            </a:r>
          </a:p>
          <a:p>
            <a:pPr marL="0" marR="0" lvl="0" indent="0" algn="ctr" defTabSz="914400" rtl="0" eaLnBrk="1" fontAlgn="auto" latinLnBrk="0" hangingPunct="1">
              <a:lnSpc>
                <a:spcPct val="150000"/>
              </a:lnSpc>
              <a:spcBef>
                <a:spcPts val="0"/>
              </a:spcBef>
              <a:spcAft>
                <a:spcPts val="0"/>
              </a:spcAft>
              <a:buClrTx/>
              <a:buSzTx/>
              <a:buFontTx/>
              <a:buNone/>
              <a:tabLst/>
              <a:defRPr sz="1800" b="0" i="0" u="none" strike="noStrike" kern="0" cap="none" spc="0" baseline="0">
                <a:solidFill>
                  <a:srgbClr val="000000"/>
                </a:solidFill>
                <a:uFillTx/>
              </a:defRPr>
            </a:pPr>
            <a:r>
              <a:rPr kumimoji="0" lang="sk-SK" sz="1600" b="0" i="0" u="none" strike="noStrike" kern="0" cap="none" spc="0" normalizeH="0" baseline="0" noProof="0">
                <a:ln>
                  <a:noFill/>
                </a:ln>
                <a:solidFill>
                  <a:srgbClr val="00C5DB"/>
                </a:solidFill>
                <a:effectLst/>
                <a:uLnTx/>
                <a:uFillTx/>
                <a:latin typeface="Source Sans Pro" pitchFamily="34"/>
                <a:ea typeface="Source Sans Pro" pitchFamily="34"/>
                <a:cs typeface="+mn-cs"/>
              </a:rPr>
              <a:t>marec – apríl 2024 </a:t>
            </a:r>
            <a:endParaRPr kumimoji="0" lang="sk-SK" sz="1600" b="0" i="0" u="none" strike="noStrike" kern="1200" cap="none" spc="0" normalizeH="0" baseline="0" noProof="0">
              <a:ln>
                <a:noFill/>
              </a:ln>
              <a:solidFill>
                <a:srgbClr val="00C5DB"/>
              </a:solidFill>
              <a:effectLst/>
              <a:uLnTx/>
              <a:uFillTx/>
              <a:latin typeface="Source Sans Pro" pitchFamily="34"/>
              <a:ea typeface="Source Sans Pro" pitchFamily="34"/>
              <a:cs typeface="+mn-cs"/>
            </a:endParaRPr>
          </a:p>
        </p:txBody>
      </p:sp>
      <p:sp>
        <p:nvSpPr>
          <p:cNvPr id="27" name="BlokTextu 26">
            <a:extLst>
              <a:ext uri="{FF2B5EF4-FFF2-40B4-BE49-F238E27FC236}">
                <a16:creationId xmlns:a16="http://schemas.microsoft.com/office/drawing/2014/main" id="{897B7F4C-356C-0C58-A615-D27BF20ADE86}"/>
              </a:ext>
            </a:extLst>
          </p:cNvPr>
          <p:cNvSpPr txBox="1"/>
          <p:nvPr/>
        </p:nvSpPr>
        <p:spPr>
          <a:xfrm>
            <a:off x="6591812" y="1785266"/>
            <a:ext cx="2358920" cy="792140"/>
          </a:xfrm>
          <a:prstGeom prst="rect">
            <a:avLst/>
          </a:prstGeom>
          <a:noFill/>
          <a:ln cap="flat">
            <a:noFill/>
          </a:ln>
        </p:spPr>
        <p:txBody>
          <a:bodyPr vert="horz" wrap="square" lIns="91440" tIns="45720" rIns="91440" bIns="45720" anchor="t" anchorCtr="0" compatLnSpc="1">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sz="1800" b="0" i="0" u="none" strike="noStrike" kern="0" cap="none" spc="0" baseline="0">
                <a:solidFill>
                  <a:srgbClr val="000000"/>
                </a:solidFill>
                <a:uFillTx/>
              </a:defRPr>
            </a:pPr>
            <a:r>
              <a:rPr kumimoji="0" lang="sk-SK" sz="1600" b="0" i="0" u="none" strike="noStrike" kern="0" cap="none" spc="0" normalizeH="0" baseline="0" noProof="0">
                <a:ln>
                  <a:noFill/>
                </a:ln>
                <a:solidFill>
                  <a:srgbClr val="000000"/>
                </a:solidFill>
                <a:effectLst/>
                <a:uLnTx/>
                <a:uFillTx/>
                <a:latin typeface="Source Sans Pro" pitchFamily="34"/>
                <a:ea typeface="Source Sans Pro" pitchFamily="34"/>
                <a:cs typeface="+mn-cs"/>
              </a:rPr>
              <a:t>3. z</a:t>
            </a:r>
            <a:r>
              <a:rPr kumimoji="0" lang="en-GB" sz="1600" b="0" i="0" u="none" strike="noStrike" kern="0" cap="none" spc="0" normalizeH="0" baseline="0" noProof="0" err="1">
                <a:ln>
                  <a:noFill/>
                </a:ln>
                <a:solidFill>
                  <a:srgbClr val="000000"/>
                </a:solidFill>
                <a:effectLst/>
                <a:uLnTx/>
                <a:uFillTx/>
                <a:latin typeface="Source Sans Pro" pitchFamily="34"/>
                <a:ea typeface="Source Sans Pro" pitchFamily="34"/>
                <a:cs typeface="+mn-cs"/>
              </a:rPr>
              <a:t>asadnutie</a:t>
            </a:r>
            <a:endParaRPr kumimoji="0" lang="sk-SK" sz="1600" b="0" i="0" u="none" strike="noStrike" kern="0" cap="none" spc="0" normalizeH="0" baseline="0" noProof="0">
              <a:ln>
                <a:noFill/>
              </a:ln>
              <a:solidFill>
                <a:srgbClr val="000000"/>
              </a:solidFill>
              <a:effectLst/>
              <a:uLnTx/>
              <a:uFillTx/>
              <a:latin typeface="Source Sans Pro" pitchFamily="34"/>
              <a:ea typeface="Source Sans Pro" pitchFamily="34"/>
              <a:cs typeface="+mn-cs"/>
            </a:endParaRPr>
          </a:p>
          <a:p>
            <a:pPr marL="0" marR="0" lvl="0" indent="0" algn="ctr" defTabSz="914400" rtl="0" eaLnBrk="1" fontAlgn="auto" latinLnBrk="0" hangingPunct="1">
              <a:lnSpc>
                <a:spcPct val="150000"/>
              </a:lnSpc>
              <a:spcBef>
                <a:spcPts val="0"/>
              </a:spcBef>
              <a:spcAft>
                <a:spcPts val="0"/>
              </a:spcAft>
              <a:buClrTx/>
              <a:buSzTx/>
              <a:buFontTx/>
              <a:buNone/>
              <a:tabLst/>
              <a:defRPr sz="1800" b="0" i="0" u="none" strike="noStrike" kern="0" cap="none" spc="0" baseline="0">
                <a:solidFill>
                  <a:srgbClr val="000000"/>
                </a:solidFill>
                <a:uFillTx/>
              </a:defRPr>
            </a:pPr>
            <a:r>
              <a:rPr kumimoji="0" lang="sk-SK" sz="1600" b="0" i="0" u="none" strike="noStrike" kern="0" cap="none" spc="0" normalizeH="0" baseline="0" noProof="0">
                <a:ln>
                  <a:noFill/>
                </a:ln>
                <a:solidFill>
                  <a:srgbClr val="00C5DB"/>
                </a:solidFill>
                <a:effectLst/>
                <a:uLnTx/>
                <a:uFillTx/>
                <a:latin typeface="Source Sans Pro" pitchFamily="34"/>
                <a:ea typeface="Source Sans Pro" pitchFamily="34"/>
                <a:cs typeface="+mn-cs"/>
              </a:rPr>
              <a:t>29. máj 2024</a:t>
            </a:r>
            <a:r>
              <a:rPr kumimoji="0" lang="en-GB" sz="1600" b="0" i="0" u="none" strike="noStrike" kern="0" cap="none" spc="0" normalizeH="0" baseline="0" noProof="0">
                <a:ln>
                  <a:noFill/>
                </a:ln>
                <a:solidFill>
                  <a:srgbClr val="00C5DB"/>
                </a:solidFill>
                <a:effectLst/>
                <a:uLnTx/>
                <a:uFillTx/>
                <a:latin typeface="Source Sans Pro" pitchFamily="34"/>
                <a:ea typeface="Source Sans Pro" pitchFamily="34"/>
                <a:cs typeface="+mn-cs"/>
              </a:rPr>
              <a:t> </a:t>
            </a:r>
            <a:endParaRPr kumimoji="0" lang="sk-SK" sz="1600" b="0" i="0" u="none" strike="noStrike" kern="1200" cap="none" spc="0" normalizeH="0" baseline="0" noProof="0">
              <a:ln>
                <a:noFill/>
              </a:ln>
              <a:solidFill>
                <a:srgbClr val="00C5DB"/>
              </a:solidFill>
              <a:effectLst/>
              <a:uLnTx/>
              <a:uFillTx/>
              <a:latin typeface="Source Sans Pro" pitchFamily="34"/>
              <a:ea typeface="Source Sans Pro" pitchFamily="34"/>
              <a:cs typeface="+mn-cs"/>
            </a:endParaRPr>
          </a:p>
        </p:txBody>
      </p:sp>
      <p:sp>
        <p:nvSpPr>
          <p:cNvPr id="28" name="BlokTextu 27">
            <a:extLst>
              <a:ext uri="{FF2B5EF4-FFF2-40B4-BE49-F238E27FC236}">
                <a16:creationId xmlns:a16="http://schemas.microsoft.com/office/drawing/2014/main" id="{F5B8A091-60B0-AB6E-694D-F39E7AFAAFA9}"/>
              </a:ext>
            </a:extLst>
          </p:cNvPr>
          <p:cNvSpPr txBox="1"/>
          <p:nvPr/>
        </p:nvSpPr>
        <p:spPr>
          <a:xfrm>
            <a:off x="8173605" y="4000871"/>
            <a:ext cx="2468447" cy="792140"/>
          </a:xfrm>
          <a:prstGeom prst="rect">
            <a:avLst/>
          </a:prstGeom>
          <a:noFill/>
          <a:ln cap="flat">
            <a:noFill/>
          </a:ln>
        </p:spPr>
        <p:txBody>
          <a:bodyPr vert="horz" wrap="square" lIns="91440" tIns="45720" rIns="91440" bIns="45720" anchor="t" anchorCtr="0" compatLnSpc="1">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sz="1800" b="0" i="0" u="none" strike="noStrike" kern="0" cap="none" spc="0" baseline="0">
                <a:solidFill>
                  <a:srgbClr val="000000"/>
                </a:solidFill>
                <a:uFillTx/>
              </a:defRPr>
            </a:pPr>
            <a:r>
              <a:rPr kumimoji="0" lang="sk-SK" sz="1600" b="0" i="0" u="none" strike="noStrike" kern="0" cap="none" spc="0" normalizeH="0" baseline="0" noProof="0">
                <a:ln>
                  <a:noFill/>
                </a:ln>
                <a:solidFill>
                  <a:srgbClr val="000000"/>
                </a:solidFill>
                <a:effectLst/>
                <a:uLnTx/>
                <a:uFillTx/>
                <a:latin typeface="Source Sans Pro" pitchFamily="34"/>
                <a:ea typeface="Source Sans Pro" pitchFamily="34"/>
                <a:cs typeface="+mn-cs"/>
              </a:rPr>
              <a:t>stretnutie k pripomienkam</a:t>
            </a:r>
          </a:p>
          <a:p>
            <a:pPr marL="0" marR="0" lvl="0" indent="0" algn="ctr" defTabSz="914400" rtl="0" eaLnBrk="1" fontAlgn="auto" latinLnBrk="0" hangingPunct="1">
              <a:lnSpc>
                <a:spcPct val="150000"/>
              </a:lnSpc>
              <a:spcBef>
                <a:spcPts val="0"/>
              </a:spcBef>
              <a:spcAft>
                <a:spcPts val="0"/>
              </a:spcAft>
              <a:buClrTx/>
              <a:buSzTx/>
              <a:buFontTx/>
              <a:buNone/>
              <a:tabLst/>
              <a:defRPr sz="1800" b="0" i="0" u="none" strike="noStrike" kern="0" cap="none" spc="0" baseline="0">
                <a:solidFill>
                  <a:srgbClr val="000000"/>
                </a:solidFill>
                <a:uFillTx/>
              </a:defRPr>
            </a:pPr>
            <a:r>
              <a:rPr kumimoji="0" lang="sk-SK" sz="1600" b="0" i="0" u="none" strike="noStrike" kern="0" cap="none" spc="0" normalizeH="0" baseline="0" noProof="0">
                <a:ln>
                  <a:noFill/>
                </a:ln>
                <a:solidFill>
                  <a:srgbClr val="00C5DB"/>
                </a:solidFill>
                <a:effectLst/>
                <a:uLnTx/>
                <a:uFillTx/>
                <a:latin typeface="Source Sans Pro" pitchFamily="34"/>
                <a:ea typeface="Source Sans Pro" pitchFamily="34"/>
                <a:cs typeface="+mn-cs"/>
              </a:rPr>
              <a:t>11. júl 2024</a:t>
            </a:r>
            <a:r>
              <a:rPr kumimoji="0" lang="en-GB" sz="1600" b="0" i="0" u="none" strike="noStrike" kern="0" cap="none" spc="0" normalizeH="0" baseline="0" noProof="0">
                <a:ln>
                  <a:noFill/>
                </a:ln>
                <a:solidFill>
                  <a:srgbClr val="00C5DB"/>
                </a:solidFill>
                <a:effectLst/>
                <a:uLnTx/>
                <a:uFillTx/>
                <a:latin typeface="Source Sans Pro" pitchFamily="34"/>
                <a:ea typeface="Source Sans Pro" pitchFamily="34"/>
                <a:cs typeface="+mn-cs"/>
              </a:rPr>
              <a:t> </a:t>
            </a:r>
            <a:endParaRPr kumimoji="0" lang="sk-SK" sz="1600" b="0" i="0" u="none" strike="noStrike" kern="1200" cap="none" spc="0" normalizeH="0" baseline="0" noProof="0">
              <a:ln>
                <a:noFill/>
              </a:ln>
              <a:solidFill>
                <a:srgbClr val="00C5DB"/>
              </a:solidFill>
              <a:effectLst/>
              <a:uLnTx/>
              <a:uFillTx/>
              <a:latin typeface="Source Sans Pro" pitchFamily="34"/>
              <a:ea typeface="Source Sans Pro" pitchFamily="34"/>
              <a:cs typeface="+mn-cs"/>
            </a:endParaRPr>
          </a:p>
        </p:txBody>
      </p:sp>
      <p:sp>
        <p:nvSpPr>
          <p:cNvPr id="29" name="BlokTextu 28">
            <a:extLst>
              <a:ext uri="{FF2B5EF4-FFF2-40B4-BE49-F238E27FC236}">
                <a16:creationId xmlns:a16="http://schemas.microsoft.com/office/drawing/2014/main" id="{24A9DF0A-AB75-4D7D-E21C-E21A0095F81A}"/>
              </a:ext>
            </a:extLst>
          </p:cNvPr>
          <p:cNvSpPr txBox="1"/>
          <p:nvPr/>
        </p:nvSpPr>
        <p:spPr>
          <a:xfrm>
            <a:off x="9841277" y="1785266"/>
            <a:ext cx="2358920" cy="792140"/>
          </a:xfrm>
          <a:prstGeom prst="rect">
            <a:avLst/>
          </a:prstGeom>
          <a:noFill/>
          <a:ln cap="flat">
            <a:noFill/>
          </a:ln>
        </p:spPr>
        <p:txBody>
          <a:bodyPr vert="horz" wrap="square" lIns="91440" tIns="45720" rIns="91440" bIns="45720" anchor="t" anchorCtr="0" compatLnSpc="1">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sz="1800" b="0" i="0" u="none" strike="noStrike" kern="0" cap="none" spc="0" baseline="0">
                <a:solidFill>
                  <a:srgbClr val="000000"/>
                </a:solidFill>
                <a:uFillTx/>
              </a:defRPr>
            </a:pPr>
            <a:r>
              <a:rPr kumimoji="0" lang="sk-SK" sz="1600" b="0" i="0" u="none" strike="noStrike" kern="0" cap="none" spc="0" normalizeH="0" baseline="0" noProof="0">
                <a:ln>
                  <a:noFill/>
                </a:ln>
                <a:solidFill>
                  <a:srgbClr val="000000"/>
                </a:solidFill>
                <a:effectLst/>
                <a:uLnTx/>
                <a:uFillTx/>
                <a:latin typeface="Source Sans Pro" pitchFamily="34"/>
                <a:ea typeface="Source Sans Pro" pitchFamily="34"/>
                <a:cs typeface="+mn-cs"/>
              </a:rPr>
              <a:t>4. zasadnutie</a:t>
            </a:r>
          </a:p>
          <a:p>
            <a:pPr marL="0" marR="0" lvl="0" indent="0" algn="ctr" defTabSz="914400" rtl="0" eaLnBrk="1" fontAlgn="auto" latinLnBrk="0" hangingPunct="1">
              <a:lnSpc>
                <a:spcPct val="150000"/>
              </a:lnSpc>
              <a:spcBef>
                <a:spcPts val="0"/>
              </a:spcBef>
              <a:spcAft>
                <a:spcPts val="0"/>
              </a:spcAft>
              <a:buClrTx/>
              <a:buSzTx/>
              <a:buFontTx/>
              <a:buNone/>
              <a:tabLst/>
              <a:defRPr sz="1800" b="0" i="0" u="none" strike="noStrike" kern="0" cap="none" spc="0" baseline="0">
                <a:solidFill>
                  <a:srgbClr val="000000"/>
                </a:solidFill>
                <a:uFillTx/>
              </a:defRPr>
            </a:pPr>
            <a:r>
              <a:rPr kumimoji="0" lang="sk-SK" sz="1600" b="0" i="0" u="none" strike="noStrike" kern="0" cap="none" spc="0" normalizeH="0" baseline="0" noProof="0">
                <a:ln>
                  <a:noFill/>
                </a:ln>
                <a:solidFill>
                  <a:srgbClr val="00C5DB"/>
                </a:solidFill>
                <a:effectLst/>
                <a:uLnTx/>
                <a:uFillTx/>
                <a:latin typeface="Source Sans Pro" pitchFamily="34"/>
                <a:ea typeface="Source Sans Pro" pitchFamily="34"/>
                <a:cs typeface="+mn-cs"/>
              </a:rPr>
              <a:t>20. august 2024</a:t>
            </a:r>
            <a:r>
              <a:rPr kumimoji="0" lang="en-GB" sz="1600" b="0" i="0" u="none" strike="noStrike" kern="0" cap="none" spc="0" normalizeH="0" baseline="0" noProof="0">
                <a:ln>
                  <a:noFill/>
                </a:ln>
                <a:solidFill>
                  <a:srgbClr val="00C5DB"/>
                </a:solidFill>
                <a:effectLst/>
                <a:uLnTx/>
                <a:uFillTx/>
                <a:latin typeface="Source Sans Pro" pitchFamily="34"/>
                <a:ea typeface="Source Sans Pro" pitchFamily="34"/>
                <a:cs typeface="+mn-cs"/>
              </a:rPr>
              <a:t> </a:t>
            </a:r>
            <a:endParaRPr kumimoji="0" lang="sk-SK" sz="1600" b="0" i="0" u="none" strike="noStrike" kern="1200" cap="none" spc="0" normalizeH="0" baseline="0" noProof="0">
              <a:ln>
                <a:noFill/>
              </a:ln>
              <a:solidFill>
                <a:srgbClr val="00C5DB"/>
              </a:solidFill>
              <a:effectLst/>
              <a:uLnTx/>
              <a:uFillTx/>
              <a:latin typeface="Source Sans Pro" pitchFamily="34"/>
              <a:ea typeface="Source Sans Pro" pitchFamily="34"/>
              <a:cs typeface="+mn-cs"/>
            </a:endParaRPr>
          </a:p>
        </p:txBody>
      </p:sp>
      <p:cxnSp>
        <p:nvCxnSpPr>
          <p:cNvPr id="36" name="Rovná spojnica 35">
            <a:extLst>
              <a:ext uri="{FF2B5EF4-FFF2-40B4-BE49-F238E27FC236}">
                <a16:creationId xmlns:a16="http://schemas.microsoft.com/office/drawing/2014/main" id="{A91C5EC2-61E9-2B6F-85DA-22CAE46B0008}"/>
              </a:ext>
            </a:extLst>
          </p:cNvPr>
          <p:cNvCxnSpPr>
            <a:cxnSpLocks/>
            <a:stCxn id="22" idx="0"/>
            <a:endCxn id="11" idx="4"/>
          </p:cNvCxnSpPr>
          <p:nvPr/>
        </p:nvCxnSpPr>
        <p:spPr>
          <a:xfrm flipH="1" flipV="1">
            <a:off x="2916765" y="3410822"/>
            <a:ext cx="1515" cy="590049"/>
          </a:xfrm>
          <a:prstGeom prst="line">
            <a:avLst/>
          </a:prstGeom>
          <a:ln w="28575">
            <a:solidFill>
              <a:srgbClr val="1E22AA"/>
            </a:solidFill>
          </a:ln>
        </p:spPr>
        <p:style>
          <a:lnRef idx="1">
            <a:schemeClr val="accent1"/>
          </a:lnRef>
          <a:fillRef idx="0">
            <a:schemeClr val="accent1"/>
          </a:fillRef>
          <a:effectRef idx="0">
            <a:schemeClr val="accent1"/>
          </a:effectRef>
          <a:fontRef idx="minor">
            <a:schemeClr val="tx1"/>
          </a:fontRef>
        </p:style>
      </p:cxnSp>
      <p:cxnSp>
        <p:nvCxnSpPr>
          <p:cNvPr id="37" name="Rovná spojnica 36">
            <a:extLst>
              <a:ext uri="{FF2B5EF4-FFF2-40B4-BE49-F238E27FC236}">
                <a16:creationId xmlns:a16="http://schemas.microsoft.com/office/drawing/2014/main" id="{123FF950-7841-EC21-CCB4-BE7D27802F7E}"/>
              </a:ext>
            </a:extLst>
          </p:cNvPr>
          <p:cNvCxnSpPr>
            <a:cxnSpLocks/>
            <a:stCxn id="12" idx="0"/>
            <a:endCxn id="23" idx="2"/>
          </p:cNvCxnSpPr>
          <p:nvPr/>
        </p:nvCxnSpPr>
        <p:spPr>
          <a:xfrm flipH="1" flipV="1">
            <a:off x="4530178" y="2577406"/>
            <a:ext cx="926" cy="566308"/>
          </a:xfrm>
          <a:prstGeom prst="line">
            <a:avLst/>
          </a:prstGeom>
          <a:ln w="28575">
            <a:solidFill>
              <a:srgbClr val="1E22AA"/>
            </a:solidFill>
          </a:ln>
        </p:spPr>
        <p:style>
          <a:lnRef idx="1">
            <a:schemeClr val="accent1"/>
          </a:lnRef>
          <a:fillRef idx="0">
            <a:schemeClr val="accent1"/>
          </a:fillRef>
          <a:effectRef idx="0">
            <a:schemeClr val="accent1"/>
          </a:effectRef>
          <a:fontRef idx="minor">
            <a:schemeClr val="tx1"/>
          </a:fontRef>
        </p:style>
      </p:cxnSp>
      <p:cxnSp>
        <p:nvCxnSpPr>
          <p:cNvPr id="38" name="Rovná spojnica 37">
            <a:extLst>
              <a:ext uri="{FF2B5EF4-FFF2-40B4-BE49-F238E27FC236}">
                <a16:creationId xmlns:a16="http://schemas.microsoft.com/office/drawing/2014/main" id="{F21C4760-4396-0716-F635-05A9F1E91566}"/>
              </a:ext>
            </a:extLst>
          </p:cNvPr>
          <p:cNvCxnSpPr>
            <a:cxnSpLocks/>
            <a:stCxn id="26" idx="0"/>
            <a:endCxn id="10" idx="4"/>
          </p:cNvCxnSpPr>
          <p:nvPr/>
        </p:nvCxnSpPr>
        <p:spPr>
          <a:xfrm flipV="1">
            <a:off x="6142406" y="3396503"/>
            <a:ext cx="4848" cy="604368"/>
          </a:xfrm>
          <a:prstGeom prst="line">
            <a:avLst/>
          </a:prstGeom>
          <a:ln w="28575">
            <a:solidFill>
              <a:srgbClr val="1E22AA"/>
            </a:solidFill>
          </a:ln>
        </p:spPr>
        <p:style>
          <a:lnRef idx="1">
            <a:schemeClr val="accent1"/>
          </a:lnRef>
          <a:fillRef idx="0">
            <a:schemeClr val="accent1"/>
          </a:fillRef>
          <a:effectRef idx="0">
            <a:schemeClr val="accent1"/>
          </a:effectRef>
          <a:fontRef idx="minor">
            <a:schemeClr val="tx1"/>
          </a:fontRef>
        </p:style>
      </p:cxnSp>
      <p:cxnSp>
        <p:nvCxnSpPr>
          <p:cNvPr id="39" name="Rovná spojnica 38">
            <a:extLst>
              <a:ext uri="{FF2B5EF4-FFF2-40B4-BE49-F238E27FC236}">
                <a16:creationId xmlns:a16="http://schemas.microsoft.com/office/drawing/2014/main" id="{14D866D8-7F7D-A994-5508-586D53FDBC2E}"/>
              </a:ext>
            </a:extLst>
          </p:cNvPr>
          <p:cNvCxnSpPr>
            <a:cxnSpLocks/>
            <a:stCxn id="13" idx="0"/>
            <a:endCxn id="27" idx="2"/>
          </p:cNvCxnSpPr>
          <p:nvPr/>
        </p:nvCxnSpPr>
        <p:spPr>
          <a:xfrm flipH="1" flipV="1">
            <a:off x="7771272" y="2577406"/>
            <a:ext cx="50" cy="588947"/>
          </a:xfrm>
          <a:prstGeom prst="line">
            <a:avLst/>
          </a:prstGeom>
          <a:ln w="28575">
            <a:solidFill>
              <a:srgbClr val="1E22AA"/>
            </a:solidFill>
          </a:ln>
        </p:spPr>
        <p:style>
          <a:lnRef idx="1">
            <a:schemeClr val="accent1"/>
          </a:lnRef>
          <a:fillRef idx="0">
            <a:schemeClr val="accent1"/>
          </a:fillRef>
          <a:effectRef idx="0">
            <a:schemeClr val="accent1"/>
          </a:effectRef>
          <a:fontRef idx="minor">
            <a:schemeClr val="tx1"/>
          </a:fontRef>
        </p:style>
      </p:cxnSp>
      <p:cxnSp>
        <p:nvCxnSpPr>
          <p:cNvPr id="40" name="Rovná spojnica 39">
            <a:extLst>
              <a:ext uri="{FF2B5EF4-FFF2-40B4-BE49-F238E27FC236}">
                <a16:creationId xmlns:a16="http://schemas.microsoft.com/office/drawing/2014/main" id="{62664ADF-CFB7-4BCB-F1FA-C76D4FA49109}"/>
              </a:ext>
            </a:extLst>
          </p:cNvPr>
          <p:cNvCxnSpPr>
            <a:cxnSpLocks/>
            <a:stCxn id="28" idx="0"/>
            <a:endCxn id="14" idx="4"/>
          </p:cNvCxnSpPr>
          <p:nvPr/>
        </p:nvCxnSpPr>
        <p:spPr>
          <a:xfrm flipH="1" flipV="1">
            <a:off x="9395390" y="3418353"/>
            <a:ext cx="12439" cy="582518"/>
          </a:xfrm>
          <a:prstGeom prst="line">
            <a:avLst/>
          </a:prstGeom>
          <a:ln w="28575">
            <a:solidFill>
              <a:srgbClr val="1E22AA"/>
            </a:solidFill>
          </a:ln>
        </p:spPr>
        <p:style>
          <a:lnRef idx="1">
            <a:schemeClr val="accent1"/>
          </a:lnRef>
          <a:fillRef idx="0">
            <a:schemeClr val="accent1"/>
          </a:fillRef>
          <a:effectRef idx="0">
            <a:schemeClr val="accent1"/>
          </a:effectRef>
          <a:fontRef idx="minor">
            <a:schemeClr val="tx1"/>
          </a:fontRef>
        </p:style>
      </p:cxnSp>
      <p:cxnSp>
        <p:nvCxnSpPr>
          <p:cNvPr id="41" name="Rovná spojnica 40">
            <a:extLst>
              <a:ext uri="{FF2B5EF4-FFF2-40B4-BE49-F238E27FC236}">
                <a16:creationId xmlns:a16="http://schemas.microsoft.com/office/drawing/2014/main" id="{D79BD026-70BE-D44C-B6D4-590E0BDA36CA}"/>
              </a:ext>
            </a:extLst>
          </p:cNvPr>
          <p:cNvCxnSpPr>
            <a:cxnSpLocks/>
            <a:stCxn id="9" idx="0"/>
            <a:endCxn id="29" idx="2"/>
          </p:cNvCxnSpPr>
          <p:nvPr/>
        </p:nvCxnSpPr>
        <p:spPr>
          <a:xfrm flipV="1">
            <a:off x="11020737" y="2577406"/>
            <a:ext cx="0" cy="588947"/>
          </a:xfrm>
          <a:prstGeom prst="line">
            <a:avLst/>
          </a:prstGeom>
          <a:ln w="28575">
            <a:solidFill>
              <a:srgbClr val="1E22AA"/>
            </a:solidFill>
          </a:ln>
        </p:spPr>
        <p:style>
          <a:lnRef idx="1">
            <a:schemeClr val="accent1"/>
          </a:lnRef>
          <a:fillRef idx="0">
            <a:schemeClr val="accent1"/>
          </a:fillRef>
          <a:effectRef idx="0">
            <a:schemeClr val="accent1"/>
          </a:effectRef>
          <a:fontRef idx="minor">
            <a:schemeClr val="tx1"/>
          </a:fontRef>
        </p:style>
      </p:cxnSp>
      <p:cxnSp>
        <p:nvCxnSpPr>
          <p:cNvPr id="67" name="Rovná spojnica 66">
            <a:extLst>
              <a:ext uri="{FF2B5EF4-FFF2-40B4-BE49-F238E27FC236}">
                <a16:creationId xmlns:a16="http://schemas.microsoft.com/office/drawing/2014/main" id="{CB8FF2B7-1523-AA3F-7728-CABA6099F8D0}"/>
              </a:ext>
            </a:extLst>
          </p:cNvPr>
          <p:cNvCxnSpPr>
            <a:cxnSpLocks/>
            <a:stCxn id="7" idx="0"/>
            <a:endCxn id="19" idx="2"/>
          </p:cNvCxnSpPr>
          <p:nvPr/>
        </p:nvCxnSpPr>
        <p:spPr>
          <a:xfrm flipV="1">
            <a:off x="1294094" y="2577406"/>
            <a:ext cx="6521" cy="588947"/>
          </a:xfrm>
          <a:prstGeom prst="line">
            <a:avLst/>
          </a:prstGeom>
          <a:ln w="28575">
            <a:solidFill>
              <a:srgbClr val="1E22AA"/>
            </a:solidFill>
          </a:ln>
        </p:spPr>
        <p:style>
          <a:lnRef idx="1">
            <a:schemeClr val="accent1"/>
          </a:lnRef>
          <a:fillRef idx="0">
            <a:schemeClr val="accent1"/>
          </a:fillRef>
          <a:effectRef idx="0">
            <a:schemeClr val="accent1"/>
          </a:effectRef>
          <a:fontRef idx="minor">
            <a:schemeClr val="tx1"/>
          </a:fontRef>
        </p:style>
      </p:cxnSp>
      <p:sp>
        <p:nvSpPr>
          <p:cNvPr id="86" name="BlokTextu 85">
            <a:extLst>
              <a:ext uri="{FF2B5EF4-FFF2-40B4-BE49-F238E27FC236}">
                <a16:creationId xmlns:a16="http://schemas.microsoft.com/office/drawing/2014/main" id="{E6DA9983-6AE2-B4DD-DAC0-E85585975BDC}"/>
              </a:ext>
            </a:extLst>
          </p:cNvPr>
          <p:cNvSpPr txBox="1"/>
          <p:nvPr/>
        </p:nvSpPr>
        <p:spPr>
          <a:xfrm>
            <a:off x="1221671" y="3277883"/>
            <a:ext cx="1764841"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sk-SK" sz="1400" b="0" i="0" u="none" strike="noStrike" kern="0" cap="none" spc="0" normalizeH="0" baseline="0" noProof="0">
                <a:ln>
                  <a:noFill/>
                </a:ln>
                <a:solidFill>
                  <a:srgbClr val="C00000"/>
                </a:solidFill>
                <a:effectLst/>
                <a:uLnTx/>
                <a:uFillTx/>
                <a:latin typeface="Source Sans Pro" pitchFamily="34"/>
                <a:ea typeface="Source Sans Pro" pitchFamily="34"/>
                <a:cs typeface="+mn-cs"/>
              </a:rPr>
              <a:t>analýza dát</a:t>
            </a:r>
          </a:p>
        </p:txBody>
      </p:sp>
      <p:sp>
        <p:nvSpPr>
          <p:cNvPr id="88" name="BlokTextu 87">
            <a:extLst>
              <a:ext uri="{FF2B5EF4-FFF2-40B4-BE49-F238E27FC236}">
                <a16:creationId xmlns:a16="http://schemas.microsoft.com/office/drawing/2014/main" id="{B1EDD16D-4495-D7CD-5A16-26A8C3E81D90}"/>
              </a:ext>
            </a:extLst>
          </p:cNvPr>
          <p:cNvSpPr txBox="1"/>
          <p:nvPr/>
        </p:nvSpPr>
        <p:spPr>
          <a:xfrm>
            <a:off x="2905792" y="3280542"/>
            <a:ext cx="1607729"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sk-SK" sz="1400" b="0" i="0" u="none" strike="noStrike" kern="0" cap="none" spc="0" normalizeH="0" baseline="0" noProof="0">
                <a:ln>
                  <a:noFill/>
                </a:ln>
                <a:solidFill>
                  <a:srgbClr val="C00000"/>
                </a:solidFill>
                <a:effectLst/>
                <a:uLnTx/>
                <a:uFillTx/>
                <a:latin typeface="Source Sans Pro" pitchFamily="34"/>
                <a:ea typeface="Source Sans Pro" pitchFamily="34"/>
                <a:cs typeface="+mn-cs"/>
              </a:rPr>
              <a:t>analýza pripomienok</a:t>
            </a:r>
          </a:p>
        </p:txBody>
      </p:sp>
      <p:sp>
        <p:nvSpPr>
          <p:cNvPr id="90" name="BlokTextu 89">
            <a:extLst>
              <a:ext uri="{FF2B5EF4-FFF2-40B4-BE49-F238E27FC236}">
                <a16:creationId xmlns:a16="http://schemas.microsoft.com/office/drawing/2014/main" id="{970FB460-9035-D295-97F1-8064BF722300}"/>
              </a:ext>
            </a:extLst>
          </p:cNvPr>
          <p:cNvSpPr txBox="1"/>
          <p:nvPr/>
        </p:nvSpPr>
        <p:spPr>
          <a:xfrm>
            <a:off x="4522746" y="3277634"/>
            <a:ext cx="1661502"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sk-SK" sz="1400" b="0" i="0" u="none" strike="noStrike" kern="0" cap="none" spc="0" normalizeH="0" baseline="0" noProof="0">
                <a:ln>
                  <a:noFill/>
                </a:ln>
                <a:solidFill>
                  <a:srgbClr val="C00000"/>
                </a:solidFill>
                <a:effectLst/>
                <a:uLnTx/>
                <a:uFillTx/>
                <a:latin typeface="Source Sans Pro" pitchFamily="34"/>
                <a:ea typeface="Source Sans Pro" pitchFamily="34"/>
                <a:cs typeface="+mn-cs"/>
              </a:rPr>
              <a:t>rozbor zistení</a:t>
            </a:r>
          </a:p>
        </p:txBody>
      </p:sp>
      <p:sp>
        <p:nvSpPr>
          <p:cNvPr id="91" name="BlokTextu 90">
            <a:extLst>
              <a:ext uri="{FF2B5EF4-FFF2-40B4-BE49-F238E27FC236}">
                <a16:creationId xmlns:a16="http://schemas.microsoft.com/office/drawing/2014/main" id="{F0FCBD96-E91B-D3BC-8526-558EF5B98467}"/>
              </a:ext>
            </a:extLst>
          </p:cNvPr>
          <p:cNvSpPr txBox="1"/>
          <p:nvPr/>
        </p:nvSpPr>
        <p:spPr>
          <a:xfrm>
            <a:off x="6127898" y="3274450"/>
            <a:ext cx="1661502"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sk-SK" sz="1400" b="0" i="0" u="none" strike="noStrike" kern="0" cap="none" spc="0" normalizeH="0" baseline="0" noProof="0">
                <a:ln>
                  <a:noFill/>
                </a:ln>
                <a:solidFill>
                  <a:srgbClr val="C00000"/>
                </a:solidFill>
                <a:effectLst/>
                <a:uLnTx/>
                <a:uFillTx/>
                <a:latin typeface="Source Sans Pro" pitchFamily="34"/>
                <a:ea typeface="Source Sans Pro" pitchFamily="34"/>
                <a:cs typeface="+mn-cs"/>
              </a:rPr>
              <a:t>úprava štruktúry</a:t>
            </a:r>
          </a:p>
        </p:txBody>
      </p:sp>
      <p:sp>
        <p:nvSpPr>
          <p:cNvPr id="92" name="BlokTextu 91">
            <a:extLst>
              <a:ext uri="{FF2B5EF4-FFF2-40B4-BE49-F238E27FC236}">
                <a16:creationId xmlns:a16="http://schemas.microsoft.com/office/drawing/2014/main" id="{8C12095B-20CC-32EC-14D6-ABF7A4EF6B26}"/>
              </a:ext>
            </a:extLst>
          </p:cNvPr>
          <p:cNvSpPr txBox="1"/>
          <p:nvPr/>
        </p:nvSpPr>
        <p:spPr>
          <a:xfrm>
            <a:off x="7746327" y="3284822"/>
            <a:ext cx="1661502"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sk-SK" sz="1400" b="0" i="0" u="none" strike="noStrike" kern="0" cap="none" spc="0" normalizeH="0" baseline="0" noProof="0">
                <a:ln>
                  <a:noFill/>
                </a:ln>
                <a:solidFill>
                  <a:srgbClr val="C00000"/>
                </a:solidFill>
                <a:effectLst/>
                <a:uLnTx/>
                <a:uFillTx/>
                <a:latin typeface="Source Sans Pro" pitchFamily="34"/>
                <a:ea typeface="Source Sans Pro" pitchFamily="34"/>
                <a:cs typeface="+mn-cs"/>
              </a:rPr>
              <a:t>analýza pripomienok</a:t>
            </a:r>
          </a:p>
        </p:txBody>
      </p:sp>
      <p:sp>
        <p:nvSpPr>
          <p:cNvPr id="95" name="BlokTextu 94">
            <a:extLst>
              <a:ext uri="{FF2B5EF4-FFF2-40B4-BE49-F238E27FC236}">
                <a16:creationId xmlns:a16="http://schemas.microsoft.com/office/drawing/2014/main" id="{8E519172-2790-8A76-9057-BDD2D92360E4}"/>
              </a:ext>
            </a:extLst>
          </p:cNvPr>
          <p:cNvSpPr txBox="1"/>
          <p:nvPr/>
        </p:nvSpPr>
        <p:spPr>
          <a:xfrm>
            <a:off x="9395801" y="3281131"/>
            <a:ext cx="1661502"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sk-SK" sz="1400" b="0" i="0" u="none" strike="noStrike" kern="0" cap="none" spc="0" normalizeH="0" baseline="0" noProof="0">
                <a:ln>
                  <a:noFill/>
                </a:ln>
                <a:solidFill>
                  <a:srgbClr val="C00000"/>
                </a:solidFill>
                <a:effectLst/>
                <a:uLnTx/>
                <a:uFillTx/>
                <a:latin typeface="Source Sans Pro" pitchFamily="34"/>
                <a:ea typeface="Source Sans Pro" pitchFamily="34"/>
                <a:cs typeface="+mn-cs"/>
              </a:rPr>
              <a:t>finalizácia úprav</a:t>
            </a:r>
          </a:p>
        </p:txBody>
      </p:sp>
      <p:cxnSp>
        <p:nvCxnSpPr>
          <p:cNvPr id="5" name="Rovná spojovacia šípka 4">
            <a:extLst>
              <a:ext uri="{FF2B5EF4-FFF2-40B4-BE49-F238E27FC236}">
                <a16:creationId xmlns:a16="http://schemas.microsoft.com/office/drawing/2014/main" id="{2A4ECFEA-BA51-B3AC-0978-68422E3E4CF6}"/>
              </a:ext>
            </a:extLst>
          </p:cNvPr>
          <p:cNvCxnSpPr>
            <a:cxnSpLocks/>
          </p:cNvCxnSpPr>
          <p:nvPr/>
        </p:nvCxnSpPr>
        <p:spPr>
          <a:xfrm>
            <a:off x="3042765" y="5789977"/>
            <a:ext cx="6615598" cy="0"/>
          </a:xfrm>
          <a:prstGeom prst="straightConnector1">
            <a:avLst/>
          </a:prstGeom>
          <a:ln w="28575">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8" name="BlokTextu 7">
            <a:extLst>
              <a:ext uri="{FF2B5EF4-FFF2-40B4-BE49-F238E27FC236}">
                <a16:creationId xmlns:a16="http://schemas.microsoft.com/office/drawing/2014/main" id="{5CA04E9A-2419-41EF-937B-FBB87B213321}"/>
              </a:ext>
            </a:extLst>
          </p:cNvPr>
          <p:cNvSpPr txBox="1"/>
          <p:nvPr/>
        </p:nvSpPr>
        <p:spPr>
          <a:xfrm>
            <a:off x="3378456" y="5359439"/>
            <a:ext cx="6142934" cy="422808"/>
          </a:xfrm>
          <a:prstGeom prst="rect">
            <a:avLst/>
          </a:prstGeom>
          <a:noFill/>
          <a:ln cap="flat">
            <a:noFill/>
          </a:ln>
        </p:spPr>
        <p:txBody>
          <a:bodyPr vert="horz" wrap="square" lIns="91440" tIns="45720" rIns="91440" bIns="45720" anchor="t" anchorCtr="0" compatLnSpc="1">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sz="1800" b="0" i="0" u="none" strike="noStrike" kern="0" cap="none" spc="0" baseline="0">
                <a:solidFill>
                  <a:srgbClr val="000000"/>
                </a:solidFill>
                <a:uFillTx/>
              </a:defRPr>
            </a:pPr>
            <a:r>
              <a:rPr kumimoji="0" lang="en-GB" sz="1600" b="0" i="0" u="none" strike="noStrike" kern="0" cap="none" spc="0" normalizeH="0" baseline="0" noProof="0">
                <a:ln>
                  <a:noFill/>
                </a:ln>
                <a:solidFill>
                  <a:srgbClr val="000000"/>
                </a:solidFill>
                <a:effectLst/>
                <a:uLnTx/>
                <a:uFillTx/>
                <a:latin typeface="Source Sans Pro" pitchFamily="34"/>
                <a:ea typeface="Source Sans Pro" pitchFamily="34"/>
                <a:cs typeface="+mn-cs"/>
              </a:rPr>
              <a:t>137 </a:t>
            </a:r>
            <a:r>
              <a:rPr kumimoji="0" lang="en-GB" sz="1600" b="0" i="0" u="none" strike="noStrike" kern="0" cap="none" spc="0" normalizeH="0" baseline="0" noProof="0" err="1">
                <a:ln>
                  <a:noFill/>
                </a:ln>
                <a:solidFill>
                  <a:srgbClr val="000000"/>
                </a:solidFill>
                <a:effectLst/>
                <a:uLnTx/>
                <a:uFillTx/>
                <a:latin typeface="Source Sans Pro" pitchFamily="34"/>
                <a:ea typeface="Source Sans Pro" pitchFamily="34"/>
                <a:cs typeface="+mn-cs"/>
              </a:rPr>
              <a:t>koment</a:t>
            </a:r>
            <a:r>
              <a:rPr kumimoji="0" lang="sk-SK" sz="1600" b="0" i="0" u="none" strike="noStrike" kern="0" cap="none" spc="0" normalizeH="0" baseline="0" noProof="0">
                <a:ln>
                  <a:noFill/>
                </a:ln>
                <a:solidFill>
                  <a:srgbClr val="000000"/>
                </a:solidFill>
                <a:effectLst/>
                <a:uLnTx/>
                <a:uFillTx/>
                <a:latin typeface="Source Sans Pro" pitchFamily="34"/>
                <a:ea typeface="Source Sans Pro" pitchFamily="34"/>
                <a:cs typeface="+mn-cs"/>
              </a:rPr>
              <a:t>árov / pripomienok</a:t>
            </a:r>
          </a:p>
        </p:txBody>
      </p:sp>
      <p:sp>
        <p:nvSpPr>
          <p:cNvPr id="2" name="BlokTextu 1">
            <a:extLst>
              <a:ext uri="{FF2B5EF4-FFF2-40B4-BE49-F238E27FC236}">
                <a16:creationId xmlns:a16="http://schemas.microsoft.com/office/drawing/2014/main" id="{70508172-EA2A-C69D-02A7-05DDFBFF3266}"/>
              </a:ext>
            </a:extLst>
          </p:cNvPr>
          <p:cNvSpPr txBox="1"/>
          <p:nvPr/>
        </p:nvSpPr>
        <p:spPr>
          <a:xfrm>
            <a:off x="756950" y="6076715"/>
            <a:ext cx="10300353" cy="422808"/>
          </a:xfrm>
          <a:prstGeom prst="rect">
            <a:avLst/>
          </a:prstGeom>
          <a:noFill/>
          <a:ln cap="flat">
            <a:noFill/>
          </a:ln>
        </p:spPr>
        <p:txBody>
          <a:bodyPr vert="horz" wrap="square" lIns="91440" tIns="45720" rIns="91440" bIns="45720" anchor="t" anchorCtr="0" compatLnSpc="1">
            <a:spAutoFit/>
          </a:bodyPr>
          <a:lstStyle/>
          <a:p>
            <a:pPr marL="0" marR="0" lvl="0" indent="0" defTabSz="914400" rtl="0" eaLnBrk="1" fontAlgn="auto" latinLnBrk="0" hangingPunct="1">
              <a:lnSpc>
                <a:spcPct val="150000"/>
              </a:lnSpc>
              <a:spcBef>
                <a:spcPts val="0"/>
              </a:spcBef>
              <a:spcAft>
                <a:spcPts val="0"/>
              </a:spcAft>
              <a:buClrTx/>
              <a:buSzTx/>
              <a:buFontTx/>
              <a:buNone/>
              <a:tabLst/>
              <a:defRPr sz="1800" b="0" i="0" u="none" strike="noStrike" kern="0" cap="none" spc="0" baseline="0">
                <a:solidFill>
                  <a:srgbClr val="000000"/>
                </a:solidFill>
                <a:uFillTx/>
              </a:defRPr>
            </a:pPr>
            <a:r>
              <a:rPr kumimoji="0" lang="sk-SK" sz="1600" b="0" i="0" u="none" strike="noStrike" kern="0" cap="none" spc="0" normalizeH="0" baseline="0" noProof="0">
                <a:ln>
                  <a:noFill/>
                </a:ln>
                <a:solidFill>
                  <a:srgbClr val="C00000"/>
                </a:solidFill>
                <a:effectLst/>
                <a:uLnTx/>
                <a:uFillTx/>
                <a:latin typeface="Source Sans Pro" pitchFamily="34"/>
                <a:ea typeface="Source Sans Pro" pitchFamily="34"/>
                <a:cs typeface="+mn-cs"/>
              </a:rPr>
              <a:t>5. zasadnutie je naplánované dňa  21. októbra (diskusia k pripomienkam pred MPK)</a:t>
            </a:r>
          </a:p>
        </p:txBody>
      </p:sp>
    </p:spTree>
    <p:extLst>
      <p:ext uri="{BB962C8B-B14F-4D97-AF65-F5344CB8AC3E}">
        <p14:creationId xmlns:p14="http://schemas.microsoft.com/office/powerpoint/2010/main" val="20088640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a:extLst>
              <a:ext uri="{FF2B5EF4-FFF2-40B4-BE49-F238E27FC236}">
                <a16:creationId xmlns:a16="http://schemas.microsoft.com/office/drawing/2014/main" id="{3529EEED-612E-B07D-093A-F410B8688BD5}"/>
              </a:ext>
            </a:extLst>
          </p:cNvPr>
          <p:cNvSpPr>
            <a:spLocks noGrp="1"/>
          </p:cNvSpPr>
          <p:nvPr>
            <p:ph type="title"/>
          </p:nvPr>
        </p:nvSpPr>
        <p:spPr>
          <a:xfrm>
            <a:off x="834234" y="569881"/>
            <a:ext cx="10855003" cy="582646"/>
          </a:xfrm>
        </p:spPr>
        <p:txBody>
          <a:bodyPr/>
          <a:lstStyle/>
          <a:p>
            <a:r>
              <a:rPr lang="sk-SK">
                <a:latin typeface="Source Sans Pro" panose="020B0503030403020204" pitchFamily="34" charset="0"/>
                <a:ea typeface="Source Sans Pro" panose="020B0503030403020204" pitchFamily="34" charset="0"/>
                <a:cs typeface="Calibri"/>
              </a:rPr>
              <a:t>Výsledok aktualizácie domény Mobilita pre 21. storočie</a:t>
            </a:r>
            <a:r>
              <a:rPr lang="sk-SK">
                <a:highlight>
                  <a:srgbClr val="FFFF00"/>
                </a:highlight>
                <a:latin typeface="Source Sans Pro" panose="020B0503030403020204" pitchFamily="34" charset="0"/>
                <a:ea typeface="Source Sans Pro" panose="020B0503030403020204" pitchFamily="34" charset="0"/>
                <a:cs typeface="Calibri"/>
              </a:rPr>
              <a:t> </a:t>
            </a:r>
            <a:r>
              <a:rPr lang="sk-SK">
                <a:latin typeface="Source Sans Pro" panose="020B0503030403020204" pitchFamily="34" charset="0"/>
                <a:ea typeface="Source Sans Pro" panose="020B0503030403020204" pitchFamily="34" charset="0"/>
                <a:cs typeface="Calibri"/>
              </a:rPr>
              <a:t> </a:t>
            </a:r>
            <a:br>
              <a:rPr lang="sk-SK">
                <a:latin typeface="Source Sans Pro" panose="020B0503030403020204" pitchFamily="34" charset="0"/>
                <a:ea typeface="Source Sans Pro" panose="020B0503030403020204" pitchFamily="34" charset="0"/>
              </a:rPr>
            </a:br>
            <a:endParaRPr lang="sk-SK">
              <a:latin typeface="Source Sans Pro" panose="020B0503030403020204" pitchFamily="34" charset="0"/>
              <a:ea typeface="Source Sans Pro" panose="020B0503030403020204" pitchFamily="34" charset="0"/>
            </a:endParaRPr>
          </a:p>
        </p:txBody>
      </p:sp>
      <p:sp>
        <p:nvSpPr>
          <p:cNvPr id="9" name="Zástupný objekt pre obrázok 8">
            <a:extLst>
              <a:ext uri="{FF2B5EF4-FFF2-40B4-BE49-F238E27FC236}">
                <a16:creationId xmlns:a16="http://schemas.microsoft.com/office/drawing/2014/main" id="{415DC869-2036-6C91-9AB7-F4E5E451FC5C}"/>
              </a:ext>
            </a:extLst>
          </p:cNvPr>
          <p:cNvSpPr>
            <a:spLocks noGrp="1"/>
          </p:cNvSpPr>
          <p:nvPr>
            <p:ph type="pic" sz="quarter" idx="4294967295"/>
          </p:nvPr>
        </p:nvSpPr>
        <p:spPr>
          <a:xfrm>
            <a:off x="6455663" y="1390646"/>
            <a:ext cx="5057776" cy="3901298"/>
          </a:xfrm>
          <a:prstGeom prst="rect">
            <a:avLst/>
          </a:prstGeom>
        </p:spPr>
        <p:txBody>
          <a:bodyPr/>
          <a:lstStyle/>
          <a:p>
            <a:pPr marL="0" lvl="1" indent="0">
              <a:spcBef>
                <a:spcPts val="1000"/>
              </a:spcBef>
              <a:buNone/>
            </a:pPr>
            <a:r>
              <a:rPr lang="sk-SK" sz="1600" b="1">
                <a:solidFill>
                  <a:srgbClr val="000000"/>
                </a:solidFill>
                <a:latin typeface="Source Sans Pro"/>
                <a:ea typeface="Source Sans Pro"/>
                <a:cs typeface="Calibri"/>
              </a:rPr>
              <a:t>Po aktualizácii </a:t>
            </a:r>
          </a:p>
          <a:p>
            <a:pPr marL="342900" lvl="1" indent="-342900">
              <a:spcBef>
                <a:spcPts val="1000"/>
              </a:spcBef>
              <a:buFont typeface="Calibri" panose="020B0604020202020204" pitchFamily="34" charset="0"/>
              <a:buChar char="-"/>
            </a:pPr>
            <a:r>
              <a:rPr lang="sk-SK" sz="1600" b="1">
                <a:solidFill>
                  <a:srgbClr val="00B050"/>
                </a:solidFill>
                <a:latin typeface="Source Sans Pro"/>
                <a:ea typeface="Source Sans Pro"/>
                <a:cs typeface="Calibri"/>
              </a:rPr>
              <a:t>2</a:t>
            </a:r>
            <a:r>
              <a:rPr lang="sk-SK" sz="1600" b="1">
                <a:solidFill>
                  <a:srgbClr val="000000"/>
                </a:solidFill>
                <a:latin typeface="Source Sans Pro"/>
                <a:ea typeface="Source Sans Pro"/>
                <a:cs typeface="Calibri"/>
              </a:rPr>
              <a:t> prioritné oblasti </a:t>
            </a:r>
            <a:r>
              <a:rPr lang="sk-SK" sz="1600">
                <a:solidFill>
                  <a:srgbClr val="000000"/>
                </a:solidFill>
                <a:latin typeface="Source Sans Pro"/>
                <a:ea typeface="Source Sans Pro"/>
                <a:cs typeface="Calibri"/>
              </a:rPr>
              <a:t>(</a:t>
            </a:r>
            <a:r>
              <a:rPr lang="sk-SK" sz="1600" b="1">
                <a:solidFill>
                  <a:srgbClr val="00B050"/>
                </a:solidFill>
                <a:latin typeface="Source Sans Pro"/>
                <a:ea typeface="Source Sans Pro"/>
                <a:cs typeface="Calibri"/>
              </a:rPr>
              <a:t>11</a:t>
            </a:r>
            <a:r>
              <a:rPr lang="sk-SK" sz="1600">
                <a:solidFill>
                  <a:srgbClr val="000000"/>
                </a:solidFill>
                <a:latin typeface="Source Sans Pro"/>
                <a:ea typeface="Source Sans Pro"/>
                <a:cs typeface="Calibri"/>
              </a:rPr>
              <a:t> tematických oblastí podpory)</a:t>
            </a:r>
          </a:p>
          <a:p>
            <a:pPr marL="800100" lvl="2" indent="-342900">
              <a:spcBef>
                <a:spcPts val="1000"/>
              </a:spcBef>
              <a:buFont typeface="+mj-lt"/>
              <a:buAutoNum type="arabicPeriod"/>
            </a:pPr>
            <a:r>
              <a:rPr lang="sk-SK" sz="1600">
                <a:solidFill>
                  <a:srgbClr val="000000"/>
                </a:solidFill>
                <a:latin typeface="Source Sans Pro"/>
                <a:ea typeface="Source Sans Pro"/>
                <a:cs typeface="Calibri"/>
              </a:rPr>
              <a:t>Inteligentná mobilita (6)</a:t>
            </a:r>
          </a:p>
          <a:p>
            <a:pPr marL="800100" lvl="2" indent="-342900">
              <a:spcBef>
                <a:spcPts val="1000"/>
              </a:spcBef>
              <a:buFont typeface="+mj-lt"/>
              <a:buAutoNum type="arabicPeriod"/>
            </a:pPr>
            <a:r>
              <a:rPr lang="sk-SK" sz="1600">
                <a:solidFill>
                  <a:srgbClr val="000000"/>
                </a:solidFill>
                <a:latin typeface="Source Sans Pro"/>
                <a:ea typeface="Source Sans Pro"/>
                <a:cs typeface="Calibri"/>
              </a:rPr>
              <a:t>Udržateľná mobilita (5)                                                                                        </a:t>
            </a:r>
          </a:p>
          <a:p>
            <a:pPr marL="800100" lvl="2" indent="-342900">
              <a:spcBef>
                <a:spcPts val="1000"/>
              </a:spcBef>
              <a:buFont typeface="Calibri" panose="020B0604020202020204" pitchFamily="34" charset="0"/>
              <a:buChar char="-"/>
            </a:pPr>
            <a:endParaRPr lang="sk-SK" sz="1600">
              <a:solidFill>
                <a:srgbClr val="000000"/>
              </a:solidFill>
              <a:latin typeface="Source Sans Pro"/>
              <a:ea typeface="Source Sans Pro"/>
              <a:cs typeface="Calibri"/>
            </a:endParaRPr>
          </a:p>
          <a:p>
            <a:pPr marL="800100" lvl="2" indent="-342900">
              <a:spcBef>
                <a:spcPts val="1000"/>
              </a:spcBef>
              <a:buFont typeface="Calibri" panose="020B0604020202020204" pitchFamily="34" charset="0"/>
              <a:buChar char="-"/>
            </a:pPr>
            <a:endParaRPr lang="sk-SK" sz="1600">
              <a:solidFill>
                <a:srgbClr val="000000"/>
              </a:solidFill>
              <a:latin typeface="Source Sans Pro"/>
              <a:ea typeface="Source Sans Pro"/>
              <a:cs typeface="Calibri"/>
            </a:endParaRPr>
          </a:p>
        </p:txBody>
      </p:sp>
      <p:sp>
        <p:nvSpPr>
          <p:cNvPr id="8" name="Zástupný objekt pre obrázok 7">
            <a:extLst>
              <a:ext uri="{FF2B5EF4-FFF2-40B4-BE49-F238E27FC236}">
                <a16:creationId xmlns:a16="http://schemas.microsoft.com/office/drawing/2014/main" id="{00259B25-95C2-00D7-E74A-196B7801FD4C}"/>
              </a:ext>
            </a:extLst>
          </p:cNvPr>
          <p:cNvSpPr>
            <a:spLocks noGrp="1"/>
          </p:cNvSpPr>
          <p:nvPr>
            <p:ph type="pic" sz="quarter" idx="4294967295"/>
          </p:nvPr>
        </p:nvSpPr>
        <p:spPr>
          <a:xfrm>
            <a:off x="653867" y="1390646"/>
            <a:ext cx="5471316" cy="3901298"/>
          </a:xfrm>
          <a:prstGeom prst="rect">
            <a:avLst/>
          </a:prstGeom>
        </p:spPr>
        <p:txBody>
          <a:bodyPr/>
          <a:lstStyle/>
          <a:p>
            <a:pPr marL="0" lvl="1" indent="0">
              <a:spcBef>
                <a:spcPts val="1000"/>
              </a:spcBef>
              <a:buNone/>
            </a:pPr>
            <a:r>
              <a:rPr lang="sk-SK" sz="1600" b="1">
                <a:solidFill>
                  <a:srgbClr val="000000"/>
                </a:solidFill>
                <a:latin typeface="Source Sans Pro"/>
                <a:ea typeface="Source Sans Pro"/>
                <a:cs typeface="Calibri"/>
              </a:rPr>
              <a:t>Pred aktualizáciou </a:t>
            </a:r>
          </a:p>
          <a:p>
            <a:pPr marL="342900" lvl="1" indent="-342900">
              <a:spcBef>
                <a:spcPts val="1000"/>
              </a:spcBef>
              <a:buFont typeface="Calibri" panose="020B0604020202020204" pitchFamily="34" charset="0"/>
              <a:buChar char="-"/>
            </a:pPr>
            <a:r>
              <a:rPr lang="sk-SK" sz="1600" b="1">
                <a:solidFill>
                  <a:srgbClr val="C00000"/>
                </a:solidFill>
                <a:latin typeface="Source Sans Pro"/>
                <a:ea typeface="Source Sans Pro"/>
                <a:cs typeface="Calibri"/>
              </a:rPr>
              <a:t>3</a:t>
            </a:r>
            <a:r>
              <a:rPr lang="sk-SK" sz="1600">
                <a:solidFill>
                  <a:srgbClr val="000000"/>
                </a:solidFill>
                <a:latin typeface="Source Sans Pro"/>
                <a:ea typeface="Source Sans Pro"/>
                <a:cs typeface="Calibri"/>
              </a:rPr>
              <a:t> </a:t>
            </a:r>
            <a:r>
              <a:rPr lang="sk-SK" sz="1600" b="1">
                <a:solidFill>
                  <a:srgbClr val="000000"/>
                </a:solidFill>
                <a:latin typeface="Source Sans Pro"/>
                <a:ea typeface="Source Sans Pro"/>
                <a:cs typeface="Calibri"/>
              </a:rPr>
              <a:t>prioritné oblasti </a:t>
            </a:r>
            <a:r>
              <a:rPr lang="sk-SK" sz="1600">
                <a:solidFill>
                  <a:srgbClr val="000000"/>
                </a:solidFill>
                <a:latin typeface="Source Sans Pro"/>
                <a:ea typeface="Source Sans Pro"/>
                <a:cs typeface="Calibri"/>
              </a:rPr>
              <a:t>(</a:t>
            </a:r>
            <a:r>
              <a:rPr lang="sk-SK" sz="1600" b="1">
                <a:solidFill>
                  <a:srgbClr val="C00000"/>
                </a:solidFill>
                <a:latin typeface="Source Sans Pro"/>
                <a:ea typeface="Source Sans Pro"/>
                <a:cs typeface="Calibri"/>
              </a:rPr>
              <a:t>12</a:t>
            </a:r>
            <a:r>
              <a:rPr lang="sk-SK" sz="1600">
                <a:solidFill>
                  <a:srgbClr val="000000"/>
                </a:solidFill>
                <a:latin typeface="Source Sans Pro"/>
                <a:ea typeface="Source Sans Pro"/>
                <a:cs typeface="Calibri"/>
              </a:rPr>
              <a:t> tematických oblastí podpory)</a:t>
            </a:r>
          </a:p>
          <a:p>
            <a:pPr marL="800100" lvl="2" indent="-342900">
              <a:spcBef>
                <a:spcPts val="1000"/>
              </a:spcBef>
              <a:buFont typeface="+mj-lt"/>
              <a:buAutoNum type="arabicPeriod"/>
            </a:pPr>
            <a:r>
              <a:rPr lang="sk-SK" sz="1600">
                <a:solidFill>
                  <a:srgbClr val="000000"/>
                </a:solidFill>
                <a:latin typeface="Source Sans Pro"/>
                <a:ea typeface="Source Sans Pro"/>
                <a:cs typeface="Calibri"/>
              </a:rPr>
              <a:t>Prepojená a autonómna mobilita (5)</a:t>
            </a:r>
          </a:p>
          <a:p>
            <a:pPr marL="800100" lvl="2" indent="-342900">
              <a:spcBef>
                <a:spcPts val="1000"/>
              </a:spcBef>
              <a:buFont typeface="+mj-lt"/>
              <a:buAutoNum type="arabicPeriod"/>
            </a:pPr>
            <a:r>
              <a:rPr lang="sk-SK" sz="1600">
                <a:solidFill>
                  <a:srgbClr val="000000"/>
                </a:solidFill>
                <a:latin typeface="Source Sans Pro"/>
                <a:ea typeface="Source Sans Pro"/>
                <a:cs typeface="Calibri"/>
              </a:rPr>
              <a:t>Služby inteligentnej mobility a inteligentných dopravných systémov (3)</a:t>
            </a:r>
          </a:p>
          <a:p>
            <a:pPr marL="800100" lvl="2" indent="-342900">
              <a:spcBef>
                <a:spcPts val="1000"/>
              </a:spcBef>
              <a:buFont typeface="+mj-lt"/>
              <a:buAutoNum type="arabicPeriod"/>
            </a:pPr>
            <a:r>
              <a:rPr lang="sk-SK" sz="1600">
                <a:solidFill>
                  <a:srgbClr val="000000"/>
                </a:solidFill>
                <a:latin typeface="Source Sans Pro"/>
                <a:ea typeface="Source Sans Pro"/>
                <a:cs typeface="Calibri"/>
              </a:rPr>
              <a:t>Dekarbonizácia mobility (4)</a:t>
            </a:r>
          </a:p>
          <a:p>
            <a:pPr marL="800100" lvl="2" indent="-342900">
              <a:spcBef>
                <a:spcPts val="1000"/>
              </a:spcBef>
              <a:buFont typeface="Calibri" panose="020B0604020202020204" pitchFamily="34" charset="0"/>
              <a:buChar char="-"/>
            </a:pPr>
            <a:endParaRPr lang="sk-SK" sz="1400">
              <a:solidFill>
                <a:srgbClr val="000000"/>
              </a:solidFill>
              <a:latin typeface="Source Sans Pro"/>
              <a:ea typeface="Source Sans Pro"/>
              <a:cs typeface="Calibri"/>
            </a:endParaRPr>
          </a:p>
        </p:txBody>
      </p:sp>
      <p:sp>
        <p:nvSpPr>
          <p:cNvPr id="3" name="BlokTextu 2">
            <a:extLst>
              <a:ext uri="{FF2B5EF4-FFF2-40B4-BE49-F238E27FC236}">
                <a16:creationId xmlns:a16="http://schemas.microsoft.com/office/drawing/2014/main" id="{DEAC6F85-2A98-65EC-345E-F7E12C810E79}"/>
              </a:ext>
            </a:extLst>
          </p:cNvPr>
          <p:cNvSpPr txBox="1"/>
          <p:nvPr/>
        </p:nvSpPr>
        <p:spPr>
          <a:xfrm>
            <a:off x="653867" y="3641213"/>
            <a:ext cx="5150107" cy="2200602"/>
          </a:xfrm>
          <a:prstGeom prst="rect">
            <a:avLst/>
          </a:prstGeom>
          <a:noFill/>
        </p:spPr>
        <p:txBody>
          <a:bodyPr wrap="square" lIns="91440" tIns="45720" rIns="91440" bIns="45720" anchor="t">
            <a:spAutoFit/>
          </a:bodyPr>
          <a:lstStyle/>
          <a:p>
            <a:pPr marL="0" lvl="1">
              <a:spcBef>
                <a:spcPts val="1000"/>
              </a:spcBef>
              <a:defRPr/>
            </a:pPr>
            <a:r>
              <a:rPr lang="sk-SK" sz="1600" b="1">
                <a:solidFill>
                  <a:srgbClr val="000000"/>
                </a:solidFill>
                <a:latin typeface="Source Sans Pro"/>
                <a:ea typeface="Source Sans Pro"/>
                <a:cs typeface="Calibri"/>
              </a:rPr>
              <a:t>Pred aktualizáciou </a:t>
            </a:r>
          </a:p>
          <a:p>
            <a:pPr marL="342900" marR="0" lvl="1" indent="-342900" algn="l" defTabSz="914400" rtl="0" eaLnBrk="1" fontAlgn="auto" latinLnBrk="0" hangingPunct="1">
              <a:lnSpc>
                <a:spcPct val="100000"/>
              </a:lnSpc>
              <a:spcBef>
                <a:spcPts val="1000"/>
              </a:spcBef>
              <a:spcAft>
                <a:spcPts val="0"/>
              </a:spcAft>
              <a:buClrTx/>
              <a:buSzTx/>
              <a:buFont typeface="Calibri" panose="020B0604020202020204" pitchFamily="34" charset="0"/>
              <a:buChar char="-"/>
              <a:tabLst/>
              <a:defRPr/>
            </a:pPr>
            <a:r>
              <a:rPr kumimoji="0" lang="sk-SK" sz="1600" b="0" i="0" u="none" strike="noStrike" kern="1200" cap="none" spc="0" normalizeH="0" baseline="0" noProof="0">
                <a:ln>
                  <a:noFill/>
                </a:ln>
                <a:solidFill>
                  <a:srgbClr val="000000"/>
                </a:solidFill>
                <a:effectLst/>
                <a:uLnTx/>
                <a:uFillTx/>
                <a:latin typeface="Source Sans Pro"/>
                <a:ea typeface="Source Sans Pro"/>
                <a:cs typeface="Calibri"/>
              </a:rPr>
              <a:t>Rozsiahle a detailné strategické ciele (</a:t>
            </a:r>
            <a:r>
              <a:rPr kumimoji="0" lang="sk-SK" sz="1600" b="0" i="0" u="none" strike="noStrike" kern="1200" cap="none" spc="0" normalizeH="0" baseline="0" noProof="0" err="1">
                <a:ln>
                  <a:noFill/>
                </a:ln>
                <a:solidFill>
                  <a:srgbClr val="000000"/>
                </a:solidFill>
                <a:effectLst/>
                <a:uLnTx/>
                <a:uFillTx/>
                <a:latin typeface="Source Sans Pro"/>
                <a:ea typeface="Source Sans Pro"/>
                <a:cs typeface="Calibri"/>
              </a:rPr>
              <a:t>kompartmentalizácia</a:t>
            </a:r>
            <a:r>
              <a:rPr kumimoji="0" lang="sk-SK" sz="1600" b="0" i="0" u="none" strike="noStrike" kern="1200" cap="none" spc="0" normalizeH="0" baseline="0" noProof="0">
                <a:ln>
                  <a:noFill/>
                </a:ln>
                <a:solidFill>
                  <a:srgbClr val="000000"/>
                </a:solidFill>
                <a:effectLst/>
                <a:uLnTx/>
                <a:uFillTx/>
                <a:latin typeface="Source Sans Pro"/>
                <a:ea typeface="Source Sans Pro"/>
                <a:cs typeface="Calibri"/>
              </a:rPr>
              <a:t> a duplikácie s SK RIS3 2021+)</a:t>
            </a:r>
          </a:p>
          <a:p>
            <a:pPr marL="342900" marR="0" lvl="1" indent="-342900" algn="l" defTabSz="914400" rtl="0" eaLnBrk="1" fontAlgn="auto" latinLnBrk="0" hangingPunct="1">
              <a:lnSpc>
                <a:spcPct val="100000"/>
              </a:lnSpc>
              <a:spcBef>
                <a:spcPts val="1000"/>
              </a:spcBef>
              <a:spcAft>
                <a:spcPts val="0"/>
              </a:spcAft>
              <a:buClrTx/>
              <a:buSzTx/>
              <a:buFont typeface="Calibri" panose="020B0604020202020204" pitchFamily="34" charset="0"/>
              <a:buChar char="-"/>
              <a:tabLst/>
              <a:defRPr/>
            </a:pPr>
            <a:r>
              <a:rPr kumimoji="0" lang="sk-SK" sz="1600" b="0" i="0" u="none" strike="noStrike" kern="1200" cap="none" spc="0" normalizeH="0" baseline="0" noProof="0">
                <a:ln>
                  <a:noFill/>
                </a:ln>
                <a:solidFill>
                  <a:srgbClr val="000000"/>
                </a:solidFill>
                <a:effectLst/>
                <a:uLnTx/>
                <a:uFillTx/>
                <a:latin typeface="Source Sans Pro"/>
                <a:ea typeface="Source Sans Pro"/>
                <a:cs typeface="Calibri"/>
              </a:rPr>
              <a:t>Zameranie na kontext a pozadie (zatienenie cieľov / obmedzenie akcieschopnosti)</a:t>
            </a:r>
          </a:p>
          <a:p>
            <a:pPr marL="342900" marR="0" lvl="1" indent="-342900" algn="l" defTabSz="914400" rtl="0" eaLnBrk="1" fontAlgn="auto" latinLnBrk="0" hangingPunct="1">
              <a:lnSpc>
                <a:spcPct val="100000"/>
              </a:lnSpc>
              <a:spcBef>
                <a:spcPts val="1000"/>
              </a:spcBef>
              <a:spcAft>
                <a:spcPts val="0"/>
              </a:spcAft>
              <a:buClrTx/>
              <a:buSzTx/>
              <a:buFont typeface="Calibri" panose="020B0604020202020204" pitchFamily="34" charset="0"/>
              <a:buChar char="-"/>
              <a:tabLst/>
              <a:defRPr/>
            </a:pPr>
            <a:r>
              <a:rPr kumimoji="0" lang="sk-SK" sz="1600" b="0" i="0" u="none" strike="noStrike" kern="1200" cap="none" spc="0" normalizeH="0" baseline="0" noProof="0">
                <a:ln>
                  <a:noFill/>
                </a:ln>
                <a:solidFill>
                  <a:srgbClr val="000000"/>
                </a:solidFill>
                <a:effectLst/>
                <a:uLnTx/>
                <a:uFillTx/>
                <a:latin typeface="Source Sans Pro"/>
                <a:ea typeface="Source Sans Pro"/>
                <a:cs typeface="Calibri"/>
              </a:rPr>
              <a:t>Limitovaný popis súčasného stavu (chýbajúce dáta pre monitorovanie vývoja)</a:t>
            </a:r>
          </a:p>
        </p:txBody>
      </p:sp>
      <p:sp>
        <p:nvSpPr>
          <p:cNvPr id="5" name="BlokTextu 4">
            <a:extLst>
              <a:ext uri="{FF2B5EF4-FFF2-40B4-BE49-F238E27FC236}">
                <a16:creationId xmlns:a16="http://schemas.microsoft.com/office/drawing/2014/main" id="{0CC9419E-370E-3D34-CAE2-9B5FE00F9EF4}"/>
              </a:ext>
            </a:extLst>
          </p:cNvPr>
          <p:cNvSpPr txBox="1"/>
          <p:nvPr/>
        </p:nvSpPr>
        <p:spPr>
          <a:xfrm>
            <a:off x="6388028" y="3641213"/>
            <a:ext cx="5057776" cy="1954381"/>
          </a:xfrm>
          <a:prstGeom prst="rect">
            <a:avLst/>
          </a:prstGeom>
          <a:noFill/>
        </p:spPr>
        <p:txBody>
          <a:bodyPr wrap="square">
            <a:spAutoFit/>
          </a:bodyPr>
          <a:lstStyle/>
          <a:p>
            <a:pPr marL="0" lvl="1">
              <a:spcBef>
                <a:spcPts val="1000"/>
              </a:spcBef>
              <a:defRPr/>
            </a:pPr>
            <a:r>
              <a:rPr lang="sk-SK" sz="1600" b="1">
                <a:solidFill>
                  <a:srgbClr val="000000"/>
                </a:solidFill>
                <a:latin typeface="Source Sans Pro"/>
                <a:ea typeface="Source Sans Pro"/>
                <a:cs typeface="Calibri"/>
              </a:rPr>
              <a:t>Po aktualizácii </a:t>
            </a:r>
          </a:p>
          <a:p>
            <a:pPr marL="342900" marR="0" lvl="1" indent="-342900" algn="l" defTabSz="914400" rtl="0" eaLnBrk="1" fontAlgn="auto" latinLnBrk="0" hangingPunct="1">
              <a:lnSpc>
                <a:spcPct val="100000"/>
              </a:lnSpc>
              <a:spcBef>
                <a:spcPts val="1000"/>
              </a:spcBef>
              <a:spcAft>
                <a:spcPts val="0"/>
              </a:spcAft>
              <a:buClrTx/>
              <a:buSzTx/>
              <a:buFont typeface="Calibri" panose="020B0604020202020204" pitchFamily="34" charset="0"/>
              <a:buChar char="-"/>
              <a:tabLst/>
              <a:defRPr/>
            </a:pPr>
            <a:r>
              <a:rPr kumimoji="0" lang="sk-SK" sz="1600" b="0" i="0" u="none" strike="noStrike" kern="1200" cap="none" spc="0" normalizeH="0" baseline="0" noProof="0">
                <a:ln>
                  <a:noFill/>
                </a:ln>
                <a:solidFill>
                  <a:srgbClr val="000000"/>
                </a:solidFill>
                <a:effectLst/>
                <a:uLnTx/>
                <a:uFillTx/>
                <a:latin typeface="Source Sans Pro"/>
                <a:ea typeface="Source Sans Pro"/>
                <a:cs typeface="Calibri"/>
              </a:rPr>
              <a:t>Jasnejšie a konkrétnejšie strategické ciele </a:t>
            </a:r>
          </a:p>
          <a:p>
            <a:pPr marL="342900" marR="0" lvl="1" indent="-342900" algn="l" defTabSz="914400" rtl="0" eaLnBrk="1" fontAlgn="auto" latinLnBrk="0" hangingPunct="1">
              <a:lnSpc>
                <a:spcPct val="100000"/>
              </a:lnSpc>
              <a:spcBef>
                <a:spcPts val="1000"/>
              </a:spcBef>
              <a:spcAft>
                <a:spcPts val="0"/>
              </a:spcAft>
              <a:buClrTx/>
              <a:buSzTx/>
              <a:buFont typeface="Calibri" panose="020B0604020202020204" pitchFamily="34" charset="0"/>
              <a:buChar char="-"/>
              <a:tabLst/>
              <a:defRPr/>
            </a:pPr>
            <a:r>
              <a:rPr kumimoji="0" lang="sk-SK" sz="1600" b="0" i="0" u="none" strike="noStrike" kern="1200" cap="none" spc="0" normalizeH="0" baseline="0" noProof="0">
                <a:ln>
                  <a:noFill/>
                </a:ln>
                <a:solidFill>
                  <a:srgbClr val="000000"/>
                </a:solidFill>
                <a:effectLst/>
                <a:uLnTx/>
                <a:uFillTx/>
                <a:latin typeface="Source Sans Pro"/>
                <a:ea typeface="Source Sans Pro"/>
                <a:cs typeface="Calibri"/>
              </a:rPr>
              <a:t>Zameranie na akcie (cielené opatrenia a iniciatívy na dosiahnutie cieľov)</a:t>
            </a:r>
          </a:p>
          <a:p>
            <a:pPr marL="342900" marR="0" lvl="1" indent="-342900" algn="l" defTabSz="914400" rtl="0" eaLnBrk="1" fontAlgn="auto" latinLnBrk="0" hangingPunct="1">
              <a:lnSpc>
                <a:spcPct val="100000"/>
              </a:lnSpc>
              <a:spcBef>
                <a:spcPts val="1000"/>
              </a:spcBef>
              <a:spcAft>
                <a:spcPts val="0"/>
              </a:spcAft>
              <a:buClrTx/>
              <a:buSzTx/>
              <a:buFont typeface="Calibri" panose="020B0604020202020204" pitchFamily="34" charset="0"/>
              <a:buChar char="-"/>
              <a:tabLst/>
              <a:defRPr/>
            </a:pPr>
            <a:r>
              <a:rPr kumimoji="0" lang="sk-SK" sz="1600" b="0" i="0" u="none" strike="noStrike" kern="1200" cap="none" spc="0" normalizeH="0" baseline="0" noProof="0">
                <a:ln>
                  <a:noFill/>
                </a:ln>
                <a:solidFill>
                  <a:srgbClr val="000000"/>
                </a:solidFill>
                <a:effectLst/>
                <a:uLnTx/>
                <a:uFillTx/>
                <a:latin typeface="Source Sans Pro"/>
                <a:ea typeface="Source Sans Pro"/>
                <a:cs typeface="Calibri"/>
              </a:rPr>
              <a:t>Dôraz na spoluprácu (</a:t>
            </a:r>
            <a:r>
              <a:rPr kumimoji="0" lang="sk-SK" sz="1600" b="0" i="0" u="none" strike="noStrike" kern="1200" cap="none" spc="0" normalizeH="0" baseline="0" noProof="0" err="1">
                <a:ln>
                  <a:noFill/>
                </a:ln>
                <a:solidFill>
                  <a:srgbClr val="000000"/>
                </a:solidFill>
                <a:effectLst/>
                <a:uLnTx/>
                <a:uFillTx/>
                <a:latin typeface="Source Sans Pro"/>
                <a:ea typeface="Source Sans Pro"/>
                <a:cs typeface="Calibri"/>
              </a:rPr>
              <a:t>stakeholder</a:t>
            </a:r>
            <a:r>
              <a:rPr kumimoji="0" lang="en-GB" sz="1600" b="0" i="0" u="none" strike="noStrike" kern="1200" cap="none" spc="0" normalizeH="0" baseline="0" noProof="0">
                <a:ln>
                  <a:noFill/>
                </a:ln>
                <a:solidFill>
                  <a:srgbClr val="000000"/>
                </a:solidFill>
                <a:effectLst/>
                <a:uLnTx/>
                <a:uFillTx/>
                <a:latin typeface="Source Sans Pro"/>
                <a:ea typeface="Source Sans Pro"/>
                <a:cs typeface="Calibri"/>
              </a:rPr>
              <a:t>s</a:t>
            </a:r>
            <a:r>
              <a:rPr kumimoji="0" lang="sk-SK" sz="1600" b="0" i="0" u="none" strike="noStrike" kern="1200" cap="none" spc="0" normalizeH="0" baseline="0" noProof="0">
                <a:ln>
                  <a:noFill/>
                </a:ln>
                <a:solidFill>
                  <a:srgbClr val="000000"/>
                </a:solidFill>
                <a:effectLst/>
                <a:uLnTx/>
                <a:uFillTx/>
                <a:latin typeface="Source Sans Pro"/>
                <a:ea typeface="Source Sans Pro"/>
                <a:cs typeface="Calibri"/>
              </a:rPr>
              <a:t>,</a:t>
            </a:r>
            <a:r>
              <a:rPr kumimoji="0" lang="en-GB" sz="1600" b="0" i="0" u="none" strike="noStrike" kern="1200" cap="none" spc="0" normalizeH="0" baseline="0" noProof="0">
                <a:ln>
                  <a:noFill/>
                </a:ln>
                <a:solidFill>
                  <a:srgbClr val="000000"/>
                </a:solidFill>
                <a:effectLst/>
                <a:uLnTx/>
                <a:uFillTx/>
                <a:latin typeface="Source Sans Pro"/>
                <a:ea typeface="Source Sans Pro"/>
                <a:cs typeface="Calibri"/>
              </a:rPr>
              <a:t> </a:t>
            </a:r>
            <a:r>
              <a:rPr kumimoji="0" lang="sk-SK" sz="1600" b="0" i="0" u="none" strike="noStrike" kern="1200" cap="none" spc="0" normalizeH="0" baseline="0" noProof="0">
                <a:ln>
                  <a:noFill/>
                </a:ln>
                <a:solidFill>
                  <a:srgbClr val="000000"/>
                </a:solidFill>
                <a:effectLst/>
                <a:uLnTx/>
                <a:uFillTx/>
                <a:latin typeface="Source Sans Pro"/>
                <a:ea typeface="Source Sans Pro"/>
                <a:cs typeface="Calibri"/>
              </a:rPr>
              <a:t>EU projekt</a:t>
            </a:r>
            <a:r>
              <a:rPr kumimoji="0" lang="en-GB" sz="1600" b="0" i="0" u="none" strike="noStrike" kern="1200" cap="none" spc="0" normalizeH="0" baseline="0" noProof="0">
                <a:ln>
                  <a:noFill/>
                </a:ln>
                <a:solidFill>
                  <a:srgbClr val="000000"/>
                </a:solidFill>
                <a:effectLst/>
                <a:uLnTx/>
                <a:uFillTx/>
                <a:latin typeface="Source Sans Pro"/>
                <a:ea typeface="Source Sans Pro"/>
                <a:cs typeface="Calibri"/>
              </a:rPr>
              <a:t>y</a:t>
            </a:r>
            <a:r>
              <a:rPr kumimoji="0" lang="sk-SK" sz="1600" b="0" i="0" u="none" strike="noStrike" kern="1200" cap="none" spc="0" normalizeH="0" baseline="0" noProof="0">
                <a:ln>
                  <a:noFill/>
                </a:ln>
                <a:solidFill>
                  <a:srgbClr val="000000"/>
                </a:solidFill>
                <a:effectLst/>
                <a:uLnTx/>
                <a:uFillTx/>
                <a:latin typeface="Source Sans Pro"/>
                <a:ea typeface="Source Sans Pro"/>
                <a:cs typeface="Calibri"/>
              </a:rPr>
              <a:t>), otvorený prístup k dátam a </a:t>
            </a:r>
            <a:r>
              <a:rPr kumimoji="0" lang="sk-SK" sz="1600" b="0" i="0" u="none" strike="noStrike" kern="1200" cap="none" spc="0" normalizeH="0" baseline="0" noProof="0" err="1">
                <a:ln>
                  <a:noFill/>
                </a:ln>
                <a:solidFill>
                  <a:srgbClr val="000000"/>
                </a:solidFill>
                <a:effectLst/>
                <a:uLnTx/>
                <a:uFillTx/>
                <a:latin typeface="Source Sans Pro"/>
                <a:ea typeface="Source Sans Pro"/>
                <a:cs typeface="Calibri"/>
              </a:rPr>
              <a:t>interoperabilitu</a:t>
            </a:r>
            <a:endParaRPr kumimoji="0" lang="sk-SK" sz="1600" b="0" i="0" u="none" strike="noStrike" kern="1200" cap="none" spc="0" normalizeH="0" baseline="0" noProof="0">
              <a:ln>
                <a:noFill/>
              </a:ln>
              <a:solidFill>
                <a:srgbClr val="000000"/>
              </a:solidFill>
              <a:effectLst/>
              <a:uLnTx/>
              <a:uFillTx/>
              <a:latin typeface="Source Sans Pro"/>
              <a:ea typeface="Source Sans Pro"/>
              <a:cs typeface="Calibri"/>
            </a:endParaRPr>
          </a:p>
        </p:txBody>
      </p:sp>
      <p:sp>
        <p:nvSpPr>
          <p:cNvPr id="4" name="BlokTextu 3">
            <a:extLst>
              <a:ext uri="{FF2B5EF4-FFF2-40B4-BE49-F238E27FC236}">
                <a16:creationId xmlns:a16="http://schemas.microsoft.com/office/drawing/2014/main" id="{4198F441-BE3F-3B3E-7960-3D63AA051EB2}"/>
              </a:ext>
            </a:extLst>
          </p:cNvPr>
          <p:cNvSpPr txBox="1"/>
          <p:nvPr/>
        </p:nvSpPr>
        <p:spPr>
          <a:xfrm>
            <a:off x="653867" y="6075903"/>
            <a:ext cx="10532175" cy="584775"/>
          </a:xfrm>
          <a:prstGeom prst="rect">
            <a:avLst/>
          </a:prstGeom>
          <a:noFill/>
        </p:spPr>
        <p:txBody>
          <a:bodyPr wrap="square">
            <a:spAutoFit/>
          </a:bodyPr>
          <a:lstStyle/>
          <a:p>
            <a:pPr marL="0" marR="0" lvl="0" indent="0" defTabSz="914400" rtl="0" eaLnBrk="1" fontAlgn="auto" latinLnBrk="0" hangingPunct="1">
              <a:spcBef>
                <a:spcPts val="0"/>
              </a:spcBef>
              <a:spcAft>
                <a:spcPts val="0"/>
              </a:spcAft>
              <a:buClrTx/>
              <a:buSzTx/>
              <a:buFontTx/>
              <a:buNone/>
              <a:tabLst/>
              <a:defRPr sz="1800" b="0" i="0" u="none" strike="noStrike" kern="0" cap="none" spc="0" baseline="0">
                <a:solidFill>
                  <a:srgbClr val="000000"/>
                </a:solidFill>
                <a:uFillTx/>
              </a:defRPr>
            </a:pPr>
            <a:r>
              <a:rPr lang="sk-SK" sz="1600" kern="0">
                <a:solidFill>
                  <a:srgbClr val="C00000"/>
                </a:solidFill>
                <a:latin typeface="Source Sans Pro" pitchFamily="34"/>
                <a:ea typeface="Source Sans Pro" pitchFamily="34"/>
              </a:rPr>
              <a:t>Ciele d</a:t>
            </a:r>
            <a:r>
              <a:rPr kumimoji="0" lang="sk-SK" sz="1600" b="0" i="0" u="none" strike="noStrike" kern="0" cap="none" spc="0" normalizeH="0" baseline="0" noProof="0" err="1">
                <a:ln>
                  <a:noFill/>
                </a:ln>
                <a:solidFill>
                  <a:srgbClr val="C00000"/>
                </a:solidFill>
                <a:effectLst/>
                <a:uLnTx/>
                <a:uFillTx/>
                <a:latin typeface="Source Sans Pro" pitchFamily="34"/>
                <a:ea typeface="Source Sans Pro" pitchFamily="34"/>
                <a:cs typeface="+mn-cs"/>
              </a:rPr>
              <a:t>omény</a:t>
            </a:r>
            <a:r>
              <a:rPr kumimoji="0" lang="sk-SK" sz="1600" b="0" i="0" u="none" strike="noStrike" kern="0" cap="none" spc="0" normalizeH="0" baseline="0" noProof="0">
                <a:ln>
                  <a:noFill/>
                </a:ln>
                <a:solidFill>
                  <a:srgbClr val="C00000"/>
                </a:solidFill>
                <a:effectLst/>
                <a:uLnTx/>
                <a:uFillTx/>
                <a:latin typeface="Source Sans Pro" pitchFamily="34"/>
                <a:ea typeface="Source Sans Pro" pitchFamily="34"/>
                <a:cs typeface="+mn-cs"/>
              </a:rPr>
              <a:t> Mobilita</a:t>
            </a:r>
            <a:r>
              <a:rPr kumimoji="0" lang="en-GB" sz="1600" b="0" i="0" u="none" strike="noStrike" kern="0" cap="none" spc="0" normalizeH="0" baseline="0" noProof="0">
                <a:ln>
                  <a:noFill/>
                </a:ln>
                <a:solidFill>
                  <a:srgbClr val="C00000"/>
                </a:solidFill>
                <a:effectLst/>
                <a:uLnTx/>
                <a:uFillTx/>
                <a:latin typeface="Source Sans Pro" pitchFamily="34"/>
                <a:ea typeface="Source Sans Pro" pitchFamily="34"/>
                <a:cs typeface="+mn-cs"/>
              </a:rPr>
              <a:t> pre 21. s</a:t>
            </a:r>
            <a:r>
              <a:rPr kumimoji="0" lang="sk-SK" sz="1600" b="0" i="0" u="none" strike="noStrike" kern="0" cap="none" spc="0" normalizeH="0" baseline="0" noProof="0" err="1">
                <a:ln>
                  <a:noFill/>
                </a:ln>
                <a:solidFill>
                  <a:srgbClr val="C00000"/>
                </a:solidFill>
                <a:effectLst/>
                <a:uLnTx/>
                <a:uFillTx/>
                <a:latin typeface="Source Sans Pro" pitchFamily="34"/>
                <a:ea typeface="Source Sans Pro" pitchFamily="34"/>
                <a:cs typeface="+mn-cs"/>
              </a:rPr>
              <a:t>toročie</a:t>
            </a:r>
            <a:r>
              <a:rPr kumimoji="0" lang="sk-SK" sz="1600" b="0" i="0" u="none" strike="noStrike" kern="0" cap="none" spc="0" normalizeH="0" baseline="0" noProof="0">
                <a:ln>
                  <a:noFill/>
                </a:ln>
                <a:solidFill>
                  <a:srgbClr val="C00000"/>
                </a:solidFill>
                <a:effectLst/>
                <a:uLnTx/>
                <a:uFillTx/>
                <a:latin typeface="Source Sans Pro" pitchFamily="34"/>
                <a:ea typeface="Source Sans Pro" pitchFamily="34"/>
                <a:cs typeface="+mn-cs"/>
              </a:rPr>
              <a:t> prispievajú k rozvoju strategických </a:t>
            </a:r>
            <a:r>
              <a:rPr lang="sk-SK" sz="1600" kern="0">
                <a:solidFill>
                  <a:srgbClr val="C00000"/>
                </a:solidFill>
                <a:latin typeface="Source Sans Pro" pitchFamily="34"/>
                <a:ea typeface="Source Sans Pro" pitchFamily="34"/>
              </a:rPr>
              <a:t>technológií EÚ – </a:t>
            </a:r>
            <a:r>
              <a:rPr lang="sk-SK" sz="1600" b="1" kern="0">
                <a:solidFill>
                  <a:srgbClr val="C00000"/>
                </a:solidFill>
                <a:latin typeface="Source Sans Pro" pitchFamily="34"/>
                <a:ea typeface="Source Sans Pro" pitchFamily="34"/>
              </a:rPr>
              <a:t>STEP</a:t>
            </a:r>
            <a:r>
              <a:rPr lang="sk-SK" sz="1600" kern="0">
                <a:solidFill>
                  <a:srgbClr val="C00000"/>
                </a:solidFill>
                <a:latin typeface="Source Sans Pro" pitchFamily="34"/>
                <a:ea typeface="Source Sans Pro" pitchFamily="34"/>
              </a:rPr>
              <a:t> – a </a:t>
            </a:r>
            <a:r>
              <a:rPr kumimoji="0" lang="sk-SK" sz="1600" b="0" i="0" u="none" strike="noStrike" kern="0" cap="none" spc="0" normalizeH="0" baseline="0" noProof="0">
                <a:ln>
                  <a:noFill/>
                </a:ln>
                <a:solidFill>
                  <a:srgbClr val="C00000"/>
                </a:solidFill>
                <a:effectLst/>
                <a:uLnTx/>
                <a:uFillTx/>
                <a:latin typeface="Source Sans Pro" pitchFamily="34"/>
                <a:ea typeface="Source Sans Pro" pitchFamily="34"/>
                <a:cs typeface="+mn-cs"/>
              </a:rPr>
              <a:t>dosahovaniu globálnych cieľov OSN – </a:t>
            </a:r>
            <a:r>
              <a:rPr kumimoji="0" lang="sk-SK" sz="1600" b="1" i="0" u="none" strike="noStrike" kern="0" cap="none" spc="0" normalizeH="0" baseline="0" noProof="0">
                <a:ln>
                  <a:noFill/>
                </a:ln>
                <a:solidFill>
                  <a:srgbClr val="C00000"/>
                </a:solidFill>
                <a:effectLst/>
                <a:uLnTx/>
                <a:uFillTx/>
                <a:latin typeface="Source Sans Pro" pitchFamily="34"/>
                <a:ea typeface="Source Sans Pro" pitchFamily="34"/>
                <a:cs typeface="+mn-cs"/>
              </a:rPr>
              <a:t>Agenda 2030</a:t>
            </a:r>
          </a:p>
        </p:txBody>
      </p:sp>
    </p:spTree>
    <p:extLst>
      <p:ext uri="{BB962C8B-B14F-4D97-AF65-F5344CB8AC3E}">
        <p14:creationId xmlns:p14="http://schemas.microsoft.com/office/powerpoint/2010/main" val="1123541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ok 5">
            <a:extLst>
              <a:ext uri="{FF2B5EF4-FFF2-40B4-BE49-F238E27FC236}">
                <a16:creationId xmlns:a16="http://schemas.microsoft.com/office/drawing/2014/main" id="{2965B05B-8AB5-7C60-B742-6549693642A2}"/>
              </a:ext>
            </a:extLst>
          </p:cNvPr>
          <p:cNvPicPr>
            <a:picLocks noChangeAspect="1"/>
          </p:cNvPicPr>
          <p:nvPr/>
        </p:nvPicPr>
        <p:blipFill>
          <a:blip r:embed="rId3"/>
          <a:stretch>
            <a:fillRect/>
          </a:stretch>
        </p:blipFill>
        <p:spPr>
          <a:xfrm>
            <a:off x="3641376" y="1851541"/>
            <a:ext cx="8458200" cy="4752975"/>
          </a:xfrm>
          <a:prstGeom prst="rect">
            <a:avLst/>
          </a:prstGeom>
        </p:spPr>
      </p:pic>
      <p:sp>
        <p:nvSpPr>
          <p:cNvPr id="7" name="Nadpis 6">
            <a:extLst>
              <a:ext uri="{FF2B5EF4-FFF2-40B4-BE49-F238E27FC236}">
                <a16:creationId xmlns:a16="http://schemas.microsoft.com/office/drawing/2014/main" id="{3529EEED-612E-B07D-093A-F410B8688BD5}"/>
              </a:ext>
            </a:extLst>
          </p:cNvPr>
          <p:cNvSpPr>
            <a:spLocks noGrp="1"/>
          </p:cNvSpPr>
          <p:nvPr>
            <p:ph type="title"/>
          </p:nvPr>
        </p:nvSpPr>
        <p:spPr/>
        <p:txBody>
          <a:bodyPr/>
          <a:lstStyle/>
          <a:p>
            <a:r>
              <a:rPr lang="sk-SK">
                <a:latin typeface="Source Sans Pro" panose="020B0503030403020204" pitchFamily="34" charset="0"/>
                <a:ea typeface="Source Sans Pro" panose="020B0503030403020204" pitchFamily="34" charset="0"/>
                <a:cs typeface="Calibri"/>
              </a:rPr>
              <a:t>Aktualizovaná prioritná oblasť 2-1</a:t>
            </a:r>
            <a:br>
              <a:rPr lang="sk-SK">
                <a:latin typeface="Source Sans Pro" panose="020B0503030403020204" pitchFamily="34" charset="0"/>
                <a:ea typeface="Source Sans Pro" panose="020B0503030403020204" pitchFamily="34" charset="0"/>
              </a:rPr>
            </a:br>
            <a:endParaRPr lang="sk-SK">
              <a:latin typeface="Source Sans Pro" panose="020B0503030403020204" pitchFamily="34" charset="0"/>
              <a:ea typeface="Source Sans Pro" panose="020B0503030403020204" pitchFamily="34" charset="0"/>
            </a:endParaRPr>
          </a:p>
        </p:txBody>
      </p:sp>
      <p:sp>
        <p:nvSpPr>
          <p:cNvPr id="3" name="BlokTextu 2">
            <a:extLst>
              <a:ext uri="{FF2B5EF4-FFF2-40B4-BE49-F238E27FC236}">
                <a16:creationId xmlns:a16="http://schemas.microsoft.com/office/drawing/2014/main" id="{0BAF73A3-9FA7-D3A4-3CD7-966E57387A87}"/>
              </a:ext>
            </a:extLst>
          </p:cNvPr>
          <p:cNvSpPr txBox="1"/>
          <p:nvPr/>
        </p:nvSpPr>
        <p:spPr>
          <a:xfrm>
            <a:off x="831948" y="3770527"/>
            <a:ext cx="3139126" cy="646331"/>
          </a:xfrm>
          <a:prstGeom prst="rect">
            <a:avLst/>
          </a:prstGeom>
          <a:noFill/>
        </p:spPr>
        <p:txBody>
          <a:bodyPr wrap="square">
            <a:spAutoFit/>
          </a:bodyPr>
          <a:lstStyle/>
          <a:p>
            <a:r>
              <a:rPr lang="sk-SK" b="1">
                <a:solidFill>
                  <a:srgbClr val="C00000"/>
                </a:solidFill>
                <a:latin typeface="Source Sans Pro" panose="020B0503030403020204" pitchFamily="34" charset="0"/>
                <a:ea typeface="Source Sans Pro" panose="020B0503030403020204" pitchFamily="34" charset="0"/>
              </a:rPr>
              <a:t>Aktualizované tematické oblasti podpory</a:t>
            </a:r>
          </a:p>
        </p:txBody>
      </p:sp>
      <p:sp>
        <p:nvSpPr>
          <p:cNvPr id="4" name="BlokTextu 3">
            <a:extLst>
              <a:ext uri="{FF2B5EF4-FFF2-40B4-BE49-F238E27FC236}">
                <a16:creationId xmlns:a16="http://schemas.microsoft.com/office/drawing/2014/main" id="{BE30E60E-8DB9-ECFD-C48A-E2B7969DAD44}"/>
              </a:ext>
            </a:extLst>
          </p:cNvPr>
          <p:cNvSpPr txBox="1"/>
          <p:nvPr/>
        </p:nvSpPr>
        <p:spPr>
          <a:xfrm>
            <a:off x="831948" y="1481653"/>
            <a:ext cx="4694209" cy="1383969"/>
          </a:xfrm>
          <a:prstGeom prst="rect">
            <a:avLst/>
          </a:prstGeom>
          <a:noFill/>
        </p:spPr>
        <p:txBody>
          <a:bodyPr wrap="square" rtlCol="0">
            <a:spAutoFit/>
          </a:bodyPr>
          <a:lstStyle/>
          <a:p>
            <a:r>
              <a:rPr lang="sk-SK" b="1">
                <a:solidFill>
                  <a:srgbClr val="C00000"/>
                </a:solidFill>
                <a:latin typeface="Source Sans Pro" panose="020B0503030403020204" pitchFamily="34" charset="0"/>
                <a:ea typeface="Source Sans Pro" panose="020B0503030403020204" pitchFamily="34" charset="0"/>
              </a:rPr>
              <a:t>Transformačný cieľ prioritnej oblasti </a:t>
            </a:r>
          </a:p>
          <a:p>
            <a:pPr marL="0" lvl="1">
              <a:lnSpc>
                <a:spcPct val="90000"/>
              </a:lnSpc>
              <a:spcBef>
                <a:spcPts val="1000"/>
              </a:spcBef>
            </a:pPr>
            <a:r>
              <a:rPr lang="sk-SK" sz="1600" b="0" i="0" u="none" strike="noStrike" baseline="0">
                <a:solidFill>
                  <a:srgbClr val="000000"/>
                </a:solidFill>
                <a:latin typeface="Source Sans Pro" panose="020B0503030403020204" pitchFamily="34" charset="0"/>
              </a:rPr>
              <a:t>Podporiť </a:t>
            </a:r>
            <a:r>
              <a:rPr lang="sk-SK" sz="1600" b="0" i="0" u="none" strike="noStrike" baseline="0" err="1">
                <a:solidFill>
                  <a:srgbClr val="000000"/>
                </a:solidFill>
                <a:latin typeface="Source Sans Pro" panose="020B0503030403020204" pitchFamily="34" charset="0"/>
              </a:rPr>
              <a:t>VaV</a:t>
            </a:r>
            <a:r>
              <a:rPr lang="sk-SK" sz="1600" b="0" i="0" u="none" strike="noStrike" baseline="0">
                <a:solidFill>
                  <a:srgbClr val="000000"/>
                </a:solidFill>
                <a:latin typeface="Source Sans Pro" panose="020B0503030403020204" pitchFamily="34" charset="0"/>
              </a:rPr>
              <a:t> technológií a inovatívnych riešení pre nasadzovanie prepojených, automatizovaných a autonómnych vozidiel a systémov pre zvyšovanie bezpečnosti, plynulosti a efektívnosti dopravy. </a:t>
            </a:r>
            <a:endParaRPr lang="sk-SK" sz="1400"/>
          </a:p>
        </p:txBody>
      </p:sp>
      <p:cxnSp>
        <p:nvCxnSpPr>
          <p:cNvPr id="5" name="Rovná spojovacia šípka 4">
            <a:extLst>
              <a:ext uri="{FF2B5EF4-FFF2-40B4-BE49-F238E27FC236}">
                <a16:creationId xmlns:a16="http://schemas.microsoft.com/office/drawing/2014/main" id="{B37A514C-0931-F830-B093-03B3F035AEE7}"/>
              </a:ext>
            </a:extLst>
          </p:cNvPr>
          <p:cNvCxnSpPr>
            <a:cxnSpLocks/>
          </p:cNvCxnSpPr>
          <p:nvPr/>
        </p:nvCxnSpPr>
        <p:spPr>
          <a:xfrm>
            <a:off x="3650088" y="4095215"/>
            <a:ext cx="641972" cy="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18133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ok 1" descr="Obrázok, na ktorom je text, snímka obrazovky, kruh, diagram&#10;&#10;Automaticky generovaný popis">
            <a:extLst>
              <a:ext uri="{FF2B5EF4-FFF2-40B4-BE49-F238E27FC236}">
                <a16:creationId xmlns:a16="http://schemas.microsoft.com/office/drawing/2014/main" id="{A6422D41-46AA-08FF-5F76-C505A06BED01}"/>
              </a:ext>
            </a:extLst>
          </p:cNvPr>
          <p:cNvPicPr>
            <a:picLocks noChangeAspect="1"/>
          </p:cNvPicPr>
          <p:nvPr/>
        </p:nvPicPr>
        <p:blipFill>
          <a:blip r:embed="rId3"/>
          <a:stretch>
            <a:fillRect/>
          </a:stretch>
        </p:blipFill>
        <p:spPr>
          <a:xfrm>
            <a:off x="3167210" y="1817982"/>
            <a:ext cx="8863330" cy="4014470"/>
          </a:xfrm>
          <a:prstGeom prst="rect">
            <a:avLst/>
          </a:prstGeom>
        </p:spPr>
      </p:pic>
      <p:sp>
        <p:nvSpPr>
          <p:cNvPr id="7" name="Nadpis 6">
            <a:extLst>
              <a:ext uri="{FF2B5EF4-FFF2-40B4-BE49-F238E27FC236}">
                <a16:creationId xmlns:a16="http://schemas.microsoft.com/office/drawing/2014/main" id="{3529EEED-612E-B07D-093A-F410B8688BD5}"/>
              </a:ext>
            </a:extLst>
          </p:cNvPr>
          <p:cNvSpPr>
            <a:spLocks noGrp="1"/>
          </p:cNvSpPr>
          <p:nvPr>
            <p:ph type="title"/>
          </p:nvPr>
        </p:nvSpPr>
        <p:spPr/>
        <p:txBody>
          <a:bodyPr/>
          <a:lstStyle/>
          <a:p>
            <a:r>
              <a:rPr lang="sk-SK">
                <a:latin typeface="Source Sans Pro" panose="020B0503030403020204" pitchFamily="34" charset="0"/>
                <a:ea typeface="Source Sans Pro" panose="020B0503030403020204" pitchFamily="34" charset="0"/>
                <a:cs typeface="Calibri"/>
              </a:rPr>
              <a:t>Aktualizovaná prioritná oblasť 2-</a:t>
            </a:r>
            <a:r>
              <a:rPr lang="sk-SK">
                <a:solidFill>
                  <a:schemeClr val="bg2"/>
                </a:solidFill>
                <a:latin typeface="Source Sans Pro" panose="020B0503030403020204" pitchFamily="34" charset="0"/>
                <a:ea typeface="Source Sans Pro" panose="020B0503030403020204" pitchFamily="34" charset="0"/>
                <a:cs typeface="Calibri"/>
              </a:rPr>
              <a:t>2</a:t>
            </a:r>
            <a:br>
              <a:rPr lang="sk-SK">
                <a:latin typeface="Source Sans Pro" panose="020B0503030403020204" pitchFamily="34" charset="0"/>
                <a:ea typeface="Source Sans Pro" panose="020B0503030403020204" pitchFamily="34" charset="0"/>
              </a:rPr>
            </a:br>
            <a:endParaRPr lang="sk-SK">
              <a:latin typeface="Source Sans Pro" panose="020B0503030403020204" pitchFamily="34" charset="0"/>
              <a:ea typeface="Source Sans Pro" panose="020B0503030403020204" pitchFamily="34" charset="0"/>
            </a:endParaRPr>
          </a:p>
        </p:txBody>
      </p:sp>
      <p:sp>
        <p:nvSpPr>
          <p:cNvPr id="4" name="BlokTextu 3">
            <a:extLst>
              <a:ext uri="{FF2B5EF4-FFF2-40B4-BE49-F238E27FC236}">
                <a16:creationId xmlns:a16="http://schemas.microsoft.com/office/drawing/2014/main" id="{BE30E60E-8DB9-ECFD-C48A-E2B7969DAD44}"/>
              </a:ext>
            </a:extLst>
          </p:cNvPr>
          <p:cNvSpPr txBox="1"/>
          <p:nvPr/>
        </p:nvSpPr>
        <p:spPr>
          <a:xfrm>
            <a:off x="831947" y="1510836"/>
            <a:ext cx="4858734" cy="1824089"/>
          </a:xfrm>
          <a:prstGeom prst="rect">
            <a:avLst/>
          </a:prstGeom>
          <a:noFill/>
        </p:spPr>
        <p:txBody>
          <a:bodyPr wrap="square" rtlCol="0">
            <a:spAutoFit/>
          </a:bodyPr>
          <a:lstStyle/>
          <a:p>
            <a:pPr>
              <a:lnSpc>
                <a:spcPct val="90000"/>
              </a:lnSpc>
              <a:spcBef>
                <a:spcPts val="1000"/>
              </a:spcBef>
            </a:pPr>
            <a:r>
              <a:rPr lang="sk-SK" b="1">
                <a:solidFill>
                  <a:srgbClr val="C00000"/>
                </a:solidFill>
                <a:latin typeface="Source Sans Pro" panose="020B0503030403020204" pitchFamily="34" charset="0"/>
                <a:ea typeface="Source Sans Pro" panose="020B0503030403020204" pitchFamily="34" charset="0"/>
              </a:rPr>
              <a:t>Transformačný cieľ prioritnej oblasti </a:t>
            </a:r>
          </a:p>
          <a:p>
            <a:pPr marL="0" lvl="1">
              <a:lnSpc>
                <a:spcPct val="90000"/>
              </a:lnSpc>
              <a:spcBef>
                <a:spcPts val="1000"/>
              </a:spcBef>
            </a:pPr>
            <a:r>
              <a:rPr lang="sk-SK" sz="1600" b="0" i="0" u="none" strike="noStrike" baseline="0">
                <a:solidFill>
                  <a:srgbClr val="000000"/>
                </a:solidFill>
                <a:latin typeface="Source Sans Pro" panose="020B0503030403020204" pitchFamily="34" charset="0"/>
              </a:rPr>
              <a:t>Podporiť </a:t>
            </a:r>
            <a:r>
              <a:rPr lang="sk-SK" sz="1600" b="0" i="0" u="none" strike="noStrike" baseline="0" err="1">
                <a:solidFill>
                  <a:srgbClr val="000000"/>
                </a:solidFill>
                <a:latin typeface="Source Sans Pro" panose="020B0503030403020204" pitchFamily="34" charset="0"/>
              </a:rPr>
              <a:t>VVaI</a:t>
            </a:r>
            <a:r>
              <a:rPr lang="sk-SK" sz="1600" b="0" i="0" u="none" strike="noStrike" baseline="0">
                <a:solidFill>
                  <a:srgbClr val="000000"/>
                </a:solidFill>
                <a:latin typeface="Source Sans Pro" panose="020B0503030403020204" pitchFamily="34" charset="0"/>
              </a:rPr>
              <a:t> pre rozsiahle zavádzanie a využívanie dopravných prostriedkov poháňaných alternatívnymi palivami a pre zabezpečenie dostupnosti udržateľných spôsobov dopravy v rámci </a:t>
            </a:r>
            <a:r>
              <a:rPr lang="sk-SK" sz="1600" b="0" i="0" u="none" strike="noStrike" baseline="0" err="1">
                <a:solidFill>
                  <a:srgbClr val="000000"/>
                </a:solidFill>
                <a:latin typeface="Source Sans Pro" panose="020B0503030403020204" pitchFamily="34" charset="0"/>
              </a:rPr>
              <a:t>multimodálneho</a:t>
            </a:r>
            <a:r>
              <a:rPr lang="sk-SK" sz="1600" b="0" i="0" u="none" strike="noStrike" baseline="0">
                <a:solidFill>
                  <a:srgbClr val="000000"/>
                </a:solidFill>
                <a:latin typeface="Source Sans Pro" panose="020B0503030403020204" pitchFamily="34" charset="0"/>
              </a:rPr>
              <a:t> a integrovaného dopravného systému. </a:t>
            </a:r>
            <a:endParaRPr lang="sk-SK" sz="1600">
              <a:latin typeface="Source Sans Pro" panose="020B0503030403020204" pitchFamily="34" charset="0"/>
              <a:ea typeface="Source Sans Pro" panose="020B0503030403020204" pitchFamily="34" charset="0"/>
            </a:endParaRPr>
          </a:p>
          <a:p>
            <a:endParaRPr lang="sk-SK" sz="1600"/>
          </a:p>
        </p:txBody>
      </p:sp>
      <p:sp>
        <p:nvSpPr>
          <p:cNvPr id="5" name="BlokTextu 4">
            <a:extLst>
              <a:ext uri="{FF2B5EF4-FFF2-40B4-BE49-F238E27FC236}">
                <a16:creationId xmlns:a16="http://schemas.microsoft.com/office/drawing/2014/main" id="{C7F4CBE0-0B6B-C524-6767-E34DBA3509D0}"/>
              </a:ext>
            </a:extLst>
          </p:cNvPr>
          <p:cNvSpPr txBox="1"/>
          <p:nvPr/>
        </p:nvSpPr>
        <p:spPr>
          <a:xfrm>
            <a:off x="831948" y="4069288"/>
            <a:ext cx="3139126" cy="646331"/>
          </a:xfrm>
          <a:prstGeom prst="rect">
            <a:avLst/>
          </a:prstGeom>
          <a:noFill/>
        </p:spPr>
        <p:txBody>
          <a:bodyPr wrap="square">
            <a:spAutoFit/>
          </a:bodyPr>
          <a:lstStyle/>
          <a:p>
            <a:r>
              <a:rPr lang="sk-SK" b="1">
                <a:solidFill>
                  <a:srgbClr val="C00000"/>
                </a:solidFill>
                <a:latin typeface="Source Sans Pro" panose="020B0503030403020204" pitchFamily="34" charset="0"/>
                <a:ea typeface="Source Sans Pro" panose="020B0503030403020204" pitchFamily="34" charset="0"/>
              </a:rPr>
              <a:t>Aktualizované tematické oblasti podpory</a:t>
            </a:r>
          </a:p>
        </p:txBody>
      </p:sp>
      <p:cxnSp>
        <p:nvCxnSpPr>
          <p:cNvPr id="8" name="Rovná spojovacia šípka 7">
            <a:extLst>
              <a:ext uri="{FF2B5EF4-FFF2-40B4-BE49-F238E27FC236}">
                <a16:creationId xmlns:a16="http://schemas.microsoft.com/office/drawing/2014/main" id="{7868C352-0741-464E-1D04-61D7E1739FCF}"/>
              </a:ext>
            </a:extLst>
          </p:cNvPr>
          <p:cNvCxnSpPr>
            <a:cxnSpLocks/>
          </p:cNvCxnSpPr>
          <p:nvPr/>
        </p:nvCxnSpPr>
        <p:spPr>
          <a:xfrm>
            <a:off x="3650088" y="4393976"/>
            <a:ext cx="641972" cy="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64414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Zástupný objekt pre obrázok 1">
            <a:extLst>
              <a:ext uri="{FF2B5EF4-FFF2-40B4-BE49-F238E27FC236}">
                <a16:creationId xmlns:a16="http://schemas.microsoft.com/office/drawing/2014/main" id="{77F784A9-E0BD-9817-8D30-B3C3921DA335}"/>
              </a:ext>
            </a:extLst>
          </p:cNvPr>
          <p:cNvSpPr>
            <a:spLocks noGrp="1"/>
          </p:cNvSpPr>
          <p:nvPr>
            <p:ph type="pic" sz="quarter" idx="4294967295"/>
          </p:nvPr>
        </p:nvSpPr>
        <p:spPr>
          <a:xfrm>
            <a:off x="641023" y="1390646"/>
            <a:ext cx="5454977" cy="4314825"/>
          </a:xfrm>
        </p:spPr>
        <p:txBody>
          <a:bodyPr/>
          <a:lstStyle/>
          <a:p>
            <a:pPr marL="0" indent="0">
              <a:buNone/>
            </a:pPr>
            <a:r>
              <a:rPr lang="sk-SK" sz="1800" b="1">
                <a:solidFill>
                  <a:srgbClr val="C00000"/>
                </a:solidFill>
                <a:latin typeface="Source Sans Pro" panose="020B0503030403020204" pitchFamily="34" charset="0"/>
                <a:ea typeface="Source Sans Pro" panose="020B0503030403020204" pitchFamily="34" charset="0"/>
              </a:rPr>
              <a:t>Doména Mobilita pre 21. storočie</a:t>
            </a:r>
          </a:p>
          <a:p>
            <a:pPr marL="342900" lvl="1" indent="-342900">
              <a:spcBef>
                <a:spcPts val="1000"/>
              </a:spcBef>
              <a:buFont typeface="Calibri" panose="020B0604020202020204" pitchFamily="34" charset="0"/>
              <a:buChar char="-"/>
            </a:pPr>
            <a:r>
              <a:rPr lang="sk-SK" sz="1600">
                <a:solidFill>
                  <a:srgbClr val="000000"/>
                </a:solidFill>
                <a:latin typeface="Source Sans Pro"/>
                <a:ea typeface="Source Sans Pro"/>
                <a:cs typeface="Calibri"/>
              </a:rPr>
              <a:t>Tematická oblasť podpory 2-1</a:t>
            </a:r>
          </a:p>
          <a:p>
            <a:pPr marL="800100" lvl="2" indent="-342900">
              <a:spcBef>
                <a:spcPts val="1000"/>
              </a:spcBef>
              <a:buFont typeface="Calibri" panose="020B0604020202020204" pitchFamily="34" charset="0"/>
              <a:buChar char="-"/>
            </a:pPr>
            <a:r>
              <a:rPr lang="sk-SK" sz="1600">
                <a:solidFill>
                  <a:srgbClr val="000000"/>
                </a:solidFill>
                <a:latin typeface="Source Sans Pro"/>
                <a:ea typeface="Source Sans Pro"/>
                <a:cs typeface="Calibri"/>
              </a:rPr>
              <a:t>Integrácia </a:t>
            </a:r>
            <a:r>
              <a:rPr lang="sk-SK" sz="1600">
                <a:solidFill>
                  <a:srgbClr val="000000"/>
                </a:solidFill>
                <a:highlight>
                  <a:srgbClr val="00C5DB"/>
                </a:highlight>
                <a:latin typeface="Source Sans Pro"/>
                <a:ea typeface="Source Sans Pro"/>
                <a:cs typeface="Calibri"/>
              </a:rPr>
              <a:t>inteligentného riadenia </a:t>
            </a:r>
            <a:r>
              <a:rPr lang="sk-SK" sz="1600">
                <a:solidFill>
                  <a:srgbClr val="000000"/>
                </a:solidFill>
                <a:latin typeface="Source Sans Pro"/>
                <a:ea typeface="Source Sans Pro"/>
                <a:cs typeface="Calibri"/>
              </a:rPr>
              <a:t>s dôrazom na </a:t>
            </a:r>
            <a:r>
              <a:rPr lang="sk-SK" sz="1600" err="1">
                <a:solidFill>
                  <a:srgbClr val="000000"/>
                </a:solidFill>
                <a:latin typeface="Source Sans Pro"/>
                <a:ea typeface="Source Sans Pro"/>
                <a:cs typeface="Calibri"/>
              </a:rPr>
              <a:t>interoperabilitu</a:t>
            </a:r>
            <a:r>
              <a:rPr lang="sk-SK" sz="1600">
                <a:solidFill>
                  <a:srgbClr val="000000"/>
                </a:solidFill>
                <a:latin typeface="Source Sans Pro"/>
                <a:ea typeface="Source Sans Pro"/>
                <a:cs typeface="Calibri"/>
              </a:rPr>
              <a:t> dopravných systémov</a:t>
            </a:r>
          </a:p>
          <a:p>
            <a:pPr marL="800100" lvl="2" indent="-342900">
              <a:spcBef>
                <a:spcPts val="1000"/>
              </a:spcBef>
              <a:buFont typeface="Calibri" panose="020B0604020202020204" pitchFamily="34" charset="0"/>
              <a:buChar char="-"/>
            </a:pPr>
            <a:r>
              <a:rPr lang="sk-SK" sz="1600">
                <a:solidFill>
                  <a:srgbClr val="000000"/>
                </a:solidFill>
                <a:latin typeface="Source Sans Pro"/>
                <a:ea typeface="Source Sans Pro"/>
                <a:cs typeface="Calibri"/>
              </a:rPr>
              <a:t>Vývoj systémov dynamického riadenia dopravy </a:t>
            </a:r>
          </a:p>
          <a:p>
            <a:pPr lvl="1"/>
            <a:endParaRPr lang="sk-SK" sz="1800" b="1">
              <a:latin typeface="Source Sans Pro" panose="020B0503030403020204" pitchFamily="34" charset="0"/>
              <a:ea typeface="Source Sans Pro" panose="020B0503030403020204" pitchFamily="34" charset="0"/>
            </a:endParaRPr>
          </a:p>
          <a:p>
            <a:pPr marL="342900" lvl="1" indent="-342900">
              <a:spcBef>
                <a:spcPts val="1000"/>
              </a:spcBef>
              <a:buFont typeface="Calibri" panose="020B0604020202020204" pitchFamily="34" charset="0"/>
              <a:buChar char="-"/>
            </a:pPr>
            <a:r>
              <a:rPr lang="sk-SK" sz="1600">
                <a:solidFill>
                  <a:srgbClr val="000000"/>
                </a:solidFill>
                <a:latin typeface="Source Sans Pro"/>
                <a:ea typeface="Source Sans Pro"/>
                <a:cs typeface="Calibri"/>
              </a:rPr>
              <a:t>Tematická oblasť podpory 2-2</a:t>
            </a:r>
          </a:p>
          <a:p>
            <a:pPr marL="800100" lvl="2" indent="-342900">
              <a:spcBef>
                <a:spcPts val="1000"/>
              </a:spcBef>
              <a:buFont typeface="Calibri" panose="020B0604020202020204" pitchFamily="34" charset="0"/>
              <a:buChar char="-"/>
            </a:pPr>
            <a:r>
              <a:rPr lang="sk-SK" sz="1600">
                <a:solidFill>
                  <a:srgbClr val="000000"/>
                </a:solidFill>
                <a:latin typeface="Source Sans Pro"/>
                <a:ea typeface="Source Sans Pro"/>
                <a:cs typeface="Calibri"/>
              </a:rPr>
              <a:t>Dátovo riadené riešenie </a:t>
            </a:r>
            <a:r>
              <a:rPr lang="sk-SK" sz="1600">
                <a:solidFill>
                  <a:srgbClr val="000000"/>
                </a:solidFill>
                <a:highlight>
                  <a:srgbClr val="00C5DB"/>
                </a:highlight>
                <a:latin typeface="Source Sans Pro"/>
                <a:ea typeface="Source Sans Pro"/>
                <a:cs typeface="Calibri"/>
              </a:rPr>
              <a:t>optimalizácie a dekarbonizácie logistiky </a:t>
            </a:r>
          </a:p>
          <a:p>
            <a:pPr marL="800100" lvl="2" indent="-342900">
              <a:spcBef>
                <a:spcPts val="1000"/>
              </a:spcBef>
              <a:buFont typeface="Calibri" panose="020B0604020202020204" pitchFamily="34" charset="0"/>
              <a:buChar char="-"/>
            </a:pPr>
            <a:r>
              <a:rPr lang="sk-SK" sz="1600">
                <a:solidFill>
                  <a:srgbClr val="000000"/>
                </a:solidFill>
                <a:latin typeface="Source Sans Pro"/>
                <a:ea typeface="Source Sans Pro"/>
                <a:cs typeface="Calibri"/>
              </a:rPr>
              <a:t>Výskum, vývoj a zavádzanie </a:t>
            </a:r>
            <a:r>
              <a:rPr lang="sk-SK" sz="1600">
                <a:solidFill>
                  <a:srgbClr val="000000"/>
                </a:solidFill>
                <a:highlight>
                  <a:srgbClr val="00FFFF"/>
                </a:highlight>
                <a:latin typeface="Source Sans Pro"/>
                <a:ea typeface="Source Sans Pro"/>
                <a:cs typeface="Calibri"/>
              </a:rPr>
              <a:t>materiálov</a:t>
            </a:r>
            <a:r>
              <a:rPr lang="sk-SK" sz="1600">
                <a:solidFill>
                  <a:srgbClr val="000000"/>
                </a:solidFill>
                <a:latin typeface="Source Sans Pro"/>
                <a:ea typeface="Source Sans Pro"/>
                <a:cs typeface="Calibri"/>
              </a:rPr>
              <a:t>, systémov a technológií aplikovaných v </a:t>
            </a:r>
            <a:r>
              <a:rPr lang="sk-SK" sz="1600" err="1">
                <a:solidFill>
                  <a:srgbClr val="000000"/>
                </a:solidFill>
                <a:latin typeface="Source Sans Pro"/>
                <a:ea typeface="Source Sans Pro"/>
                <a:cs typeface="Calibri"/>
              </a:rPr>
              <a:t>bezemisných</a:t>
            </a:r>
            <a:r>
              <a:rPr lang="sk-SK" sz="1600">
                <a:solidFill>
                  <a:srgbClr val="000000"/>
                </a:solidFill>
                <a:latin typeface="Source Sans Pro"/>
                <a:ea typeface="Source Sans Pro"/>
                <a:cs typeface="Calibri"/>
              </a:rPr>
              <a:t> vozidlách</a:t>
            </a:r>
          </a:p>
          <a:p>
            <a:pPr marL="800100" lvl="2" indent="-342900">
              <a:spcBef>
                <a:spcPts val="1000"/>
              </a:spcBef>
              <a:buFont typeface="Calibri" panose="020B0604020202020204" pitchFamily="34" charset="0"/>
              <a:buChar char="-"/>
            </a:pPr>
            <a:endParaRPr lang="sk-SK" sz="1600">
              <a:solidFill>
                <a:srgbClr val="000000"/>
              </a:solidFill>
              <a:highlight>
                <a:srgbClr val="00C5DB"/>
              </a:highlight>
              <a:latin typeface="Source Sans Pro"/>
              <a:ea typeface="Source Sans Pro"/>
              <a:cs typeface="Calibri"/>
            </a:endParaRPr>
          </a:p>
          <a:p>
            <a:pPr marL="342900" lvl="1" indent="-342900">
              <a:spcBef>
                <a:spcPts val="1000"/>
              </a:spcBef>
              <a:buFont typeface="Calibri" panose="020B0604020202020204" pitchFamily="34" charset="0"/>
              <a:buChar char="-"/>
            </a:pPr>
            <a:endParaRPr lang="sk-SK" sz="1800">
              <a:solidFill>
                <a:srgbClr val="000000"/>
              </a:solidFill>
              <a:latin typeface="Source Sans Pro"/>
              <a:ea typeface="Source Sans Pro"/>
              <a:cs typeface="Calibri"/>
            </a:endParaRPr>
          </a:p>
          <a:p>
            <a:pPr lvl="1"/>
            <a:endParaRPr lang="sk-SK" sz="1800" b="1">
              <a:latin typeface="Source Sans Pro" panose="020B0503030403020204" pitchFamily="34" charset="0"/>
              <a:ea typeface="Source Sans Pro" panose="020B0503030403020204" pitchFamily="34" charset="0"/>
            </a:endParaRPr>
          </a:p>
        </p:txBody>
      </p:sp>
      <p:sp>
        <p:nvSpPr>
          <p:cNvPr id="3" name="Nadpis 2">
            <a:extLst>
              <a:ext uri="{FF2B5EF4-FFF2-40B4-BE49-F238E27FC236}">
                <a16:creationId xmlns:a16="http://schemas.microsoft.com/office/drawing/2014/main" id="{8A298E9E-4618-A65D-4721-331FACCE3BA4}"/>
              </a:ext>
            </a:extLst>
          </p:cNvPr>
          <p:cNvSpPr>
            <a:spLocks noGrp="1"/>
          </p:cNvSpPr>
          <p:nvPr>
            <p:ph type="title"/>
          </p:nvPr>
        </p:nvSpPr>
        <p:spPr>
          <a:xfrm>
            <a:off x="834234" y="569881"/>
            <a:ext cx="9195886" cy="582646"/>
          </a:xfrm>
        </p:spPr>
        <p:txBody>
          <a:bodyPr/>
          <a:lstStyle/>
          <a:p>
            <a:r>
              <a:rPr lang="sk-SK"/>
              <a:t>Potenciálne prieniky domén – súčasný stav</a:t>
            </a:r>
          </a:p>
        </p:txBody>
      </p:sp>
      <p:sp>
        <p:nvSpPr>
          <p:cNvPr id="4" name="Zástupný objekt pre obrázok 3">
            <a:extLst>
              <a:ext uri="{FF2B5EF4-FFF2-40B4-BE49-F238E27FC236}">
                <a16:creationId xmlns:a16="http://schemas.microsoft.com/office/drawing/2014/main" id="{0F52B1D7-6DA4-8221-4D8D-A6CC6C8BA89C}"/>
              </a:ext>
            </a:extLst>
          </p:cNvPr>
          <p:cNvSpPr>
            <a:spLocks noGrp="1"/>
          </p:cNvSpPr>
          <p:nvPr>
            <p:ph type="pic" sz="quarter" idx="4294967295"/>
          </p:nvPr>
        </p:nvSpPr>
        <p:spPr>
          <a:xfrm>
            <a:off x="6159433" y="1390646"/>
            <a:ext cx="5391544" cy="4314825"/>
          </a:xfrm>
        </p:spPr>
        <p:txBody>
          <a:bodyPr/>
          <a:lstStyle/>
          <a:p>
            <a:pPr marL="0" indent="0">
              <a:buNone/>
            </a:pPr>
            <a:r>
              <a:rPr lang="sk-SK" sz="1800" b="1">
                <a:solidFill>
                  <a:srgbClr val="C00000"/>
                </a:solidFill>
                <a:latin typeface="Source Sans Pro" panose="020B0503030403020204" pitchFamily="34" charset="0"/>
                <a:ea typeface="Source Sans Pro" panose="020B0503030403020204" pitchFamily="34" charset="0"/>
              </a:rPr>
              <a:t>Doména Inovatívny priemysel pre 21. storočie</a:t>
            </a:r>
          </a:p>
          <a:p>
            <a:pPr marL="342900" lvl="1" indent="-342900">
              <a:spcBef>
                <a:spcPts val="1000"/>
              </a:spcBef>
              <a:buFont typeface="Calibri" panose="020B0604020202020204" pitchFamily="34" charset="0"/>
              <a:buChar char="-"/>
            </a:pPr>
            <a:r>
              <a:rPr lang="sk-SK" sz="1600">
                <a:solidFill>
                  <a:srgbClr val="000000"/>
                </a:solidFill>
                <a:latin typeface="Source Sans Pro"/>
                <a:ea typeface="Source Sans Pro"/>
                <a:cs typeface="Calibri"/>
              </a:rPr>
              <a:t>Tematická oblasť podpory 1-1</a:t>
            </a:r>
          </a:p>
          <a:p>
            <a:pPr marL="800100" lvl="2" indent="-342900">
              <a:spcBef>
                <a:spcPts val="1000"/>
              </a:spcBef>
              <a:buFont typeface="Calibri" panose="020B0604020202020204" pitchFamily="34" charset="0"/>
              <a:buChar char="-"/>
            </a:pPr>
            <a:r>
              <a:rPr lang="sk-SK" sz="1600">
                <a:solidFill>
                  <a:srgbClr val="000000"/>
                </a:solidFill>
                <a:latin typeface="Source Sans Pro"/>
                <a:ea typeface="Source Sans Pro"/>
                <a:cs typeface="Calibri"/>
              </a:rPr>
              <a:t>Vývoj </a:t>
            </a:r>
            <a:r>
              <a:rPr lang="sk-SK" sz="1600">
                <a:solidFill>
                  <a:srgbClr val="000000"/>
                </a:solidFill>
                <a:highlight>
                  <a:srgbClr val="00C5DB"/>
                </a:highlight>
                <a:latin typeface="Source Sans Pro"/>
                <a:ea typeface="Source Sans Pro"/>
                <a:cs typeface="Calibri"/>
              </a:rPr>
              <a:t>integračných platforiem </a:t>
            </a:r>
          </a:p>
          <a:p>
            <a:pPr marL="800100" lvl="2" indent="-342900">
              <a:spcBef>
                <a:spcPts val="1000"/>
              </a:spcBef>
              <a:buFont typeface="Calibri" panose="020B0604020202020204" pitchFamily="34" charset="0"/>
              <a:buChar char="-"/>
            </a:pPr>
            <a:r>
              <a:rPr lang="sk-SK" sz="1600">
                <a:solidFill>
                  <a:srgbClr val="000000"/>
                </a:solidFill>
                <a:latin typeface="Source Sans Pro"/>
                <a:ea typeface="Source Sans Pro"/>
                <a:cs typeface="Calibri"/>
              </a:rPr>
              <a:t>Vývoj </a:t>
            </a:r>
            <a:r>
              <a:rPr lang="sk-SK" sz="1600">
                <a:solidFill>
                  <a:srgbClr val="000000"/>
                </a:solidFill>
                <a:highlight>
                  <a:srgbClr val="00C5DB"/>
                </a:highlight>
                <a:latin typeface="Source Sans Pro"/>
                <a:ea typeface="Source Sans Pro"/>
                <a:cs typeface="Calibri"/>
              </a:rPr>
              <a:t>SW na riešenie logistických procesov </a:t>
            </a:r>
          </a:p>
          <a:p>
            <a:pPr marL="457200" lvl="2" indent="0">
              <a:spcBef>
                <a:spcPts val="1000"/>
              </a:spcBef>
              <a:buNone/>
            </a:pPr>
            <a:endParaRPr lang="sk-SK" sz="1600">
              <a:solidFill>
                <a:srgbClr val="000000"/>
              </a:solidFill>
              <a:highlight>
                <a:srgbClr val="00C5DB"/>
              </a:highlight>
              <a:latin typeface="Source Sans Pro"/>
              <a:ea typeface="Source Sans Pro"/>
              <a:cs typeface="Calibri"/>
            </a:endParaRPr>
          </a:p>
          <a:p>
            <a:pPr marL="342900" lvl="1" indent="-342900">
              <a:spcBef>
                <a:spcPts val="1000"/>
              </a:spcBef>
              <a:buFont typeface="Calibri" panose="020B0604020202020204" pitchFamily="34" charset="0"/>
              <a:buChar char="-"/>
            </a:pPr>
            <a:r>
              <a:rPr lang="sk-SK" sz="1600">
                <a:solidFill>
                  <a:srgbClr val="000000"/>
                </a:solidFill>
                <a:latin typeface="Source Sans Pro"/>
                <a:ea typeface="Source Sans Pro"/>
                <a:cs typeface="Calibri"/>
              </a:rPr>
              <a:t>Tematická oblasť podpory 1-3</a:t>
            </a:r>
          </a:p>
          <a:p>
            <a:pPr marL="800100" lvl="2" indent="-342900">
              <a:spcBef>
                <a:spcPts val="1000"/>
              </a:spcBef>
              <a:buFont typeface="Calibri" panose="020B0604020202020204" pitchFamily="34" charset="0"/>
              <a:buChar char="-"/>
            </a:pPr>
            <a:r>
              <a:rPr lang="sk-SK" sz="1600">
                <a:solidFill>
                  <a:srgbClr val="000000"/>
                </a:solidFill>
                <a:latin typeface="Source Sans Pro"/>
                <a:ea typeface="Source Sans Pro"/>
                <a:cs typeface="Calibri"/>
              </a:rPr>
              <a:t>Vývoj </a:t>
            </a:r>
            <a:r>
              <a:rPr lang="sk-SK" sz="1600">
                <a:solidFill>
                  <a:srgbClr val="000000"/>
                </a:solidFill>
                <a:highlight>
                  <a:srgbClr val="00C5DB"/>
                </a:highlight>
                <a:latin typeface="Source Sans Pro"/>
                <a:ea typeface="Source Sans Pro"/>
                <a:cs typeface="Calibri"/>
              </a:rPr>
              <a:t>SW na riešenie logistických procesov </a:t>
            </a:r>
          </a:p>
          <a:p>
            <a:pPr marL="800100" lvl="2" indent="-342900">
              <a:spcBef>
                <a:spcPts val="1000"/>
              </a:spcBef>
              <a:buFont typeface="Calibri" panose="020B0604020202020204" pitchFamily="34" charset="0"/>
              <a:buChar char="-"/>
            </a:pPr>
            <a:r>
              <a:rPr lang="sk-SK" sz="1600">
                <a:solidFill>
                  <a:srgbClr val="000000"/>
                </a:solidFill>
                <a:latin typeface="Source Sans Pro"/>
                <a:ea typeface="Source Sans Pro"/>
                <a:cs typeface="Calibri"/>
              </a:rPr>
              <a:t>Vývoj nových druhov </a:t>
            </a:r>
            <a:r>
              <a:rPr lang="sk-SK" sz="1600" err="1">
                <a:solidFill>
                  <a:srgbClr val="000000"/>
                </a:solidFill>
                <a:latin typeface="Source Sans Pro"/>
                <a:ea typeface="Source Sans Pro"/>
                <a:cs typeface="Calibri"/>
              </a:rPr>
              <a:t>smart</a:t>
            </a:r>
            <a:r>
              <a:rPr lang="sk-SK" sz="1600">
                <a:solidFill>
                  <a:srgbClr val="000000"/>
                </a:solidFill>
                <a:latin typeface="Source Sans Pro"/>
                <a:ea typeface="Source Sans Pro"/>
                <a:cs typeface="Calibri"/>
              </a:rPr>
              <a:t> materiálov, </a:t>
            </a:r>
            <a:r>
              <a:rPr lang="sk-SK" sz="1600">
                <a:solidFill>
                  <a:srgbClr val="000000"/>
                </a:solidFill>
                <a:highlight>
                  <a:srgbClr val="00FFFF"/>
                </a:highlight>
                <a:latin typeface="Source Sans Pro"/>
                <a:ea typeface="Source Sans Pro"/>
                <a:cs typeface="Calibri"/>
              </a:rPr>
              <a:t>materiálov na konverziu, transport a uskladnenie energie </a:t>
            </a:r>
          </a:p>
          <a:p>
            <a:pPr marL="800100" lvl="2" indent="-342900">
              <a:spcBef>
                <a:spcPts val="1000"/>
              </a:spcBef>
              <a:buFont typeface="Calibri" panose="020B0604020202020204" pitchFamily="34" charset="0"/>
              <a:buChar char="-"/>
            </a:pPr>
            <a:r>
              <a:rPr lang="sk-SK" sz="1600">
                <a:solidFill>
                  <a:srgbClr val="000000"/>
                </a:solidFill>
                <a:latin typeface="Source Sans Pro"/>
                <a:ea typeface="Source Sans Pro"/>
                <a:cs typeface="Calibri"/>
              </a:rPr>
              <a:t>Progresívne </a:t>
            </a:r>
            <a:r>
              <a:rPr lang="sk-SK" sz="1600">
                <a:solidFill>
                  <a:srgbClr val="000000"/>
                </a:solidFill>
                <a:highlight>
                  <a:srgbClr val="00FFFF"/>
                </a:highlight>
                <a:latin typeface="Source Sans Pro"/>
                <a:ea typeface="Source Sans Pro"/>
                <a:cs typeface="Calibri"/>
              </a:rPr>
              <a:t>technológie v oblasti </a:t>
            </a:r>
            <a:r>
              <a:rPr lang="sk-SK" sz="1600">
                <a:solidFill>
                  <a:srgbClr val="000000"/>
                </a:solidFill>
                <a:latin typeface="Source Sans Pro"/>
                <a:ea typeface="Source Sans Pro"/>
                <a:cs typeface="Calibri"/>
              </a:rPr>
              <a:t>ochrany životného prostredia a </a:t>
            </a:r>
            <a:r>
              <a:rPr lang="sk-SK" sz="1600">
                <a:solidFill>
                  <a:srgbClr val="000000"/>
                </a:solidFill>
                <a:highlight>
                  <a:srgbClr val="00FFFF"/>
                </a:highlight>
                <a:latin typeface="Source Sans Pro"/>
                <a:ea typeface="Source Sans Pro"/>
                <a:cs typeface="Calibri"/>
              </a:rPr>
              <a:t>využívania alternatívnych zdrojov energie </a:t>
            </a:r>
            <a:endParaRPr lang="sk-SK">
              <a:highlight>
                <a:srgbClr val="00FFFF"/>
              </a:highlight>
            </a:endParaRPr>
          </a:p>
          <a:p>
            <a:endParaRPr lang="sk-SK"/>
          </a:p>
          <a:p>
            <a:endParaRPr lang="sk-SK"/>
          </a:p>
        </p:txBody>
      </p:sp>
      <p:sp>
        <p:nvSpPr>
          <p:cNvPr id="8" name="BlokTextu 7">
            <a:extLst>
              <a:ext uri="{FF2B5EF4-FFF2-40B4-BE49-F238E27FC236}">
                <a16:creationId xmlns:a16="http://schemas.microsoft.com/office/drawing/2014/main" id="{81B40CD2-5D88-B719-8C98-6A67737BD2FE}"/>
              </a:ext>
            </a:extLst>
          </p:cNvPr>
          <p:cNvSpPr txBox="1"/>
          <p:nvPr/>
        </p:nvSpPr>
        <p:spPr>
          <a:xfrm>
            <a:off x="653867" y="5703344"/>
            <a:ext cx="10532175" cy="338554"/>
          </a:xfrm>
          <a:prstGeom prst="rect">
            <a:avLst/>
          </a:prstGeom>
          <a:noFill/>
        </p:spPr>
        <p:txBody>
          <a:bodyPr wrap="square">
            <a:spAutoFit/>
          </a:bodyPr>
          <a:lstStyle/>
          <a:p>
            <a:pPr marL="0" lvl="1" indent="0">
              <a:spcBef>
                <a:spcPts val="1000"/>
              </a:spcBef>
              <a:buNone/>
            </a:pPr>
            <a:r>
              <a:rPr lang="sk-SK" sz="1600" b="1">
                <a:solidFill>
                  <a:srgbClr val="C00000"/>
                </a:solidFill>
                <a:latin typeface="Source Sans Pro"/>
                <a:ea typeface="Source Sans Pro"/>
                <a:cs typeface="Calibri"/>
              </a:rPr>
              <a:t>Všetky 4 domény majú spoločné prieniky v oblasti digitalizácie</a:t>
            </a:r>
            <a:r>
              <a:rPr lang="sk-SK" sz="1600">
                <a:solidFill>
                  <a:srgbClr val="C00000"/>
                </a:solidFill>
                <a:latin typeface="Source Sans Pro"/>
                <a:ea typeface="Source Sans Pro"/>
                <a:cs typeface="Calibri"/>
              </a:rPr>
              <a:t> </a:t>
            </a:r>
            <a:r>
              <a:rPr lang="en-GB" sz="1600" err="1">
                <a:solidFill>
                  <a:srgbClr val="C00000"/>
                </a:solidFill>
                <a:latin typeface="Source Sans Pro"/>
                <a:ea typeface="Source Sans Pro"/>
                <a:cs typeface="Calibri"/>
              </a:rPr>
              <a:t>vr</a:t>
            </a:r>
            <a:r>
              <a:rPr lang="sk-SK" sz="1600" err="1">
                <a:solidFill>
                  <a:srgbClr val="C00000"/>
                </a:solidFill>
                <a:latin typeface="Source Sans Pro"/>
                <a:ea typeface="Source Sans Pro"/>
                <a:cs typeface="Calibri"/>
              </a:rPr>
              <a:t>átane</a:t>
            </a:r>
            <a:r>
              <a:rPr lang="sk-SK" sz="1600">
                <a:solidFill>
                  <a:srgbClr val="C00000"/>
                </a:solidFill>
                <a:latin typeface="Source Sans Pro"/>
                <a:ea typeface="Source Sans Pro"/>
                <a:cs typeface="Calibri"/>
              </a:rPr>
              <a:t> AI, </a:t>
            </a:r>
            <a:r>
              <a:rPr lang="sk-SK" sz="1600" err="1">
                <a:solidFill>
                  <a:srgbClr val="C00000"/>
                </a:solidFill>
                <a:latin typeface="Source Sans Pro"/>
                <a:ea typeface="Source Sans Pro"/>
                <a:cs typeface="Calibri"/>
              </a:rPr>
              <a:t>IoT</a:t>
            </a:r>
            <a:r>
              <a:rPr lang="sk-SK" sz="1600">
                <a:solidFill>
                  <a:srgbClr val="C00000"/>
                </a:solidFill>
                <a:latin typeface="Source Sans Pro"/>
                <a:ea typeface="Source Sans Pro"/>
                <a:cs typeface="Calibri"/>
              </a:rPr>
              <a:t>, big </a:t>
            </a:r>
            <a:r>
              <a:rPr lang="sk-SK" sz="1600" err="1">
                <a:solidFill>
                  <a:srgbClr val="C00000"/>
                </a:solidFill>
                <a:latin typeface="Source Sans Pro"/>
                <a:ea typeface="Source Sans Pro"/>
                <a:cs typeface="Calibri"/>
              </a:rPr>
              <a:t>data</a:t>
            </a:r>
            <a:r>
              <a:rPr lang="sk-SK" sz="1600">
                <a:solidFill>
                  <a:srgbClr val="C00000"/>
                </a:solidFill>
                <a:latin typeface="Source Sans Pro"/>
                <a:ea typeface="Source Sans Pro"/>
                <a:cs typeface="Calibri"/>
              </a:rPr>
              <a:t>, kybernetická bezpečnosť, atď.</a:t>
            </a:r>
          </a:p>
        </p:txBody>
      </p:sp>
    </p:spTree>
    <p:extLst>
      <p:ext uri="{BB962C8B-B14F-4D97-AF65-F5344CB8AC3E}">
        <p14:creationId xmlns:p14="http://schemas.microsoft.com/office/powerpoint/2010/main" val="3666592691"/>
      </p:ext>
    </p:extLst>
  </p:cSld>
  <p:clrMapOvr>
    <a:masterClrMapping/>
  </p:clrMapOvr>
  <p:extLst>
    <p:ext uri="{6950BFC3-D8DA-4A85-94F7-54DA5524770B}">
      <p188:commentRel xmlns:p188="http://schemas.microsoft.com/office/powerpoint/2018/8/main" r:id="rId3"/>
    </p:ext>
  </p:extLst>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A055A29F-2460-708B-D0A3-69BB74A73200}"/>
              </a:ext>
            </a:extLst>
          </p:cNvPr>
          <p:cNvSpPr>
            <a:spLocks noGrp="1"/>
          </p:cNvSpPr>
          <p:nvPr>
            <p:ph type="title"/>
          </p:nvPr>
        </p:nvSpPr>
        <p:spPr>
          <a:xfrm>
            <a:off x="834234" y="569881"/>
            <a:ext cx="9799201" cy="582646"/>
          </a:xfrm>
        </p:spPr>
        <p:txBody>
          <a:bodyPr/>
          <a:lstStyle/>
          <a:p>
            <a:r>
              <a:rPr lang="sk-SK"/>
              <a:t>Potenciálne </a:t>
            </a:r>
            <a:r>
              <a:rPr lang="en-GB" err="1"/>
              <a:t>prieniky</a:t>
            </a:r>
            <a:r>
              <a:rPr lang="sk-SK"/>
              <a:t> domén – návrh zo strany VAIA</a:t>
            </a:r>
          </a:p>
        </p:txBody>
      </p:sp>
      <p:sp>
        <p:nvSpPr>
          <p:cNvPr id="7" name="Zástupný objekt pre obrázok 1">
            <a:extLst>
              <a:ext uri="{FF2B5EF4-FFF2-40B4-BE49-F238E27FC236}">
                <a16:creationId xmlns:a16="http://schemas.microsoft.com/office/drawing/2014/main" id="{24B3056D-B52E-E826-6641-97393DB70AF2}"/>
              </a:ext>
            </a:extLst>
          </p:cNvPr>
          <p:cNvSpPr>
            <a:spLocks noGrp="1"/>
          </p:cNvSpPr>
          <p:nvPr>
            <p:ph type="pic" sz="quarter" idx="4294967295"/>
          </p:nvPr>
        </p:nvSpPr>
        <p:spPr>
          <a:xfrm>
            <a:off x="641023" y="1390646"/>
            <a:ext cx="10909954" cy="4314825"/>
          </a:xfrm>
          <a:prstGeom prst="rect">
            <a:avLst/>
          </a:prstGeom>
        </p:spPr>
        <p:txBody>
          <a:bodyPr/>
          <a:lstStyle/>
          <a:p>
            <a:pPr>
              <a:buFontTx/>
              <a:buChar char="-"/>
            </a:pPr>
            <a:r>
              <a:rPr lang="en-GB" sz="1800" b="1" err="1">
                <a:solidFill>
                  <a:srgbClr val="C00000"/>
                </a:solidFill>
                <a:latin typeface="Source Sans Pro" panose="020B0503030403020204" pitchFamily="34" charset="0"/>
                <a:ea typeface="Source Sans Pro" panose="020B0503030403020204" pitchFamily="34" charset="0"/>
              </a:rPr>
              <a:t>Ponecha</a:t>
            </a:r>
            <a:r>
              <a:rPr lang="sk-SK" sz="1800" b="1">
                <a:solidFill>
                  <a:srgbClr val="C00000"/>
                </a:solidFill>
                <a:latin typeface="Source Sans Pro" panose="020B0503030403020204" pitchFamily="34" charset="0"/>
                <a:ea typeface="Source Sans Pro" panose="020B0503030403020204" pitchFamily="34" charset="0"/>
              </a:rPr>
              <a:t>ť</a:t>
            </a:r>
            <a:r>
              <a:rPr lang="sk-SK" sz="1800">
                <a:solidFill>
                  <a:srgbClr val="C00000"/>
                </a:solidFill>
                <a:latin typeface="Source Sans Pro" panose="020B0503030403020204" pitchFamily="34" charset="0"/>
                <a:ea typeface="Source Sans Pro" panose="020B0503030403020204" pitchFamily="34" charset="0"/>
              </a:rPr>
              <a:t> </a:t>
            </a:r>
            <a:r>
              <a:rPr lang="sk-SK" sz="1800" b="1">
                <a:solidFill>
                  <a:srgbClr val="C00000"/>
                </a:solidFill>
                <a:latin typeface="Source Sans Pro" panose="020B0503030403020204" pitchFamily="34" charset="0"/>
                <a:ea typeface="Source Sans Pro" panose="020B0503030403020204" pitchFamily="34" charset="0"/>
              </a:rPr>
              <a:t>tematické oblasti podpory a definíciu cieľových stavov</a:t>
            </a:r>
            <a:r>
              <a:rPr lang="sk-SK" sz="1800">
                <a:solidFill>
                  <a:srgbClr val="C00000"/>
                </a:solidFill>
                <a:latin typeface="Source Sans Pro" panose="020B0503030403020204" pitchFamily="34" charset="0"/>
                <a:ea typeface="Source Sans Pro" panose="020B0503030403020204" pitchFamily="34" charset="0"/>
              </a:rPr>
              <a:t> </a:t>
            </a:r>
            <a:r>
              <a:rPr lang="sk-SK" sz="1800">
                <a:latin typeface="Source Sans Pro" panose="020B0503030403020204" pitchFamily="34" charset="0"/>
                <a:ea typeface="Source Sans Pro" panose="020B0503030403020204" pitchFamily="34" charset="0"/>
              </a:rPr>
              <a:t>v oboch doménach</a:t>
            </a:r>
          </a:p>
          <a:p>
            <a:pPr>
              <a:buFontTx/>
              <a:buChar char="-"/>
            </a:pPr>
            <a:r>
              <a:rPr lang="sk-SK" sz="1800" b="1">
                <a:solidFill>
                  <a:srgbClr val="C00000"/>
                </a:solidFill>
                <a:latin typeface="Source Sans Pro" panose="020B0503030403020204" pitchFamily="34" charset="0"/>
                <a:ea typeface="Source Sans Pro" panose="020B0503030403020204" pitchFamily="34" charset="0"/>
              </a:rPr>
              <a:t>Spoločne koordinovať tvorbu finančných stimulov </a:t>
            </a:r>
            <a:r>
              <a:rPr lang="sk-SK" sz="1800">
                <a:latin typeface="Source Sans Pro" panose="020B0503030403020204" pitchFamily="34" charset="0"/>
                <a:ea typeface="Source Sans Pro" panose="020B0503030403020204" pitchFamily="34" charset="0"/>
              </a:rPr>
              <a:t>(výzvy, grantové schémy, atď.) smerom k implementácii definovaných cieľov </a:t>
            </a:r>
          </a:p>
          <a:p>
            <a:pPr lvl="1">
              <a:buFontTx/>
              <a:buChar char="-"/>
            </a:pPr>
            <a:r>
              <a:rPr lang="sk-SK" sz="1800">
                <a:latin typeface="Source Sans Pro" panose="020B0503030403020204" pitchFamily="34" charset="0"/>
                <a:ea typeface="Source Sans Pro" panose="020B0503030403020204" pitchFamily="34" charset="0"/>
              </a:rPr>
              <a:t>Napr. pri tvorbe stimulov podmieniť financovanie </a:t>
            </a:r>
            <a:r>
              <a:rPr lang="sk-SK" sz="1800" err="1">
                <a:latin typeface="Source Sans Pro" panose="020B0503030403020204" pitchFamily="34" charset="0"/>
                <a:ea typeface="Source Sans Pro" panose="020B0503030403020204" pitchFamily="34" charset="0"/>
              </a:rPr>
              <a:t>VVaI</a:t>
            </a:r>
            <a:r>
              <a:rPr lang="sk-SK" sz="1800">
                <a:latin typeface="Source Sans Pro" panose="020B0503030403020204" pitchFamily="34" charset="0"/>
                <a:ea typeface="Source Sans Pro" panose="020B0503030403020204" pitchFamily="34" charset="0"/>
              </a:rPr>
              <a:t> v priemyselnej logistike ich prepojiteľnosťou s inými dopravnými systémami pre zvýšenie efektivity riadenia dopravných a logistických tokov</a:t>
            </a:r>
          </a:p>
          <a:p>
            <a:pPr lvl="1">
              <a:buFontTx/>
              <a:buChar char="-"/>
            </a:pPr>
            <a:endParaRPr lang="sk-SK" sz="1800">
              <a:latin typeface="Source Sans Pro" panose="020B0503030403020204" pitchFamily="34" charset="0"/>
              <a:ea typeface="Source Sans Pro" panose="020B0503030403020204" pitchFamily="34" charset="0"/>
            </a:endParaRPr>
          </a:p>
          <a:p>
            <a:pPr lvl="1">
              <a:buFontTx/>
              <a:buChar char="-"/>
            </a:pPr>
            <a:endParaRPr lang="sk-SK" sz="1800">
              <a:latin typeface="Source Sans Pro" panose="020B0503030403020204" pitchFamily="34" charset="0"/>
              <a:ea typeface="Source Sans Pro" panose="020B0503030403020204" pitchFamily="34" charset="0"/>
            </a:endParaRPr>
          </a:p>
          <a:p>
            <a:pPr>
              <a:buFontTx/>
              <a:buChar char="-"/>
            </a:pPr>
            <a:endParaRPr lang="sk-SK" sz="2000">
              <a:latin typeface="Source Sans Pro" panose="020B0503030403020204" pitchFamily="34" charset="0"/>
              <a:ea typeface="Source Sans Pro" panose="020B0503030403020204" pitchFamily="34" charset="0"/>
            </a:endParaRPr>
          </a:p>
          <a:p>
            <a:pPr>
              <a:buFontTx/>
              <a:buChar char="-"/>
            </a:pPr>
            <a:endParaRPr lang="sk-SK" sz="200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9827848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text 1"/>
          <p:cNvSpPr>
            <a:spLocks noGrp="1"/>
          </p:cNvSpPr>
          <p:nvPr>
            <p:ph type="body" sz="quarter" idx="4294967295"/>
          </p:nvPr>
        </p:nvSpPr>
        <p:spPr>
          <a:xfrm>
            <a:off x="1758462" y="3141740"/>
            <a:ext cx="8692661" cy="1248551"/>
          </a:xfrm>
          <a:prstGeom prst="rect">
            <a:avLst/>
          </a:prstGeom>
        </p:spPr>
        <p:txBody>
          <a:bodyPr lIns="91440" tIns="45720" rIns="91440" bIns="45720" anchor="t"/>
          <a:lstStyle/>
          <a:p>
            <a:pPr marL="0" indent="0" algn="ctr">
              <a:buNone/>
            </a:pPr>
            <a:r>
              <a:rPr lang="sk-SK" sz="3600" b="1">
                <a:solidFill>
                  <a:srgbClr val="FF0000"/>
                </a:solidFill>
                <a:latin typeface="Source Sans Pro"/>
                <a:ea typeface="Source Sans Pro"/>
                <a:cs typeface="Segoe UI"/>
              </a:rPr>
              <a:t>DOMÉNA </a:t>
            </a:r>
            <a:r>
              <a:rPr lang="en-IE" sz="3600" b="1">
                <a:solidFill>
                  <a:srgbClr val="FF0000"/>
                </a:solidFill>
                <a:latin typeface="Source Sans Pro"/>
                <a:ea typeface="Source Sans Pro"/>
                <a:cs typeface="Segoe UI"/>
              </a:rPr>
              <a:t>3</a:t>
            </a:r>
            <a:endParaRPr lang="sk-SK" sz="3600" b="1">
              <a:solidFill>
                <a:srgbClr val="FF0000"/>
              </a:solidFill>
              <a:latin typeface="Source Sans Pro" panose="020B0503030403020204" pitchFamily="34" charset="0"/>
              <a:ea typeface="Source Sans Pro"/>
              <a:cs typeface="Segoe UI" panose="020B0502040204020203" pitchFamily="34" charset="0"/>
            </a:endParaRPr>
          </a:p>
          <a:p>
            <a:pPr marL="0" indent="0" algn="ctr">
              <a:buNone/>
            </a:pPr>
            <a:r>
              <a:rPr lang="sk-SK" sz="3600" b="1">
                <a:solidFill>
                  <a:schemeClr val="bg1"/>
                </a:solidFill>
                <a:latin typeface="Source Sans Pro"/>
                <a:ea typeface="Source Sans Pro"/>
                <a:cs typeface="Segoe UI"/>
              </a:rPr>
              <a:t>DIGITÁLNA TRANSFORMÁCIA SLOVENSKA</a:t>
            </a:r>
            <a:endParaRPr lang="sk-SK" sz="3600" b="1">
              <a:solidFill>
                <a:schemeClr val="bg1"/>
              </a:solidFill>
              <a:latin typeface="Source Sans Pro" panose="020B0503030403020204" pitchFamily="34" charset="0"/>
              <a:ea typeface="Source Sans Pro"/>
              <a:cs typeface="Segoe UI" panose="020B0502040204020203" pitchFamily="34" charset="0"/>
            </a:endParaRPr>
          </a:p>
          <a:p>
            <a:pPr marL="0" indent="0">
              <a:buNone/>
            </a:pPr>
            <a:endParaRPr lang="sk-SK" sz="3600"/>
          </a:p>
        </p:txBody>
      </p:sp>
    </p:spTree>
    <p:extLst>
      <p:ext uri="{BB962C8B-B14F-4D97-AF65-F5344CB8AC3E}">
        <p14:creationId xmlns:p14="http://schemas.microsoft.com/office/powerpoint/2010/main" val="11846371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6277976" y="877545"/>
            <a:ext cx="4531240" cy="662782"/>
          </a:xfrm>
          <a:effectLst>
            <a:outerShdw blurRad="50800" dist="38100" dir="2700000" algn="tl" rotWithShape="0">
              <a:prstClr val="black">
                <a:alpha val="40000"/>
              </a:prstClr>
            </a:outerShdw>
          </a:effectLst>
        </p:spPr>
        <p:txBody>
          <a:bodyPr/>
          <a:lstStyle/>
          <a:p>
            <a:r>
              <a:rPr lang="sk-SK" b="1">
                <a:solidFill>
                  <a:schemeClr val="bg1">
                    <a:lumMod val="95000"/>
                  </a:schemeClr>
                </a:solidFill>
              </a:rPr>
              <a:t>Vízia domény 3</a:t>
            </a:r>
            <a:endParaRPr lang="en-GB" b="1">
              <a:solidFill>
                <a:schemeClr val="bg1">
                  <a:lumMod val="95000"/>
                </a:schemeClr>
              </a:solidFill>
            </a:endParaRPr>
          </a:p>
        </p:txBody>
      </p:sp>
      <p:sp>
        <p:nvSpPr>
          <p:cNvPr id="3" name="Text Placeholder 2">
            <a:extLst>
              <a:ext uri="{FF2B5EF4-FFF2-40B4-BE49-F238E27FC236}">
                <a16:creationId xmlns:a16="http://schemas.microsoft.com/office/drawing/2014/main" id="{0AD8DB84-4C4E-DD2D-7E67-A15020567A75}"/>
              </a:ext>
            </a:extLst>
          </p:cNvPr>
          <p:cNvSpPr>
            <a:spLocks noGrp="1"/>
          </p:cNvSpPr>
          <p:nvPr>
            <p:ph type="body" sz="quarter" idx="19"/>
          </p:nvPr>
        </p:nvSpPr>
        <p:spPr>
          <a:xfrm>
            <a:off x="250350" y="1877671"/>
            <a:ext cx="5505651" cy="4231479"/>
          </a:xfrm>
        </p:spPr>
        <p:txBody>
          <a:bodyPr/>
          <a:lstStyle/>
          <a:p>
            <a:pPr algn="just">
              <a:lnSpc>
                <a:spcPct val="115000"/>
              </a:lnSpc>
              <a:spcBef>
                <a:spcPts val="600"/>
              </a:spcBef>
              <a:spcAft>
                <a:spcPts val="600"/>
              </a:spcAft>
            </a:pPr>
            <a:r>
              <a:rPr lang="sk-SK" sz="1800" b="1">
                <a:effectLst/>
                <a:latin typeface="Source Sans Pro Black" panose="020B0803030403020204" pitchFamily="34" charset="0"/>
                <a:ea typeface="Calibri" panose="020F0502020204030204" pitchFamily="34" charset="0"/>
                <a:cs typeface="Calibri" panose="020F0502020204030204" pitchFamily="34" charset="0"/>
              </a:rPr>
              <a:t>Cieľ domény 3</a:t>
            </a:r>
            <a:endParaRPr lang="en-GB" sz="1800">
              <a:effectLst/>
              <a:latin typeface="Source Sans Pro" panose="020B0503030403020204" pitchFamily="34" charset="0"/>
              <a:ea typeface="Source Sans Pro" panose="020B0503030403020204" pitchFamily="34" charset="0"/>
              <a:cs typeface="Times New Roman" panose="02020603050405020304" pitchFamily="18" charset="0"/>
            </a:endParaRPr>
          </a:p>
          <a:p>
            <a:pPr marL="342900" lvl="0" indent="-342900" algn="just">
              <a:lnSpc>
                <a:spcPct val="107000"/>
              </a:lnSpc>
              <a:spcAft>
                <a:spcPts val="800"/>
              </a:spcAft>
              <a:buFont typeface="Times New Roman" panose="02020603050405020304" pitchFamily="18" charset="0"/>
              <a:buChar char="-"/>
            </a:pPr>
            <a:r>
              <a:rPr lang="sk-SK" sz="1800">
                <a:solidFill>
                  <a:srgbClr val="000000"/>
                </a:solidFill>
                <a:effectLst/>
                <a:latin typeface="Source Sans Pro" panose="020B0503030403020204" pitchFamily="34" charset="0"/>
                <a:ea typeface="Calibri" panose="020F0502020204030204" pitchFamily="34" charset="0"/>
                <a:cs typeface="Calibri" panose="020F0502020204030204" pitchFamily="34" charset="0"/>
              </a:rPr>
              <a:t>Rozvíjať podnikateľské aktivity v odvetviach digitálnej ekonomiky, v ktorých je predpoklad stať sa lídrom na európskom trhu aj dostatočná základňa podnikov, ktoré spolupracujú s výskumnými tímami.</a:t>
            </a:r>
            <a:endParaRPr lang="en-GB" sz="1800">
              <a:effectLst/>
              <a:latin typeface="Source Sans Pro" panose="020B050303040302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Times New Roman" panose="02020603050405020304" pitchFamily="18" charset="0"/>
              <a:buChar char="-"/>
            </a:pPr>
            <a:r>
              <a:rPr lang="sk-SK" sz="1800">
                <a:solidFill>
                  <a:srgbClr val="000000"/>
                </a:solidFill>
                <a:effectLst/>
                <a:latin typeface="Source Sans Pro" panose="020B0503030403020204" pitchFamily="34" charset="0"/>
                <a:ea typeface="Calibri" panose="020F0502020204030204" pitchFamily="34" charset="0"/>
                <a:cs typeface="Calibri" panose="020F0502020204030204" pitchFamily="34" charset="0"/>
              </a:rPr>
              <a:t>Sieťovať výskumné tímy v prioritných oblastiach s komerčnou sférou s cieľom dosiahnuť efektívny prenos výskumu a vývoja do praxe a aplikáciu najnovších poznatkov v spoločnosti.</a:t>
            </a:r>
            <a:endParaRPr lang="en-GB" sz="1800">
              <a:effectLst/>
              <a:latin typeface="Source Sans Pro" panose="020B050303040302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Times New Roman" panose="02020603050405020304" pitchFamily="18" charset="0"/>
              <a:buChar char="-"/>
            </a:pPr>
            <a:r>
              <a:rPr lang="sk-SK" sz="1800">
                <a:solidFill>
                  <a:srgbClr val="000000"/>
                </a:solidFill>
                <a:effectLst/>
                <a:latin typeface="Source Sans Pro" panose="020B0503030403020204" pitchFamily="34" charset="0"/>
                <a:ea typeface="Calibri" panose="020F0502020204030204" pitchFamily="34" charset="0"/>
                <a:cs typeface="Calibri" panose="020F0502020204030204" pitchFamily="34" charset="0"/>
              </a:rPr>
              <a:t>Rozvinúť a rozšíriť základňu špičkových expertov v SR so zameraním na aplikovaný výskum, vývoj a digitálne inovácie.</a:t>
            </a:r>
            <a:endParaRPr lang="en-GB" sz="1800">
              <a:effectLst/>
              <a:latin typeface="Source Sans Pro" panose="020B0503030403020204" pitchFamily="34" charset="0"/>
              <a:ea typeface="Calibri" panose="020F0502020204030204" pitchFamily="34" charset="0"/>
              <a:cs typeface="Times New Roman" panose="02020603050405020304" pitchFamily="18" charset="0"/>
            </a:endParaRPr>
          </a:p>
        </p:txBody>
      </p:sp>
      <p:sp>
        <p:nvSpPr>
          <p:cNvPr id="2" name="Text Placeholder 2">
            <a:extLst>
              <a:ext uri="{FF2B5EF4-FFF2-40B4-BE49-F238E27FC236}">
                <a16:creationId xmlns:a16="http://schemas.microsoft.com/office/drawing/2014/main" id="{DE377720-00E2-E5A7-6FD4-36836F79FD51}"/>
              </a:ext>
            </a:extLst>
          </p:cNvPr>
          <p:cNvSpPr txBox="1">
            <a:spLocks/>
          </p:cNvSpPr>
          <p:nvPr/>
        </p:nvSpPr>
        <p:spPr>
          <a:xfrm>
            <a:off x="6286854" y="2323033"/>
            <a:ext cx="4233185" cy="3279167"/>
          </a:xfrm>
          <a:prstGeom prst="rect">
            <a:avLst/>
          </a:prstGeom>
          <a:effectLst>
            <a:outerShdw blurRad="50800" dist="38100" dir="2700000" algn="tl" rotWithShape="0">
              <a:prstClr val="black">
                <a:alpha val="40000"/>
              </a:prstClr>
            </a:outerShdw>
          </a:effectLst>
        </p:spPr>
        <p:txBody>
          <a:bodyPr wrap="square" lIns="0" tIns="0" rIns="0" bIns="0">
            <a:spAutoFit/>
          </a:bodyPr>
          <a:lstStyle>
            <a:lvl1pPr marL="0" indent="0" algn="l" defTabSz="914400" rtl="0" eaLnBrk="1" latinLnBrk="0" hangingPunct="1">
              <a:lnSpc>
                <a:spcPct val="150000"/>
              </a:lnSpc>
              <a:spcBef>
                <a:spcPts val="1000"/>
              </a:spcBef>
              <a:buFont typeface="Arial" panose="020B0604020202020204" pitchFamily="34" charset="0"/>
              <a:buNone/>
              <a:defRPr sz="1200" kern="1200" baseline="0">
                <a:solidFill>
                  <a:srgbClr val="22222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k-SK" sz="1800" b="1">
                <a:solidFill>
                  <a:schemeClr val="bg1">
                    <a:lumMod val="95000"/>
                  </a:schemeClr>
                </a:solidFill>
                <a:latin typeface="Segoe UI" panose="020B0502040204020203" pitchFamily="34" charset="0"/>
                <a:ea typeface="Segoe UI" panose="020B0502040204020203" pitchFamily="34" charset="0"/>
              </a:rPr>
              <a:t>Doména je zameraná na podporu </a:t>
            </a:r>
            <a:r>
              <a:rPr lang="sk-SK" sz="1800" b="1">
                <a:solidFill>
                  <a:schemeClr val="bg1">
                    <a:lumMod val="95000"/>
                  </a:schemeClr>
                </a:solidFill>
                <a:latin typeface="Source Sans Pro" panose="020B0503030403020204" pitchFamily="34" charset="0"/>
                <a:ea typeface="Calibri" panose="020F0502020204030204" pitchFamily="34" charset="0"/>
                <a:cs typeface="Calibri" panose="020F0502020204030204" pitchFamily="34" charset="0"/>
              </a:rPr>
              <a:t>zavádzania digitálnych technológií a riešení v spoločnosti</a:t>
            </a:r>
            <a:r>
              <a:rPr lang="sk-SK" sz="1800" b="1">
                <a:solidFill>
                  <a:schemeClr val="bg1">
                    <a:lumMod val="95000"/>
                  </a:schemeClr>
                </a:solidFill>
                <a:latin typeface="Segoe UI" panose="020B0502040204020203" pitchFamily="34" charset="0"/>
                <a:ea typeface="Segoe UI" panose="020B0502040204020203" pitchFamily="34" charset="0"/>
              </a:rPr>
              <a:t>, na zvýšenie bezpečnosti a pridanej hodnoty údajov, ktoré generujú digitálne technológie a na aplikačné využitie technológií, ako je umelá inteligencia, superpočítače, virtuálna a rozšírená realita.</a:t>
            </a:r>
            <a:endParaRPr lang="en-GB" sz="2000" b="1">
              <a:solidFill>
                <a:schemeClr val="bg1">
                  <a:lumMod val="95000"/>
                </a:schemeClr>
              </a:solidFill>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72608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99A6B502-7892-95D7-1EDE-4F6B8D2860ED}"/>
              </a:ext>
            </a:extLst>
          </p:cNvPr>
          <p:cNvSpPr txBox="1">
            <a:spLocks noGrp="1"/>
          </p:cNvSpPr>
          <p:nvPr>
            <p:ph type="title"/>
          </p:nvPr>
        </p:nvSpPr>
        <p:spPr>
          <a:xfrm>
            <a:off x="826036" y="557186"/>
            <a:ext cx="11067025" cy="582646"/>
          </a:xfrm>
        </p:spPr>
        <p:txBody>
          <a:bodyPr/>
          <a:lstStyle/>
          <a:p>
            <a:r>
              <a:rPr lang="sk-SK">
                <a:latin typeface="Source Sans Pro"/>
                <a:ea typeface="Source Sans Pro"/>
                <a:cs typeface="Calibri"/>
              </a:rPr>
              <a:t>Priebeh aktualizácie domény Digitálna transformácia Slovenska</a:t>
            </a:r>
            <a:br>
              <a:rPr lang="sk-SK">
                <a:latin typeface="Source Sans Pro" panose="020B0503030403020204" pitchFamily="34" charset="0"/>
                <a:ea typeface="Source Sans Pro" panose="020B0503030403020204" pitchFamily="34" charset="0"/>
              </a:rPr>
            </a:br>
            <a:endParaRPr lang="sk-SK">
              <a:latin typeface="Source Sans Pro" panose="020B0503030403020204" pitchFamily="34" charset="0"/>
              <a:ea typeface="Source Sans Pro" panose="020B0503030403020204" pitchFamily="34" charset="0"/>
            </a:endParaRPr>
          </a:p>
        </p:txBody>
      </p:sp>
      <p:cxnSp>
        <p:nvCxnSpPr>
          <p:cNvPr id="4" name="Rovná spojnica 3">
            <a:extLst>
              <a:ext uri="{FF2B5EF4-FFF2-40B4-BE49-F238E27FC236}">
                <a16:creationId xmlns:a16="http://schemas.microsoft.com/office/drawing/2014/main" id="{5DA39BE0-4049-136D-8C1B-D8E9F5595AE7}"/>
              </a:ext>
            </a:extLst>
          </p:cNvPr>
          <p:cNvCxnSpPr>
            <a:cxnSpLocks/>
          </p:cNvCxnSpPr>
          <p:nvPr/>
        </p:nvCxnSpPr>
        <p:spPr>
          <a:xfrm>
            <a:off x="746525" y="3240088"/>
            <a:ext cx="10790615" cy="0"/>
          </a:xfrm>
          <a:prstGeom prst="line">
            <a:avLst/>
          </a:prstGeom>
          <a:ln w="28575">
            <a:solidFill>
              <a:srgbClr val="E60600"/>
            </a:solidFill>
          </a:ln>
        </p:spPr>
        <p:style>
          <a:lnRef idx="1">
            <a:schemeClr val="accent1"/>
          </a:lnRef>
          <a:fillRef idx="0">
            <a:schemeClr val="accent1"/>
          </a:fillRef>
          <a:effectRef idx="0">
            <a:schemeClr val="accent1"/>
          </a:effectRef>
          <a:fontRef idx="minor">
            <a:schemeClr val="tx1"/>
          </a:fontRef>
        </p:style>
      </p:cxnSp>
      <p:sp>
        <p:nvSpPr>
          <p:cNvPr id="7" name="Ovál 6">
            <a:extLst>
              <a:ext uri="{FF2B5EF4-FFF2-40B4-BE49-F238E27FC236}">
                <a16:creationId xmlns:a16="http://schemas.microsoft.com/office/drawing/2014/main" id="{61C5FF93-F15A-CB9E-473B-D3908AF3AC26}"/>
              </a:ext>
            </a:extLst>
          </p:cNvPr>
          <p:cNvSpPr/>
          <p:nvPr/>
        </p:nvSpPr>
        <p:spPr>
          <a:xfrm>
            <a:off x="1159897" y="3121570"/>
            <a:ext cx="252000" cy="252000"/>
          </a:xfrm>
          <a:prstGeom prst="ellipse">
            <a:avLst/>
          </a:prstGeom>
          <a:solidFill>
            <a:srgbClr val="1E22AA"/>
          </a:solidFill>
          <a:ln>
            <a:solidFill>
              <a:srgbClr val="1E22A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k-SK" sz="1400"/>
          </a:p>
        </p:txBody>
      </p:sp>
      <p:sp>
        <p:nvSpPr>
          <p:cNvPr id="10" name="Ovál 9">
            <a:extLst>
              <a:ext uri="{FF2B5EF4-FFF2-40B4-BE49-F238E27FC236}">
                <a16:creationId xmlns:a16="http://schemas.microsoft.com/office/drawing/2014/main" id="{309952E4-0C19-2D98-E510-19D7381FB963}"/>
              </a:ext>
            </a:extLst>
          </p:cNvPr>
          <p:cNvSpPr/>
          <p:nvPr/>
        </p:nvSpPr>
        <p:spPr>
          <a:xfrm>
            <a:off x="6068274" y="3099720"/>
            <a:ext cx="252000" cy="252000"/>
          </a:xfrm>
          <a:prstGeom prst="ellipse">
            <a:avLst/>
          </a:prstGeom>
          <a:solidFill>
            <a:srgbClr val="1E22AA"/>
          </a:solidFill>
          <a:ln>
            <a:solidFill>
              <a:srgbClr val="1E22A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k-SK" sz="1400"/>
          </a:p>
        </p:txBody>
      </p:sp>
      <p:sp>
        <p:nvSpPr>
          <p:cNvPr id="11" name="Ovál 10">
            <a:extLst>
              <a:ext uri="{FF2B5EF4-FFF2-40B4-BE49-F238E27FC236}">
                <a16:creationId xmlns:a16="http://schemas.microsoft.com/office/drawing/2014/main" id="{271E307D-4C82-14CF-45D3-AA5D7571F05A}"/>
              </a:ext>
            </a:extLst>
          </p:cNvPr>
          <p:cNvSpPr/>
          <p:nvPr/>
        </p:nvSpPr>
        <p:spPr>
          <a:xfrm>
            <a:off x="2782568" y="3114039"/>
            <a:ext cx="252000" cy="252000"/>
          </a:xfrm>
          <a:prstGeom prst="ellipse">
            <a:avLst/>
          </a:prstGeom>
          <a:solidFill>
            <a:srgbClr val="1E22AA"/>
          </a:solidFill>
          <a:ln>
            <a:solidFill>
              <a:srgbClr val="1E22A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k-SK" sz="1400"/>
          </a:p>
        </p:txBody>
      </p:sp>
      <p:sp>
        <p:nvSpPr>
          <p:cNvPr id="12" name="Ovál 11">
            <a:extLst>
              <a:ext uri="{FF2B5EF4-FFF2-40B4-BE49-F238E27FC236}">
                <a16:creationId xmlns:a16="http://schemas.microsoft.com/office/drawing/2014/main" id="{A0062979-119D-26E0-133A-7DEF0C559F3D}"/>
              </a:ext>
            </a:extLst>
          </p:cNvPr>
          <p:cNvSpPr/>
          <p:nvPr/>
        </p:nvSpPr>
        <p:spPr>
          <a:xfrm>
            <a:off x="4396907" y="3098931"/>
            <a:ext cx="252000" cy="252000"/>
          </a:xfrm>
          <a:prstGeom prst="ellipse">
            <a:avLst/>
          </a:prstGeom>
          <a:solidFill>
            <a:srgbClr val="1E22AA"/>
          </a:solidFill>
          <a:ln>
            <a:solidFill>
              <a:srgbClr val="1E22A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k-SK" sz="1400"/>
          </a:p>
        </p:txBody>
      </p:sp>
      <p:sp>
        <p:nvSpPr>
          <p:cNvPr id="13" name="Ovál 12">
            <a:extLst>
              <a:ext uri="{FF2B5EF4-FFF2-40B4-BE49-F238E27FC236}">
                <a16:creationId xmlns:a16="http://schemas.microsoft.com/office/drawing/2014/main" id="{6068E50E-454E-23B5-C12C-78BFB9A81AE0}"/>
              </a:ext>
            </a:extLst>
          </p:cNvPr>
          <p:cNvSpPr/>
          <p:nvPr/>
        </p:nvSpPr>
        <p:spPr>
          <a:xfrm>
            <a:off x="7850676" y="3121570"/>
            <a:ext cx="252000" cy="252000"/>
          </a:xfrm>
          <a:prstGeom prst="ellipse">
            <a:avLst/>
          </a:prstGeom>
          <a:solidFill>
            <a:srgbClr val="1E22AA"/>
          </a:solidFill>
          <a:ln>
            <a:solidFill>
              <a:srgbClr val="1E22A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k-SK" sz="1400"/>
          </a:p>
        </p:txBody>
      </p:sp>
      <p:sp>
        <p:nvSpPr>
          <p:cNvPr id="14" name="Ovál 13">
            <a:extLst>
              <a:ext uri="{FF2B5EF4-FFF2-40B4-BE49-F238E27FC236}">
                <a16:creationId xmlns:a16="http://schemas.microsoft.com/office/drawing/2014/main" id="{57CDC044-AD5F-9C02-2328-8DD425A3B89B}"/>
              </a:ext>
            </a:extLst>
          </p:cNvPr>
          <p:cNvSpPr/>
          <p:nvPr/>
        </p:nvSpPr>
        <p:spPr>
          <a:xfrm>
            <a:off x="10726526" y="3134856"/>
            <a:ext cx="252000" cy="252000"/>
          </a:xfrm>
          <a:prstGeom prst="ellipse">
            <a:avLst/>
          </a:prstGeom>
          <a:solidFill>
            <a:srgbClr val="1E22AA"/>
          </a:solidFill>
          <a:ln>
            <a:solidFill>
              <a:srgbClr val="1E22A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k-SK" sz="1400"/>
          </a:p>
        </p:txBody>
      </p:sp>
      <p:sp>
        <p:nvSpPr>
          <p:cNvPr id="19" name="BlokTextu 18">
            <a:extLst>
              <a:ext uri="{FF2B5EF4-FFF2-40B4-BE49-F238E27FC236}">
                <a16:creationId xmlns:a16="http://schemas.microsoft.com/office/drawing/2014/main" id="{0E43DEED-51F4-950B-48A7-9751C9E4FF35}"/>
              </a:ext>
            </a:extLst>
          </p:cNvPr>
          <p:cNvSpPr txBox="1"/>
          <p:nvPr/>
        </p:nvSpPr>
        <p:spPr>
          <a:xfrm>
            <a:off x="112958" y="1740483"/>
            <a:ext cx="2358920" cy="1161472"/>
          </a:xfrm>
          <a:prstGeom prst="rect">
            <a:avLst/>
          </a:prstGeom>
          <a:noFill/>
          <a:ln cap="flat">
            <a:noFill/>
          </a:ln>
        </p:spPr>
        <p:txBody>
          <a:bodyPr vert="horz" wrap="square" lIns="91440" tIns="45720" rIns="91440" bIns="45720" anchor="t" anchorCtr="0" compatLnSpc="1">
            <a:spAutoFit/>
          </a:bodyPr>
          <a:lstStyle/>
          <a:p>
            <a:pPr marR="0" lvl="0" algn="ctr" defTabSz="914400" rtl="0" fontAlgn="auto" hangingPunct="1">
              <a:lnSpc>
                <a:spcPct val="150000"/>
              </a:lnSpc>
              <a:spcBef>
                <a:spcPts val="0"/>
              </a:spcBef>
              <a:spcAft>
                <a:spcPts val="0"/>
              </a:spcAft>
              <a:tabLst/>
              <a:defRPr sz="1800" b="0" i="0" u="none" strike="noStrike" kern="0" cap="none" spc="0" baseline="0">
                <a:solidFill>
                  <a:srgbClr val="000000"/>
                </a:solidFill>
                <a:uFillTx/>
              </a:defRPr>
            </a:pPr>
            <a:r>
              <a:rPr lang="sk-SK" sz="1600" b="1">
                <a:solidFill>
                  <a:srgbClr val="000000"/>
                </a:solidFill>
                <a:latin typeface="Source Sans Pro"/>
                <a:ea typeface="Source Sans Pro"/>
              </a:rPr>
              <a:t>Verejná konzultácia výzvy z K17</a:t>
            </a:r>
          </a:p>
          <a:p>
            <a:pPr marR="0" lvl="0" algn="ctr" defTabSz="914400" rtl="0" fontAlgn="auto" hangingPunct="1">
              <a:lnSpc>
                <a:spcPct val="150000"/>
              </a:lnSpc>
              <a:spcBef>
                <a:spcPts val="0"/>
              </a:spcBef>
              <a:spcAft>
                <a:spcPts val="0"/>
              </a:spcAft>
              <a:tabLst/>
              <a:defRPr sz="1800" b="0" i="0" u="none" strike="noStrike" kern="0" cap="none" spc="0" baseline="0">
                <a:solidFill>
                  <a:srgbClr val="000000"/>
                </a:solidFill>
                <a:uFillTx/>
              </a:defRPr>
            </a:pPr>
            <a:r>
              <a:rPr lang="sk-SK" sz="1600">
                <a:solidFill>
                  <a:srgbClr val="00C5DB"/>
                </a:solidFill>
                <a:latin typeface="Source Sans Pro"/>
                <a:ea typeface="Source Sans Pro"/>
              </a:rPr>
              <a:t>február 2024</a:t>
            </a:r>
            <a:endParaRPr lang="sk-SK" sz="1600" i="0" u="none" strike="noStrike" kern="1200" cap="none" spc="0" baseline="0">
              <a:solidFill>
                <a:srgbClr val="00C5DB"/>
              </a:solidFill>
              <a:uFillTx/>
              <a:latin typeface="Source Sans Pro"/>
              <a:ea typeface="Source Sans Pro"/>
            </a:endParaRPr>
          </a:p>
        </p:txBody>
      </p:sp>
      <p:sp>
        <p:nvSpPr>
          <p:cNvPr id="23" name="BlokTextu 22">
            <a:extLst>
              <a:ext uri="{FF2B5EF4-FFF2-40B4-BE49-F238E27FC236}">
                <a16:creationId xmlns:a16="http://schemas.microsoft.com/office/drawing/2014/main" id="{ED865C73-7A4B-6032-3106-84F74150496D}"/>
              </a:ext>
            </a:extLst>
          </p:cNvPr>
          <p:cNvSpPr txBox="1"/>
          <p:nvPr/>
        </p:nvSpPr>
        <p:spPr>
          <a:xfrm>
            <a:off x="2956158" y="1740483"/>
            <a:ext cx="3131645" cy="1161472"/>
          </a:xfrm>
          <a:prstGeom prst="rect">
            <a:avLst/>
          </a:prstGeom>
          <a:noFill/>
          <a:ln cap="flat">
            <a:noFill/>
          </a:ln>
        </p:spPr>
        <p:txBody>
          <a:bodyPr vert="horz" wrap="square" lIns="91440" tIns="45720" rIns="91440" bIns="45720" anchor="t" anchorCtr="0" compatLnSpc="1">
            <a:spAutoFit/>
          </a:bodyPr>
          <a:lstStyle/>
          <a:p>
            <a:pPr algn="ctr">
              <a:lnSpc>
                <a:spcPct val="150000"/>
              </a:lnSpc>
              <a:defRPr sz="1800" b="0" i="0" u="none" strike="noStrike" kern="0" cap="none" spc="0" baseline="0">
                <a:solidFill>
                  <a:srgbClr val="000000"/>
                </a:solidFill>
                <a:uFillTx/>
              </a:defRPr>
            </a:pPr>
            <a:r>
              <a:rPr lang="sk-SK" sz="1600" b="1">
                <a:solidFill>
                  <a:srgbClr val="000000"/>
                </a:solidFill>
                <a:latin typeface="Source Sans Pro"/>
                <a:ea typeface="Source Sans Pro"/>
              </a:rPr>
              <a:t>Online stretnutia pracovnej skupiny</a:t>
            </a:r>
            <a:endParaRPr lang="sk-SK" sz="1600" b="1">
              <a:solidFill>
                <a:srgbClr val="000000"/>
              </a:solidFill>
              <a:latin typeface="Source Sans Pro" pitchFamily="34"/>
              <a:ea typeface="Source Sans Pro" pitchFamily="34"/>
            </a:endParaRPr>
          </a:p>
          <a:p>
            <a:pPr algn="ctr">
              <a:lnSpc>
                <a:spcPct val="150000"/>
              </a:lnSpc>
              <a:defRPr sz="1800" b="0" i="0" u="none" strike="noStrike" kern="0" cap="none" spc="0" baseline="0">
                <a:solidFill>
                  <a:srgbClr val="000000"/>
                </a:solidFill>
                <a:uFillTx/>
              </a:defRPr>
            </a:pPr>
            <a:r>
              <a:rPr lang="sk-SK" sz="1600" kern="0">
                <a:solidFill>
                  <a:srgbClr val="00C5DB"/>
                </a:solidFill>
                <a:latin typeface="Source Sans Pro"/>
                <a:ea typeface="Source Sans Pro"/>
              </a:rPr>
              <a:t>august - október 2024</a:t>
            </a:r>
            <a:endParaRPr lang="sk-SK" sz="1600" i="0" u="none" strike="noStrike" kern="0" cap="none" spc="0" baseline="0">
              <a:solidFill>
                <a:srgbClr val="00C5DB"/>
              </a:solidFill>
              <a:uFillTx/>
              <a:latin typeface="Source Sans Pro"/>
              <a:ea typeface="Source Sans Pro"/>
            </a:endParaRPr>
          </a:p>
        </p:txBody>
      </p:sp>
      <p:sp>
        <p:nvSpPr>
          <p:cNvPr id="27" name="BlokTextu 26">
            <a:extLst>
              <a:ext uri="{FF2B5EF4-FFF2-40B4-BE49-F238E27FC236}">
                <a16:creationId xmlns:a16="http://schemas.microsoft.com/office/drawing/2014/main" id="{897B7F4C-356C-0C58-A615-D27BF20ADE86}"/>
              </a:ext>
            </a:extLst>
          </p:cNvPr>
          <p:cNvSpPr txBox="1"/>
          <p:nvPr/>
        </p:nvSpPr>
        <p:spPr>
          <a:xfrm>
            <a:off x="6797166" y="1740483"/>
            <a:ext cx="2358920" cy="1161985"/>
          </a:xfrm>
          <a:prstGeom prst="rect">
            <a:avLst/>
          </a:prstGeom>
          <a:noFill/>
          <a:ln cap="flat">
            <a:noFill/>
          </a:ln>
        </p:spPr>
        <p:txBody>
          <a:bodyPr vert="horz" wrap="square" lIns="91440" tIns="45720" rIns="91440" bIns="45720" anchor="t" anchorCtr="0" compatLnSpc="1">
            <a:spAutoFit/>
          </a:bodyPr>
          <a:lstStyle/>
          <a:p>
            <a:pPr algn="ctr">
              <a:lnSpc>
                <a:spcPct val="150000"/>
              </a:lnSpc>
              <a:defRPr sz="1800" b="0" i="0" u="none" strike="noStrike" kern="0" cap="none" spc="0" baseline="0">
                <a:solidFill>
                  <a:srgbClr val="000000"/>
                </a:solidFill>
                <a:uFillTx/>
              </a:defRPr>
            </a:pPr>
            <a:r>
              <a:rPr lang="sk-SK" sz="1600" b="1">
                <a:solidFill>
                  <a:srgbClr val="000000"/>
                </a:solidFill>
                <a:latin typeface="Source Sans Pro"/>
                <a:ea typeface="Source Sans Pro"/>
              </a:rPr>
              <a:t>Konzultácie s koordinátormi domén</a:t>
            </a:r>
          </a:p>
          <a:p>
            <a:pPr algn="ctr">
              <a:lnSpc>
                <a:spcPct val="150000"/>
              </a:lnSpc>
              <a:defRPr sz="1800" b="0" i="0" u="none" strike="noStrike" kern="0" cap="none" spc="0" baseline="0">
                <a:solidFill>
                  <a:srgbClr val="000000"/>
                </a:solidFill>
                <a:uFillTx/>
              </a:defRPr>
            </a:pPr>
            <a:r>
              <a:rPr lang="sk-SK" sz="1600">
                <a:solidFill>
                  <a:srgbClr val="00C5DB"/>
                </a:solidFill>
                <a:latin typeface="Source Sans Pro"/>
                <a:ea typeface="Source Sans Pro"/>
              </a:rPr>
              <a:t>október 2024</a:t>
            </a:r>
            <a:endParaRPr lang="sk-SK"/>
          </a:p>
        </p:txBody>
      </p:sp>
      <p:sp>
        <p:nvSpPr>
          <p:cNvPr id="29" name="BlokTextu 28">
            <a:extLst>
              <a:ext uri="{FF2B5EF4-FFF2-40B4-BE49-F238E27FC236}">
                <a16:creationId xmlns:a16="http://schemas.microsoft.com/office/drawing/2014/main" id="{24A9DF0A-AB75-4D7D-E21C-E21A0095F81A}"/>
              </a:ext>
            </a:extLst>
          </p:cNvPr>
          <p:cNvSpPr txBox="1"/>
          <p:nvPr/>
        </p:nvSpPr>
        <p:spPr>
          <a:xfrm>
            <a:off x="9726546" y="1733997"/>
            <a:ext cx="2358920" cy="792140"/>
          </a:xfrm>
          <a:prstGeom prst="rect">
            <a:avLst/>
          </a:prstGeom>
          <a:noFill/>
          <a:ln cap="flat">
            <a:noFill/>
          </a:ln>
        </p:spPr>
        <p:txBody>
          <a:bodyPr vert="horz" wrap="square" lIns="91440" tIns="45720" rIns="91440" bIns="45720" anchor="t" anchorCtr="0" compatLnSpc="1">
            <a:spAutoFit/>
          </a:bodyPr>
          <a:lstStyle/>
          <a:p>
            <a:pPr algn="ctr">
              <a:lnSpc>
                <a:spcPct val="150000"/>
              </a:lnSpc>
              <a:defRPr sz="1800" b="0" i="0" u="none" strike="noStrike" kern="0" cap="none" spc="0" baseline="0">
                <a:solidFill>
                  <a:srgbClr val="000000"/>
                </a:solidFill>
                <a:uFillTx/>
              </a:defRPr>
            </a:pPr>
            <a:r>
              <a:rPr lang="sk-SK" sz="1600" b="1">
                <a:solidFill>
                  <a:srgbClr val="000000"/>
                </a:solidFill>
                <a:latin typeface="Source Sans Pro"/>
                <a:ea typeface="Source Sans Pro"/>
              </a:rPr>
              <a:t>Verejná konzultácia</a:t>
            </a:r>
            <a:endParaRPr lang="sk-SK" sz="1600" b="1">
              <a:solidFill>
                <a:srgbClr val="00C5DB"/>
              </a:solidFill>
              <a:latin typeface="Source Sans Pro"/>
              <a:ea typeface="Source Sans Pro"/>
            </a:endParaRPr>
          </a:p>
          <a:p>
            <a:pPr algn="ctr">
              <a:lnSpc>
                <a:spcPct val="150000"/>
              </a:lnSpc>
              <a:defRPr sz="1800" b="0" i="0" u="none" strike="noStrike" kern="0" cap="none" spc="0" baseline="0">
                <a:solidFill>
                  <a:srgbClr val="000000"/>
                </a:solidFill>
                <a:uFillTx/>
              </a:defRPr>
            </a:pPr>
            <a:r>
              <a:rPr lang="sk-SK" sz="1600">
                <a:solidFill>
                  <a:srgbClr val="00C5DB"/>
                </a:solidFill>
                <a:latin typeface="Source Sans Pro"/>
                <a:ea typeface="Source Sans Pro"/>
              </a:rPr>
              <a:t>október 2024</a:t>
            </a:r>
            <a:r>
              <a:rPr lang="en-GB" sz="1600">
                <a:solidFill>
                  <a:srgbClr val="00C5DB"/>
                </a:solidFill>
                <a:latin typeface="Source Sans Pro"/>
                <a:ea typeface="Source Sans Pro"/>
              </a:rPr>
              <a:t> </a:t>
            </a:r>
            <a:endParaRPr lang="sk-SK" sz="1600" i="0" u="none" strike="noStrike" kern="1200" cap="none" spc="0" baseline="0">
              <a:solidFill>
                <a:srgbClr val="00C5DB"/>
              </a:solidFill>
              <a:uFillTx/>
              <a:latin typeface="Source Sans Pro"/>
              <a:ea typeface="Source Sans Pro"/>
            </a:endParaRPr>
          </a:p>
        </p:txBody>
      </p:sp>
      <p:cxnSp>
        <p:nvCxnSpPr>
          <p:cNvPr id="36" name="Rovná spojnica 35">
            <a:extLst>
              <a:ext uri="{FF2B5EF4-FFF2-40B4-BE49-F238E27FC236}">
                <a16:creationId xmlns:a16="http://schemas.microsoft.com/office/drawing/2014/main" id="{A91C5EC2-61E9-2B6F-85DA-22CAE46B0008}"/>
              </a:ext>
            </a:extLst>
          </p:cNvPr>
          <p:cNvCxnSpPr>
            <a:cxnSpLocks/>
            <a:endCxn id="11" idx="4"/>
          </p:cNvCxnSpPr>
          <p:nvPr/>
        </p:nvCxnSpPr>
        <p:spPr>
          <a:xfrm flipH="1" flipV="1">
            <a:off x="2908568" y="3366039"/>
            <a:ext cx="1515" cy="590049"/>
          </a:xfrm>
          <a:prstGeom prst="line">
            <a:avLst/>
          </a:prstGeom>
          <a:ln w="28575">
            <a:solidFill>
              <a:srgbClr val="1E22AA"/>
            </a:solidFill>
          </a:ln>
        </p:spPr>
        <p:style>
          <a:lnRef idx="1">
            <a:schemeClr val="accent1"/>
          </a:lnRef>
          <a:fillRef idx="0">
            <a:schemeClr val="accent1"/>
          </a:fillRef>
          <a:effectRef idx="0">
            <a:schemeClr val="accent1"/>
          </a:effectRef>
          <a:fontRef idx="minor">
            <a:schemeClr val="tx1"/>
          </a:fontRef>
        </p:style>
      </p:cxnSp>
      <p:cxnSp>
        <p:nvCxnSpPr>
          <p:cNvPr id="38" name="Rovná spojnica 37">
            <a:extLst>
              <a:ext uri="{FF2B5EF4-FFF2-40B4-BE49-F238E27FC236}">
                <a16:creationId xmlns:a16="http://schemas.microsoft.com/office/drawing/2014/main" id="{F21C4760-4396-0716-F635-05A9F1E91566}"/>
              </a:ext>
            </a:extLst>
          </p:cNvPr>
          <p:cNvCxnSpPr>
            <a:cxnSpLocks/>
          </p:cNvCxnSpPr>
          <p:nvPr/>
        </p:nvCxnSpPr>
        <p:spPr>
          <a:xfrm flipV="1">
            <a:off x="6200470" y="3351720"/>
            <a:ext cx="4848" cy="604368"/>
          </a:xfrm>
          <a:prstGeom prst="line">
            <a:avLst/>
          </a:prstGeom>
          <a:ln w="28575">
            <a:solidFill>
              <a:srgbClr val="1E22AA"/>
            </a:solidFill>
          </a:ln>
        </p:spPr>
        <p:style>
          <a:lnRef idx="1">
            <a:schemeClr val="accent1"/>
          </a:lnRef>
          <a:fillRef idx="0">
            <a:schemeClr val="accent1"/>
          </a:fillRef>
          <a:effectRef idx="0">
            <a:schemeClr val="accent1"/>
          </a:effectRef>
          <a:fontRef idx="minor">
            <a:schemeClr val="tx1"/>
          </a:fontRef>
        </p:style>
      </p:cxnSp>
      <p:cxnSp>
        <p:nvCxnSpPr>
          <p:cNvPr id="39" name="Rovná spojnica 38">
            <a:extLst>
              <a:ext uri="{FF2B5EF4-FFF2-40B4-BE49-F238E27FC236}">
                <a16:creationId xmlns:a16="http://schemas.microsoft.com/office/drawing/2014/main" id="{14D866D8-7F7D-A994-5508-586D53FDBC2E}"/>
              </a:ext>
            </a:extLst>
          </p:cNvPr>
          <p:cNvCxnSpPr>
            <a:cxnSpLocks/>
            <a:stCxn id="13" idx="0"/>
            <a:endCxn id="27" idx="2"/>
          </p:cNvCxnSpPr>
          <p:nvPr/>
        </p:nvCxnSpPr>
        <p:spPr>
          <a:xfrm flipH="1" flipV="1">
            <a:off x="7976626" y="2902468"/>
            <a:ext cx="50" cy="219102"/>
          </a:xfrm>
          <a:prstGeom prst="line">
            <a:avLst/>
          </a:prstGeom>
          <a:ln w="28575">
            <a:solidFill>
              <a:srgbClr val="1E22AA"/>
            </a:solidFill>
          </a:ln>
        </p:spPr>
        <p:style>
          <a:lnRef idx="1">
            <a:schemeClr val="accent1"/>
          </a:lnRef>
          <a:fillRef idx="0">
            <a:schemeClr val="accent1"/>
          </a:fillRef>
          <a:effectRef idx="0">
            <a:schemeClr val="accent1"/>
          </a:effectRef>
          <a:fontRef idx="minor">
            <a:schemeClr val="tx1"/>
          </a:fontRef>
        </p:style>
      </p:cxnSp>
      <p:cxnSp>
        <p:nvCxnSpPr>
          <p:cNvPr id="40" name="Rovná spojnica 39">
            <a:extLst>
              <a:ext uri="{FF2B5EF4-FFF2-40B4-BE49-F238E27FC236}">
                <a16:creationId xmlns:a16="http://schemas.microsoft.com/office/drawing/2014/main" id="{62664ADF-CFB7-4BCB-F1FA-C76D4FA49109}"/>
              </a:ext>
            </a:extLst>
          </p:cNvPr>
          <p:cNvCxnSpPr>
            <a:cxnSpLocks/>
          </p:cNvCxnSpPr>
          <p:nvPr/>
        </p:nvCxnSpPr>
        <p:spPr>
          <a:xfrm flipH="1">
            <a:off x="10846306" y="2539445"/>
            <a:ext cx="12439" cy="829722"/>
          </a:xfrm>
          <a:prstGeom prst="line">
            <a:avLst/>
          </a:prstGeom>
          <a:ln w="28575">
            <a:solidFill>
              <a:srgbClr val="1E22AA"/>
            </a:solidFill>
          </a:ln>
        </p:spPr>
        <p:style>
          <a:lnRef idx="1">
            <a:schemeClr val="accent1"/>
          </a:lnRef>
          <a:fillRef idx="0">
            <a:schemeClr val="accent1"/>
          </a:fillRef>
          <a:effectRef idx="0">
            <a:schemeClr val="accent1"/>
          </a:effectRef>
          <a:fontRef idx="minor">
            <a:schemeClr val="tx1"/>
          </a:fontRef>
        </p:style>
      </p:cxnSp>
      <p:cxnSp>
        <p:nvCxnSpPr>
          <p:cNvPr id="67" name="Rovná spojnica 66">
            <a:extLst>
              <a:ext uri="{FF2B5EF4-FFF2-40B4-BE49-F238E27FC236}">
                <a16:creationId xmlns:a16="http://schemas.microsoft.com/office/drawing/2014/main" id="{CB8FF2B7-1523-AA3F-7728-CABA6099F8D0}"/>
              </a:ext>
            </a:extLst>
          </p:cNvPr>
          <p:cNvCxnSpPr>
            <a:cxnSpLocks/>
            <a:stCxn id="7" idx="0"/>
            <a:endCxn id="19" idx="2"/>
          </p:cNvCxnSpPr>
          <p:nvPr/>
        </p:nvCxnSpPr>
        <p:spPr>
          <a:xfrm flipV="1">
            <a:off x="1285897" y="2901955"/>
            <a:ext cx="6521" cy="219615"/>
          </a:xfrm>
          <a:prstGeom prst="line">
            <a:avLst/>
          </a:prstGeom>
          <a:ln w="28575">
            <a:solidFill>
              <a:srgbClr val="1E22AA"/>
            </a:solidFill>
          </a:ln>
        </p:spPr>
        <p:style>
          <a:lnRef idx="1">
            <a:schemeClr val="accent1"/>
          </a:lnRef>
          <a:fillRef idx="0">
            <a:schemeClr val="accent1"/>
          </a:fillRef>
          <a:effectRef idx="0">
            <a:schemeClr val="accent1"/>
          </a:effectRef>
          <a:fontRef idx="minor">
            <a:schemeClr val="tx1"/>
          </a:fontRef>
        </p:style>
      </p:cxnSp>
      <p:sp>
        <p:nvSpPr>
          <p:cNvPr id="86" name="BlokTextu 85">
            <a:extLst>
              <a:ext uri="{FF2B5EF4-FFF2-40B4-BE49-F238E27FC236}">
                <a16:creationId xmlns:a16="http://schemas.microsoft.com/office/drawing/2014/main" id="{E6DA9983-6AE2-B4DD-DAC0-E85585975BDC}"/>
              </a:ext>
            </a:extLst>
          </p:cNvPr>
          <p:cNvSpPr txBox="1"/>
          <p:nvPr/>
        </p:nvSpPr>
        <p:spPr>
          <a:xfrm>
            <a:off x="1143130" y="3233100"/>
            <a:ext cx="1764841" cy="523220"/>
          </a:xfrm>
          <a:prstGeom prst="rect">
            <a:avLst/>
          </a:prstGeom>
          <a:noFill/>
        </p:spPr>
        <p:txBody>
          <a:bodyPr wrap="square" lIns="91440" tIns="45720" rIns="91440" bIns="45720" anchor="t">
            <a:spAutoFit/>
          </a:bodyPr>
          <a:lstStyle/>
          <a:p>
            <a:pPr algn="ctr">
              <a:defRPr sz="1800" b="0" i="0" u="none" strike="noStrike" kern="0" cap="none" spc="0" baseline="0">
                <a:solidFill>
                  <a:srgbClr val="000000"/>
                </a:solidFill>
                <a:uFillTx/>
              </a:defRPr>
            </a:pPr>
            <a:r>
              <a:rPr lang="sk-SK" sz="1400">
                <a:solidFill>
                  <a:srgbClr val="E60600"/>
                </a:solidFill>
                <a:latin typeface="Source Sans Pro"/>
                <a:ea typeface="Source Sans Pro"/>
              </a:rPr>
              <a:t>Podnety na aktualizáciu domény</a:t>
            </a:r>
          </a:p>
        </p:txBody>
      </p:sp>
      <p:sp>
        <p:nvSpPr>
          <p:cNvPr id="90" name="BlokTextu 89">
            <a:extLst>
              <a:ext uri="{FF2B5EF4-FFF2-40B4-BE49-F238E27FC236}">
                <a16:creationId xmlns:a16="http://schemas.microsoft.com/office/drawing/2014/main" id="{970FB460-9035-D295-97F1-8064BF722300}"/>
              </a:ext>
            </a:extLst>
          </p:cNvPr>
          <p:cNvSpPr txBox="1"/>
          <p:nvPr/>
        </p:nvSpPr>
        <p:spPr>
          <a:xfrm>
            <a:off x="4477648" y="3260856"/>
            <a:ext cx="1782980" cy="523220"/>
          </a:xfrm>
          <a:prstGeom prst="rect">
            <a:avLst/>
          </a:prstGeom>
          <a:noFill/>
        </p:spPr>
        <p:txBody>
          <a:bodyPr wrap="square" lIns="91440" tIns="45720" rIns="91440" bIns="45720" anchor="t">
            <a:spAutoFit/>
          </a:bodyPr>
          <a:lstStyle/>
          <a:p>
            <a:pPr algn="ctr">
              <a:defRPr sz="1800" b="0" i="0" u="none" strike="noStrike" kern="0" cap="none" spc="0" baseline="0">
                <a:solidFill>
                  <a:srgbClr val="000000"/>
                </a:solidFill>
                <a:uFillTx/>
              </a:defRPr>
            </a:pPr>
            <a:r>
              <a:rPr lang="sk-SK" sz="1400">
                <a:solidFill>
                  <a:srgbClr val="E60600"/>
                </a:solidFill>
                <a:latin typeface="Source Sans Pro"/>
                <a:ea typeface="Source Sans Pro"/>
              </a:rPr>
              <a:t>Priority investície PS - príprava</a:t>
            </a:r>
          </a:p>
        </p:txBody>
      </p:sp>
      <p:sp>
        <p:nvSpPr>
          <p:cNvPr id="92" name="BlokTextu 91">
            <a:extLst>
              <a:ext uri="{FF2B5EF4-FFF2-40B4-BE49-F238E27FC236}">
                <a16:creationId xmlns:a16="http://schemas.microsoft.com/office/drawing/2014/main" id="{8C12095B-20CC-32EC-14D6-ABF7A4EF6B26}"/>
              </a:ext>
            </a:extLst>
          </p:cNvPr>
          <p:cNvSpPr txBox="1"/>
          <p:nvPr/>
        </p:nvSpPr>
        <p:spPr>
          <a:xfrm>
            <a:off x="8644680" y="3302156"/>
            <a:ext cx="1661502" cy="307777"/>
          </a:xfrm>
          <a:prstGeom prst="rect">
            <a:avLst/>
          </a:prstGeom>
          <a:noFill/>
        </p:spPr>
        <p:txBody>
          <a:bodyPr wrap="square" lIns="91440" tIns="45720" rIns="91440" bIns="45720" anchor="t">
            <a:spAutoFit/>
          </a:bodyPr>
          <a:lstStyle/>
          <a:p>
            <a:pPr algn="ctr">
              <a:defRPr sz="1800" b="0" i="0" u="none" strike="noStrike" kern="0" cap="none" spc="0" baseline="0">
                <a:solidFill>
                  <a:srgbClr val="000000"/>
                </a:solidFill>
                <a:uFillTx/>
              </a:defRPr>
            </a:pPr>
            <a:r>
              <a:rPr lang="sk-SK" sz="1400">
                <a:solidFill>
                  <a:srgbClr val="E60600"/>
                </a:solidFill>
                <a:latin typeface="Source Sans Pro"/>
                <a:ea typeface="Source Sans Pro"/>
              </a:rPr>
              <a:t>Schválenie priorít</a:t>
            </a:r>
          </a:p>
        </p:txBody>
      </p:sp>
      <p:cxnSp>
        <p:nvCxnSpPr>
          <p:cNvPr id="5" name="Rovná spojovacia šípka 4">
            <a:extLst>
              <a:ext uri="{FF2B5EF4-FFF2-40B4-BE49-F238E27FC236}">
                <a16:creationId xmlns:a16="http://schemas.microsoft.com/office/drawing/2014/main" id="{2A4ECFEA-BA51-B3AC-0978-68422E3E4CF6}"/>
              </a:ext>
            </a:extLst>
          </p:cNvPr>
          <p:cNvCxnSpPr>
            <a:cxnSpLocks/>
          </p:cNvCxnSpPr>
          <p:nvPr/>
        </p:nvCxnSpPr>
        <p:spPr>
          <a:xfrm>
            <a:off x="698077" y="5754977"/>
            <a:ext cx="10923859" cy="0"/>
          </a:xfrm>
          <a:prstGeom prst="straightConnector1">
            <a:avLst/>
          </a:prstGeom>
          <a:ln w="28575">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8" name="BlokTextu 7">
            <a:extLst>
              <a:ext uri="{FF2B5EF4-FFF2-40B4-BE49-F238E27FC236}">
                <a16:creationId xmlns:a16="http://schemas.microsoft.com/office/drawing/2014/main" id="{5CA04E9A-2419-41EF-937B-FBB87B213321}"/>
              </a:ext>
            </a:extLst>
          </p:cNvPr>
          <p:cNvSpPr txBox="1"/>
          <p:nvPr/>
        </p:nvSpPr>
        <p:spPr>
          <a:xfrm>
            <a:off x="1749331" y="5000001"/>
            <a:ext cx="8934555" cy="422808"/>
          </a:xfrm>
          <a:prstGeom prst="rect">
            <a:avLst/>
          </a:prstGeom>
          <a:noFill/>
          <a:ln cap="flat">
            <a:noFill/>
          </a:ln>
        </p:spPr>
        <p:txBody>
          <a:bodyPr vert="horz" wrap="square" lIns="91440" tIns="45720" rIns="91440" bIns="45720" anchor="t" anchorCtr="0" compatLnSpc="1">
            <a:spAutoFit/>
          </a:bodyPr>
          <a:lstStyle/>
          <a:p>
            <a:pPr algn="ctr">
              <a:lnSpc>
                <a:spcPct val="150000"/>
              </a:lnSpc>
              <a:defRPr sz="1800" b="0" i="0" u="none" strike="noStrike" kern="0" cap="none" spc="0" baseline="0">
                <a:solidFill>
                  <a:srgbClr val="000000"/>
                </a:solidFill>
                <a:uFillTx/>
              </a:defRPr>
            </a:pPr>
            <a:r>
              <a:rPr lang="sk-SK" sz="1600">
                <a:latin typeface="Source Sans Pro"/>
                <a:ea typeface="Source Sans Pro"/>
              </a:rPr>
              <a:t>prebieha prvá výzva na základe doterajšej definície domény</a:t>
            </a:r>
          </a:p>
        </p:txBody>
      </p:sp>
      <p:cxnSp>
        <p:nvCxnSpPr>
          <p:cNvPr id="6" name="Rovná spojnica 5">
            <a:extLst>
              <a:ext uri="{FF2B5EF4-FFF2-40B4-BE49-F238E27FC236}">
                <a16:creationId xmlns:a16="http://schemas.microsoft.com/office/drawing/2014/main" id="{7D1683A0-0BF6-BDFD-77FA-2D976E3188A6}"/>
              </a:ext>
            </a:extLst>
          </p:cNvPr>
          <p:cNvCxnSpPr>
            <a:cxnSpLocks/>
          </p:cNvCxnSpPr>
          <p:nvPr/>
        </p:nvCxnSpPr>
        <p:spPr>
          <a:xfrm flipH="1" flipV="1">
            <a:off x="4505249" y="2891424"/>
            <a:ext cx="50" cy="219102"/>
          </a:xfrm>
          <a:prstGeom prst="line">
            <a:avLst/>
          </a:prstGeom>
          <a:ln w="28575">
            <a:solidFill>
              <a:srgbClr val="1E22A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35868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ok 1">
            <a:extLst>
              <a:ext uri="{FF2B5EF4-FFF2-40B4-BE49-F238E27FC236}">
                <a16:creationId xmlns:a16="http://schemas.microsoft.com/office/drawing/2014/main" id="{06A6996E-0A76-1D3F-0ECD-287A52BA508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125170" y="1757909"/>
            <a:ext cx="9066830" cy="5100091"/>
          </a:xfrm>
          <a:prstGeom prst="rect">
            <a:avLst/>
          </a:prstGeom>
        </p:spPr>
      </p:pic>
      <p:sp>
        <p:nvSpPr>
          <p:cNvPr id="7" name="Nadpis 6">
            <a:extLst>
              <a:ext uri="{FF2B5EF4-FFF2-40B4-BE49-F238E27FC236}">
                <a16:creationId xmlns:a16="http://schemas.microsoft.com/office/drawing/2014/main" id="{3529EEED-612E-B07D-093A-F410B8688BD5}"/>
              </a:ext>
            </a:extLst>
          </p:cNvPr>
          <p:cNvSpPr>
            <a:spLocks noGrp="1"/>
          </p:cNvSpPr>
          <p:nvPr>
            <p:ph type="title"/>
          </p:nvPr>
        </p:nvSpPr>
        <p:spPr>
          <a:xfrm>
            <a:off x="834235" y="569880"/>
            <a:ext cx="6756174" cy="1001467"/>
          </a:xfrm>
        </p:spPr>
        <p:txBody>
          <a:bodyPr/>
          <a:lstStyle/>
          <a:p>
            <a:r>
              <a:rPr lang="sk-SK">
                <a:latin typeface="Source Sans Pro"/>
                <a:ea typeface="Source Sans Pro"/>
                <a:cs typeface="Calibri"/>
              </a:rPr>
              <a:t>3-1 </a:t>
            </a:r>
            <a:r>
              <a:rPr lang="sk-SK" sz="2800">
                <a:effectLst/>
                <a:latin typeface="Source Sans Pro" panose="020B0503030403020204" pitchFamily="34" charset="0"/>
                <a:ea typeface="Source Sans Pro" panose="020B0503030403020204" pitchFamily="34" charset="0"/>
                <a:cs typeface="Times New Roman" panose="02020603050405020304" pitchFamily="18" charset="0"/>
              </a:rPr>
              <a:t>Inteligentné a prepojené systémy a zariadenia internetu vecí</a:t>
            </a:r>
            <a:endParaRPr lang="sk-SK">
              <a:latin typeface="Source Sans Pro" panose="020B0503030403020204" pitchFamily="34" charset="0"/>
              <a:ea typeface="Source Sans Pro" panose="020B0503030403020204" pitchFamily="34" charset="0"/>
            </a:endParaRPr>
          </a:p>
        </p:txBody>
      </p:sp>
      <p:sp>
        <p:nvSpPr>
          <p:cNvPr id="5" name="BlokTextu 4">
            <a:extLst>
              <a:ext uri="{FF2B5EF4-FFF2-40B4-BE49-F238E27FC236}">
                <a16:creationId xmlns:a16="http://schemas.microsoft.com/office/drawing/2014/main" id="{53739857-6AAB-62E9-F234-9082D80F3FCE}"/>
              </a:ext>
            </a:extLst>
          </p:cNvPr>
          <p:cNvSpPr txBox="1"/>
          <p:nvPr/>
        </p:nvSpPr>
        <p:spPr>
          <a:xfrm>
            <a:off x="549725" y="1752140"/>
            <a:ext cx="4617079" cy="2308324"/>
          </a:xfrm>
          <a:prstGeom prst="rect">
            <a:avLst/>
          </a:prstGeom>
          <a:noFill/>
        </p:spPr>
        <p:txBody>
          <a:bodyPr wrap="square" lIns="91440" tIns="45720" rIns="91440" bIns="45720" rtlCol="0" anchor="t">
            <a:spAutoFit/>
          </a:bodyPr>
          <a:lstStyle/>
          <a:p>
            <a:r>
              <a:rPr lang="sk-SK" b="1">
                <a:solidFill>
                  <a:srgbClr val="C00000"/>
                </a:solidFill>
                <a:latin typeface="Source Sans Pro"/>
                <a:ea typeface="Source Sans Pro"/>
              </a:rPr>
              <a:t>Transformačný cieľ: </a:t>
            </a:r>
            <a:r>
              <a:rPr lang="sk-SK" sz="1800">
                <a:effectLst/>
                <a:latin typeface="Source Sans Pro" panose="020B0503030403020204" pitchFamily="34" charset="0"/>
                <a:ea typeface="Calibri" panose="020F0502020204030204" pitchFamily="34" charset="0"/>
                <a:cs typeface="Calibri" panose="020F0502020204030204" pitchFamily="34" charset="0"/>
              </a:rPr>
              <a:t>Zvýšiť v spoločnosti schopnosť rozhodovať sa na základe údajov od úrovne osobných rozhodnutí, cez automatizované pracoviská v podnikoch, až po úroveň kritickej infraštruktúry štátu, životného prostredia a mestskej infraštruktúry s využitím rôznych metód vrátane strojového učenia a umelej inteligencie.</a:t>
            </a:r>
            <a:endParaRPr lang="en-GB" sz="1800">
              <a:effectLst/>
              <a:latin typeface="Source Sans Pro" panose="020B0503030403020204" pitchFamily="34" charset="0"/>
              <a:ea typeface="Source Sans Pro" panose="020B0503030403020204" pitchFamily="34" charset="0"/>
              <a:cs typeface="Times New Roman" panose="02020603050405020304" pitchFamily="18" charset="0"/>
            </a:endParaRPr>
          </a:p>
        </p:txBody>
      </p:sp>
      <p:sp>
        <p:nvSpPr>
          <p:cNvPr id="8" name="BlokTextu 7">
            <a:extLst>
              <a:ext uri="{FF2B5EF4-FFF2-40B4-BE49-F238E27FC236}">
                <a16:creationId xmlns:a16="http://schemas.microsoft.com/office/drawing/2014/main" id="{F2632F86-6953-7C66-B5EE-2EDB98411C4F}"/>
              </a:ext>
            </a:extLst>
          </p:cNvPr>
          <p:cNvSpPr txBox="1"/>
          <p:nvPr/>
        </p:nvSpPr>
        <p:spPr>
          <a:xfrm>
            <a:off x="6639804" y="5695056"/>
            <a:ext cx="2282252" cy="646331"/>
          </a:xfrm>
          <a:prstGeom prst="rect">
            <a:avLst/>
          </a:prstGeom>
          <a:noFill/>
        </p:spPr>
        <p:txBody>
          <a:bodyPr wrap="square">
            <a:spAutoFit/>
          </a:bodyPr>
          <a:lstStyle/>
          <a:p>
            <a:r>
              <a:rPr lang="sk-SK" b="1">
                <a:solidFill>
                  <a:srgbClr val="C00000"/>
                </a:solidFill>
                <a:latin typeface="Source Sans Pro" panose="020B0503030403020204" pitchFamily="34" charset="0"/>
                <a:ea typeface="Source Sans Pro" panose="020B0503030403020204" pitchFamily="34" charset="0"/>
              </a:rPr>
              <a:t>Tematické oblasti podpory projektov</a:t>
            </a:r>
          </a:p>
        </p:txBody>
      </p:sp>
    </p:spTree>
    <p:extLst>
      <p:ext uri="{BB962C8B-B14F-4D97-AF65-F5344CB8AC3E}">
        <p14:creationId xmlns:p14="http://schemas.microsoft.com/office/powerpoint/2010/main" val="8707428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a:extLst>
              <a:ext uri="{FF2B5EF4-FFF2-40B4-BE49-F238E27FC236}">
                <a16:creationId xmlns:a16="http://schemas.microsoft.com/office/drawing/2014/main" id="{3529EEED-612E-B07D-093A-F410B8688BD5}"/>
              </a:ext>
            </a:extLst>
          </p:cNvPr>
          <p:cNvSpPr>
            <a:spLocks noGrp="1"/>
          </p:cNvSpPr>
          <p:nvPr>
            <p:ph type="title"/>
          </p:nvPr>
        </p:nvSpPr>
        <p:spPr>
          <a:xfrm>
            <a:off x="834234" y="569881"/>
            <a:ext cx="10611570" cy="582646"/>
          </a:xfrm>
        </p:spPr>
        <p:txBody>
          <a:bodyPr/>
          <a:lstStyle/>
          <a:p>
            <a:r>
              <a:rPr lang="sk-SK">
                <a:latin typeface="Source Sans Pro"/>
                <a:ea typeface="Source Sans Pro"/>
                <a:cs typeface="Calibri"/>
              </a:rPr>
              <a:t>Metodika aktualizácie domén SK RIS3 2021+</a:t>
            </a:r>
            <a:br>
              <a:rPr lang="sk-SK">
                <a:latin typeface="Source Sans Pro" panose="020B0503030403020204" pitchFamily="34" charset="0"/>
                <a:ea typeface="Source Sans Pro" panose="020B0503030403020204" pitchFamily="34" charset="0"/>
              </a:rPr>
            </a:br>
            <a:endParaRPr lang="sk-SK">
              <a:latin typeface="Source Sans Pro" panose="020B0503030403020204" pitchFamily="34" charset="0"/>
              <a:ea typeface="Source Sans Pro" panose="020B0503030403020204" pitchFamily="34" charset="0"/>
            </a:endParaRPr>
          </a:p>
        </p:txBody>
      </p:sp>
      <p:sp>
        <p:nvSpPr>
          <p:cNvPr id="8" name="Zástupný objekt pre obrázok 7">
            <a:extLst>
              <a:ext uri="{FF2B5EF4-FFF2-40B4-BE49-F238E27FC236}">
                <a16:creationId xmlns:a16="http://schemas.microsoft.com/office/drawing/2014/main" id="{00259B25-95C2-00D7-E74A-196B7801FD4C}"/>
              </a:ext>
            </a:extLst>
          </p:cNvPr>
          <p:cNvSpPr>
            <a:spLocks noGrp="1"/>
          </p:cNvSpPr>
          <p:nvPr>
            <p:ph type="pic" sz="quarter" idx="4294967295"/>
          </p:nvPr>
        </p:nvSpPr>
        <p:spPr>
          <a:xfrm>
            <a:off x="464269" y="2138736"/>
            <a:ext cx="10631749" cy="4719264"/>
          </a:xfrm>
          <a:prstGeom prst="rect">
            <a:avLst/>
          </a:prstGeom>
        </p:spPr>
        <p:txBody>
          <a:bodyPr/>
          <a:lstStyle/>
          <a:p>
            <a:pPr marL="0" lvl="1" indent="0">
              <a:spcBef>
                <a:spcPts val="1000"/>
              </a:spcBef>
              <a:buNone/>
            </a:pPr>
            <a:r>
              <a:rPr lang="sk-SK" sz="1600" b="1">
                <a:solidFill>
                  <a:srgbClr val="000000"/>
                </a:solidFill>
                <a:latin typeface="Source Sans Pro"/>
                <a:ea typeface="Source Sans Pro"/>
                <a:cs typeface="Calibri"/>
              </a:rPr>
              <a:t>Zmena oproti pôvodného EDP procesu:</a:t>
            </a:r>
          </a:p>
          <a:p>
            <a:pPr marL="285750" lvl="1" indent="-285750">
              <a:spcBef>
                <a:spcPts val="1000"/>
              </a:spcBef>
            </a:pPr>
            <a:r>
              <a:rPr lang="sk-SK" sz="1600" b="1">
                <a:solidFill>
                  <a:srgbClr val="000000"/>
                </a:solidFill>
                <a:latin typeface="Source Sans Pro"/>
                <a:ea typeface="Source Sans Pro"/>
                <a:cs typeface="Calibri"/>
              </a:rPr>
              <a:t>Otvorený a transparentný prístup k zapojeniu expertov do aktualizácie SK RIS3 2021+ </a:t>
            </a:r>
            <a:r>
              <a:rPr lang="sk-SK" sz="1600">
                <a:solidFill>
                  <a:srgbClr val="000000"/>
                </a:solidFill>
                <a:latin typeface="Source Sans Pro"/>
                <a:ea typeface="Source Sans Pro"/>
                <a:cs typeface="Calibri"/>
              </a:rPr>
              <a:t>(neuzavretý počet členov a možnosť ich rozširovania na základe ad hoc požiadaviek vo vzťahu k riešenej téme); </a:t>
            </a:r>
          </a:p>
          <a:p>
            <a:pPr marL="285750" lvl="1" indent="-285750">
              <a:spcBef>
                <a:spcPts val="1000"/>
              </a:spcBef>
            </a:pPr>
            <a:r>
              <a:rPr lang="sk-SK" sz="1600" b="1">
                <a:solidFill>
                  <a:srgbClr val="000000"/>
                </a:solidFill>
                <a:latin typeface="Source Sans Pro"/>
                <a:ea typeface="Source Sans Pro"/>
                <a:cs typeface="Calibri"/>
              </a:rPr>
              <a:t>Nelimitovaný počet zasadnutí a pracovných stretnutí bez potreby formalizovania čiastkových záverov na úrovni poradných orgánov vlády SR </a:t>
            </a:r>
            <a:r>
              <a:rPr lang="sk-SK" sz="1600">
                <a:solidFill>
                  <a:srgbClr val="000000"/>
                </a:solidFill>
                <a:latin typeface="Source Sans Pro"/>
                <a:ea typeface="Source Sans Pro"/>
                <a:cs typeface="Calibri"/>
              </a:rPr>
              <a:t>(RVVTI a bývalá Stála komisia RVVTI pre implementáciu RIS3);</a:t>
            </a:r>
          </a:p>
          <a:p>
            <a:pPr marL="285750" lvl="1" indent="-285750">
              <a:spcBef>
                <a:spcPts val="1000"/>
              </a:spcBef>
            </a:pPr>
            <a:r>
              <a:rPr lang="sk-SK" sz="1600" b="1">
                <a:solidFill>
                  <a:srgbClr val="000000"/>
                </a:solidFill>
                <a:latin typeface="Source Sans Pro"/>
                <a:ea typeface="Source Sans Pro"/>
                <a:cs typeface="Calibri"/>
              </a:rPr>
              <a:t>Nehomogénny prístup k aktualizácii priorít naprieč doménami s ohľadom na odlišné potreby a odlišné sektorové problémy </a:t>
            </a:r>
            <a:r>
              <a:rPr lang="sk-SK" sz="1600">
                <a:solidFill>
                  <a:srgbClr val="000000"/>
                </a:solidFill>
                <a:latin typeface="Source Sans Pro"/>
                <a:ea typeface="Source Sans Pro"/>
                <a:cs typeface="Calibri"/>
              </a:rPr>
              <a:t>(identifikované na základe dátovej analýzy a úvodných diskusií s vizionármi a členmi pracovných skupín);</a:t>
            </a:r>
          </a:p>
          <a:p>
            <a:pPr marL="285750" lvl="1" indent="-285750">
              <a:spcBef>
                <a:spcPts val="1000"/>
              </a:spcBef>
            </a:pPr>
            <a:r>
              <a:rPr lang="sk-SK" sz="1600" b="1">
                <a:solidFill>
                  <a:srgbClr val="000000"/>
                </a:solidFill>
                <a:latin typeface="Source Sans Pro"/>
                <a:ea typeface="Source Sans Pro"/>
                <a:cs typeface="Calibri"/>
              </a:rPr>
              <a:t>Jednotná štruktúra dokumentu, ktorá obsahovo zdôrazňuje len funkčné prvky pôvodnej „transformačnej mapy“ </a:t>
            </a:r>
            <a:r>
              <a:rPr lang="sk-SK" sz="1600">
                <a:solidFill>
                  <a:srgbClr val="000000"/>
                </a:solidFill>
                <a:latin typeface="Source Sans Pro"/>
                <a:ea typeface="Source Sans Pro"/>
                <a:cs typeface="Calibri"/>
              </a:rPr>
              <a:t>tak aby nedochádzalo k nejednoznačnému výkladu obsahu SK RIS3 2021+ pri vyhlasovaní výziev z Programu Slovensko (RSO 1.1. a 1.4.) a Plánu obnovy a odolnosti (K17); štruktúra prerokovaná na zasadnutiach pracovných skupín (</a:t>
            </a:r>
            <a:r>
              <a:rPr lang="sk-SK" sz="1600" err="1">
                <a:solidFill>
                  <a:srgbClr val="000000"/>
                </a:solidFill>
                <a:latin typeface="Source Sans Pro"/>
                <a:ea typeface="Source Sans Pro"/>
                <a:cs typeface="Calibri"/>
              </a:rPr>
              <a:t>zápis+prezentácie</a:t>
            </a:r>
            <a:r>
              <a:rPr lang="sk-SK" sz="1600">
                <a:solidFill>
                  <a:srgbClr val="000000"/>
                </a:solidFill>
                <a:latin typeface="Source Sans Pro"/>
                <a:ea typeface="Source Sans Pro"/>
                <a:cs typeface="Calibri"/>
              </a:rPr>
              <a:t>);</a:t>
            </a:r>
          </a:p>
          <a:p>
            <a:pPr marL="0" lvl="1" indent="0">
              <a:spcBef>
                <a:spcPts val="1000"/>
              </a:spcBef>
              <a:buNone/>
            </a:pPr>
            <a:endParaRPr lang="sk-SK" sz="1600">
              <a:solidFill>
                <a:srgbClr val="000000"/>
              </a:solidFill>
              <a:latin typeface="Source Sans Pro"/>
              <a:ea typeface="Source Sans Pro"/>
              <a:cs typeface="Calibri"/>
            </a:endParaRPr>
          </a:p>
          <a:p>
            <a:pPr marL="0" lvl="1" indent="0">
              <a:spcBef>
                <a:spcPts val="1000"/>
              </a:spcBef>
              <a:buNone/>
            </a:pPr>
            <a:endParaRPr lang="sk-SK" sz="1600">
              <a:solidFill>
                <a:srgbClr val="000000"/>
              </a:solidFill>
              <a:latin typeface="Source Sans Pro"/>
              <a:ea typeface="Source Sans Pro"/>
              <a:cs typeface="Calibri"/>
            </a:endParaRPr>
          </a:p>
          <a:p>
            <a:pPr marL="0" lvl="1" indent="0">
              <a:spcBef>
                <a:spcPts val="1000"/>
              </a:spcBef>
              <a:buNone/>
            </a:pPr>
            <a:endParaRPr lang="sk-SK" sz="1600">
              <a:solidFill>
                <a:srgbClr val="000000"/>
              </a:solidFill>
              <a:latin typeface="Source Sans Pro"/>
              <a:ea typeface="Source Sans Pro"/>
              <a:cs typeface="Calibri"/>
            </a:endParaRPr>
          </a:p>
        </p:txBody>
      </p:sp>
      <p:sp>
        <p:nvSpPr>
          <p:cNvPr id="4" name="BlokTextu 3">
            <a:extLst>
              <a:ext uri="{FF2B5EF4-FFF2-40B4-BE49-F238E27FC236}">
                <a16:creationId xmlns:a16="http://schemas.microsoft.com/office/drawing/2014/main" id="{419D93F0-41B2-781B-AE02-4FB954E17C7C}"/>
              </a:ext>
            </a:extLst>
          </p:cNvPr>
          <p:cNvSpPr txBox="1"/>
          <p:nvPr/>
        </p:nvSpPr>
        <p:spPr>
          <a:xfrm>
            <a:off x="268664" y="1166750"/>
            <a:ext cx="11654672" cy="830997"/>
          </a:xfrm>
          <a:prstGeom prst="rect">
            <a:avLst/>
          </a:prstGeom>
          <a:noFill/>
        </p:spPr>
        <p:txBody>
          <a:bodyPr wrap="square">
            <a:spAutoFit/>
          </a:bodyPr>
          <a:lstStyle/>
          <a:p>
            <a:pPr marL="285750" lvl="1" indent="-285750" algn="ctr">
              <a:spcBef>
                <a:spcPts val="1000"/>
              </a:spcBef>
            </a:pPr>
            <a:r>
              <a:rPr lang="sk-SK" sz="1600" b="1">
                <a:solidFill>
                  <a:srgbClr val="FF0000"/>
                </a:solidFill>
                <a:latin typeface="Source Sans Pro"/>
                <a:ea typeface="Source Sans Pro"/>
                <a:cs typeface="Calibri"/>
              </a:rPr>
              <a:t>„EDP nie je viazaný metodikou s prísnymi pravidlami a vopred určenými postupmi. EDP je formovaný participáciou, aktivitou podnikateľského prostredia, aktuálnou výkonnosťou výskumu, vývoja a inovácií a závisí aj od okolností a rámcových podmienok v regiónoch“</a:t>
            </a:r>
          </a:p>
        </p:txBody>
      </p:sp>
      <p:graphicFrame>
        <p:nvGraphicFramePr>
          <p:cNvPr id="2" name="Diagram 1">
            <a:extLst>
              <a:ext uri="{FF2B5EF4-FFF2-40B4-BE49-F238E27FC236}">
                <a16:creationId xmlns:a16="http://schemas.microsoft.com/office/drawing/2014/main" id="{7DD1D6CC-4AE7-B231-3FDC-E364A89DA406}"/>
              </a:ext>
            </a:extLst>
          </p:cNvPr>
          <p:cNvGraphicFramePr/>
          <p:nvPr>
            <p:extLst>
              <p:ext uri="{D42A27DB-BD31-4B8C-83A1-F6EECF244321}">
                <p14:modId xmlns:p14="http://schemas.microsoft.com/office/powerpoint/2010/main" val="1120336054"/>
              </p:ext>
            </p:extLst>
          </p:nvPr>
        </p:nvGraphicFramePr>
        <p:xfrm>
          <a:off x="2579977" y="3478744"/>
          <a:ext cx="6400334" cy="44250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115680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Nadpis 6">
            <a:extLst>
              <a:ext uri="{FF2B5EF4-FFF2-40B4-BE49-F238E27FC236}">
                <a16:creationId xmlns:a16="http://schemas.microsoft.com/office/drawing/2014/main" id="{3529EEED-612E-B07D-093A-F410B8688BD5}"/>
              </a:ext>
            </a:extLst>
          </p:cNvPr>
          <p:cNvSpPr>
            <a:spLocks noGrp="1"/>
          </p:cNvSpPr>
          <p:nvPr>
            <p:ph type="title"/>
          </p:nvPr>
        </p:nvSpPr>
        <p:spPr>
          <a:xfrm>
            <a:off x="834234" y="525491"/>
            <a:ext cx="10742248" cy="866732"/>
          </a:xfrm>
        </p:spPr>
        <p:txBody>
          <a:bodyPr/>
          <a:lstStyle/>
          <a:p>
            <a:r>
              <a:rPr lang="sk-SK">
                <a:latin typeface="Source Sans Pro"/>
                <a:ea typeface="Source Sans Pro"/>
                <a:cs typeface="Calibri"/>
              </a:rPr>
              <a:t>3-1 </a:t>
            </a:r>
            <a:r>
              <a:rPr lang="sk-SK" sz="3200">
                <a:effectLst/>
                <a:latin typeface="Source Sans Pro" panose="020B0503030403020204" pitchFamily="34" charset="0"/>
                <a:ea typeface="Source Sans Pro" panose="020B0503030403020204" pitchFamily="34" charset="0"/>
                <a:cs typeface="Times New Roman" panose="02020603050405020304" pitchFamily="18" charset="0"/>
              </a:rPr>
              <a:t>Inteligentné a prepojené systémy a zariadenia internetu vecí</a:t>
            </a:r>
            <a:endParaRPr lang="sk-SK">
              <a:latin typeface="Source Sans Pro" panose="020B0503030403020204" pitchFamily="34" charset="0"/>
              <a:ea typeface="Source Sans Pro" panose="020B0503030403020204" pitchFamily="34" charset="0"/>
            </a:endParaRPr>
          </a:p>
        </p:txBody>
      </p:sp>
      <p:sp>
        <p:nvSpPr>
          <p:cNvPr id="5" name="BlokTextu 4">
            <a:extLst>
              <a:ext uri="{FF2B5EF4-FFF2-40B4-BE49-F238E27FC236}">
                <a16:creationId xmlns:a16="http://schemas.microsoft.com/office/drawing/2014/main" id="{53739857-6AAB-62E9-F234-9082D80F3FCE}"/>
              </a:ext>
            </a:extLst>
          </p:cNvPr>
          <p:cNvSpPr txBox="1"/>
          <p:nvPr/>
        </p:nvSpPr>
        <p:spPr>
          <a:xfrm>
            <a:off x="549725" y="1458028"/>
            <a:ext cx="11390741" cy="923330"/>
          </a:xfrm>
          <a:prstGeom prst="rect">
            <a:avLst/>
          </a:prstGeom>
          <a:noFill/>
        </p:spPr>
        <p:txBody>
          <a:bodyPr wrap="square" lIns="91440" tIns="45720" rIns="91440" bIns="45720" rtlCol="0" anchor="t">
            <a:spAutoFit/>
          </a:bodyPr>
          <a:lstStyle/>
          <a:p>
            <a:r>
              <a:rPr lang="sk-SK" b="1">
                <a:solidFill>
                  <a:srgbClr val="C00000"/>
                </a:solidFill>
                <a:latin typeface="Source Sans Pro"/>
                <a:ea typeface="Source Sans Pro"/>
              </a:rPr>
              <a:t>Transformačný cieľ: </a:t>
            </a:r>
            <a:r>
              <a:rPr lang="sk-SK" sz="1800">
                <a:effectLst/>
                <a:latin typeface="Source Sans Pro" panose="020B0503030403020204" pitchFamily="34" charset="0"/>
                <a:ea typeface="Calibri" panose="020F0502020204030204" pitchFamily="34" charset="0"/>
                <a:cs typeface="Calibri" panose="020F0502020204030204" pitchFamily="34" charset="0"/>
              </a:rPr>
              <a:t>Zvýšiť v spoločnosti schopnosť rozhodovať sa na základe údajov od úrovne osobných rozhodnutí, cez automatizované pracoviská v podnikoch, až po úroveň kritickej infraštruktúry štátu, životného prostredia a mestskej infraštruktúry s využitím rôznych metód vrátane strojového učenia a umelej inteligencie.</a:t>
            </a:r>
            <a:endParaRPr lang="en-GB" sz="1800">
              <a:effectLst/>
              <a:latin typeface="Source Sans Pro" panose="020B0503030403020204" pitchFamily="34" charset="0"/>
              <a:ea typeface="Source Sans Pro" panose="020B0503030403020204" pitchFamily="34" charset="0"/>
              <a:cs typeface="Times New Roman" panose="02020603050405020304" pitchFamily="18" charset="0"/>
            </a:endParaRPr>
          </a:p>
        </p:txBody>
      </p:sp>
      <p:graphicFrame>
        <p:nvGraphicFramePr>
          <p:cNvPr id="3" name="Diagram 2">
            <a:extLst>
              <a:ext uri="{FF2B5EF4-FFF2-40B4-BE49-F238E27FC236}">
                <a16:creationId xmlns:a16="http://schemas.microsoft.com/office/drawing/2014/main" id="{AC86167C-98BB-A677-67A3-75D878378524}"/>
              </a:ext>
            </a:extLst>
          </p:cNvPr>
          <p:cNvGraphicFramePr/>
          <p:nvPr/>
        </p:nvGraphicFramePr>
        <p:xfrm>
          <a:off x="0" y="2447163"/>
          <a:ext cx="12192000" cy="44108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871915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ok 1">
            <a:extLst>
              <a:ext uri="{FF2B5EF4-FFF2-40B4-BE49-F238E27FC236}">
                <a16:creationId xmlns:a16="http://schemas.microsoft.com/office/drawing/2014/main" id="{06A6996E-0A76-1D3F-0ECD-287A52BA508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125171" y="1757909"/>
            <a:ext cx="9066828" cy="5100091"/>
          </a:xfrm>
          <a:prstGeom prst="rect">
            <a:avLst/>
          </a:prstGeom>
        </p:spPr>
      </p:pic>
      <p:sp>
        <p:nvSpPr>
          <p:cNvPr id="7" name="Nadpis 6">
            <a:extLst>
              <a:ext uri="{FF2B5EF4-FFF2-40B4-BE49-F238E27FC236}">
                <a16:creationId xmlns:a16="http://schemas.microsoft.com/office/drawing/2014/main" id="{3529EEED-612E-B07D-093A-F410B8688BD5}"/>
              </a:ext>
            </a:extLst>
          </p:cNvPr>
          <p:cNvSpPr>
            <a:spLocks noGrp="1"/>
          </p:cNvSpPr>
          <p:nvPr>
            <p:ph type="title"/>
          </p:nvPr>
        </p:nvSpPr>
        <p:spPr>
          <a:xfrm>
            <a:off x="834234" y="569880"/>
            <a:ext cx="8366915" cy="894935"/>
          </a:xfrm>
        </p:spPr>
        <p:txBody>
          <a:bodyPr/>
          <a:lstStyle/>
          <a:p>
            <a:r>
              <a:rPr lang="sk-SK">
                <a:latin typeface="Source Sans Pro"/>
                <a:ea typeface="Source Sans Pro"/>
                <a:cs typeface="Calibri"/>
              </a:rPr>
              <a:t>3-2 </a:t>
            </a:r>
            <a:r>
              <a:rPr lang="sk-SK" sz="2800">
                <a:effectLst/>
                <a:latin typeface="Source Sans Pro" panose="020B0503030403020204" pitchFamily="34" charset="0"/>
                <a:ea typeface="Source Sans Pro" panose="020B0503030403020204" pitchFamily="34" charset="0"/>
                <a:cs typeface="Times New Roman" panose="02020603050405020304" pitchFamily="18" charset="0"/>
              </a:rPr>
              <a:t>Zvýšenie úžitkovej hodnoty všetkých druhov údajov a databáz</a:t>
            </a:r>
            <a:endParaRPr lang="sk-SK">
              <a:latin typeface="Source Sans Pro" panose="020B0503030403020204" pitchFamily="34" charset="0"/>
              <a:ea typeface="Source Sans Pro" panose="020B0503030403020204" pitchFamily="34" charset="0"/>
            </a:endParaRPr>
          </a:p>
        </p:txBody>
      </p:sp>
      <p:sp>
        <p:nvSpPr>
          <p:cNvPr id="5" name="BlokTextu 4">
            <a:extLst>
              <a:ext uri="{FF2B5EF4-FFF2-40B4-BE49-F238E27FC236}">
                <a16:creationId xmlns:a16="http://schemas.microsoft.com/office/drawing/2014/main" id="{53739857-6AAB-62E9-F234-9082D80F3FCE}"/>
              </a:ext>
            </a:extLst>
          </p:cNvPr>
          <p:cNvSpPr txBox="1"/>
          <p:nvPr/>
        </p:nvSpPr>
        <p:spPr>
          <a:xfrm>
            <a:off x="807753" y="1574585"/>
            <a:ext cx="4617079" cy="2308324"/>
          </a:xfrm>
          <a:prstGeom prst="rect">
            <a:avLst/>
          </a:prstGeom>
          <a:noFill/>
        </p:spPr>
        <p:txBody>
          <a:bodyPr wrap="square" lIns="91440" tIns="45720" rIns="91440" bIns="45720" rtlCol="0" anchor="t">
            <a:spAutoFit/>
          </a:bodyPr>
          <a:lstStyle/>
          <a:p>
            <a:r>
              <a:rPr lang="sk-SK" b="1">
                <a:solidFill>
                  <a:srgbClr val="C00000"/>
                </a:solidFill>
                <a:latin typeface="Source Sans Pro"/>
                <a:ea typeface="Source Sans Pro"/>
              </a:rPr>
              <a:t>Transformačný cieľ: </a:t>
            </a:r>
            <a:r>
              <a:rPr lang="en-GB" sz="1800">
                <a:effectLst/>
                <a:latin typeface="Source Sans Pro" panose="020B0503030403020204" pitchFamily="34" charset="0"/>
                <a:ea typeface="Calibri" panose="020F0502020204030204" pitchFamily="34" charset="0"/>
                <a:cs typeface="Calibri" panose="020F0502020204030204" pitchFamily="34" charset="0"/>
              </a:rPr>
              <a:t> </a:t>
            </a:r>
            <a:r>
              <a:rPr lang="sk-SK" sz="1800">
                <a:effectLst/>
                <a:latin typeface="Source Sans Pro" panose="020B0503030403020204" pitchFamily="34" charset="0"/>
                <a:ea typeface="Calibri" panose="020F0502020204030204" pitchFamily="34" charset="0"/>
                <a:cs typeface="Calibri" panose="020F0502020204030204" pitchFamily="34" charset="0"/>
              </a:rPr>
              <a:t>Využitím pokročilých informačných nástrojov zvýšiť využitie existujúcich dátových zdrojov na spracovanie textov, obrazu a zvukov z existujúcich štruktúrovaných aj neštruktúrovaných zdrojov dát aj novovznikajúcich rozsiahlych báz údajov, ktoré budú základom riešení s vysokou pridanou hodnotou.</a:t>
            </a:r>
            <a:endParaRPr lang="en-GB" sz="1800">
              <a:effectLst/>
              <a:latin typeface="Source Sans Pro" panose="020B0503030403020204" pitchFamily="34" charset="0"/>
              <a:ea typeface="Source Sans Pro" panose="020B0503030403020204" pitchFamily="34" charset="0"/>
              <a:cs typeface="Times New Roman" panose="02020603050405020304" pitchFamily="18" charset="0"/>
            </a:endParaRPr>
          </a:p>
        </p:txBody>
      </p:sp>
      <p:sp>
        <p:nvSpPr>
          <p:cNvPr id="8" name="BlokTextu 7">
            <a:extLst>
              <a:ext uri="{FF2B5EF4-FFF2-40B4-BE49-F238E27FC236}">
                <a16:creationId xmlns:a16="http://schemas.microsoft.com/office/drawing/2014/main" id="{F2632F86-6953-7C66-B5EE-2EDB98411C4F}"/>
              </a:ext>
            </a:extLst>
          </p:cNvPr>
          <p:cNvSpPr txBox="1"/>
          <p:nvPr/>
        </p:nvSpPr>
        <p:spPr>
          <a:xfrm>
            <a:off x="6639804" y="5695056"/>
            <a:ext cx="2282252" cy="646331"/>
          </a:xfrm>
          <a:prstGeom prst="rect">
            <a:avLst/>
          </a:prstGeom>
          <a:noFill/>
        </p:spPr>
        <p:txBody>
          <a:bodyPr wrap="square">
            <a:spAutoFit/>
          </a:bodyPr>
          <a:lstStyle/>
          <a:p>
            <a:r>
              <a:rPr lang="sk-SK" b="1">
                <a:solidFill>
                  <a:srgbClr val="C00000"/>
                </a:solidFill>
                <a:latin typeface="Source Sans Pro" panose="020B0503030403020204" pitchFamily="34" charset="0"/>
                <a:ea typeface="Source Sans Pro" panose="020B0503030403020204" pitchFamily="34" charset="0"/>
              </a:rPr>
              <a:t>Tematické oblasti podpory projektov</a:t>
            </a:r>
          </a:p>
        </p:txBody>
      </p:sp>
    </p:spTree>
    <p:extLst>
      <p:ext uri="{BB962C8B-B14F-4D97-AF65-F5344CB8AC3E}">
        <p14:creationId xmlns:p14="http://schemas.microsoft.com/office/powerpoint/2010/main" val="6220728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Nadpis 6">
            <a:extLst>
              <a:ext uri="{FF2B5EF4-FFF2-40B4-BE49-F238E27FC236}">
                <a16:creationId xmlns:a16="http://schemas.microsoft.com/office/drawing/2014/main" id="{3529EEED-612E-B07D-093A-F410B8688BD5}"/>
              </a:ext>
            </a:extLst>
          </p:cNvPr>
          <p:cNvSpPr>
            <a:spLocks noGrp="1"/>
          </p:cNvSpPr>
          <p:nvPr>
            <p:ph type="title"/>
          </p:nvPr>
        </p:nvSpPr>
        <p:spPr>
          <a:xfrm>
            <a:off x="834234" y="516613"/>
            <a:ext cx="9552640" cy="582646"/>
          </a:xfrm>
        </p:spPr>
        <p:txBody>
          <a:bodyPr/>
          <a:lstStyle/>
          <a:p>
            <a:r>
              <a:rPr lang="sk-SK">
                <a:latin typeface="Source Sans Pro"/>
                <a:ea typeface="Source Sans Pro"/>
                <a:cs typeface="Calibri"/>
              </a:rPr>
              <a:t>3-2 </a:t>
            </a:r>
            <a:r>
              <a:rPr lang="sk-SK" sz="3200">
                <a:effectLst/>
                <a:latin typeface="Source Sans Pro" panose="020B0503030403020204" pitchFamily="34" charset="0"/>
                <a:ea typeface="Source Sans Pro" panose="020B0503030403020204" pitchFamily="34" charset="0"/>
                <a:cs typeface="Times New Roman" panose="02020603050405020304" pitchFamily="18" charset="0"/>
              </a:rPr>
              <a:t>Zvýšenie úžitkovej hodnoty všetkých druhov údajov a databáz</a:t>
            </a:r>
            <a:endParaRPr lang="sk-SK">
              <a:latin typeface="Source Sans Pro" panose="020B0503030403020204" pitchFamily="34" charset="0"/>
              <a:ea typeface="Source Sans Pro" panose="020B0503030403020204" pitchFamily="34" charset="0"/>
            </a:endParaRPr>
          </a:p>
        </p:txBody>
      </p:sp>
      <p:sp>
        <p:nvSpPr>
          <p:cNvPr id="5" name="BlokTextu 4">
            <a:extLst>
              <a:ext uri="{FF2B5EF4-FFF2-40B4-BE49-F238E27FC236}">
                <a16:creationId xmlns:a16="http://schemas.microsoft.com/office/drawing/2014/main" id="{53739857-6AAB-62E9-F234-9082D80F3FCE}"/>
              </a:ext>
            </a:extLst>
          </p:cNvPr>
          <p:cNvSpPr txBox="1"/>
          <p:nvPr/>
        </p:nvSpPr>
        <p:spPr>
          <a:xfrm>
            <a:off x="549725" y="1388157"/>
            <a:ext cx="11106656" cy="923330"/>
          </a:xfrm>
          <a:prstGeom prst="rect">
            <a:avLst/>
          </a:prstGeom>
          <a:noFill/>
        </p:spPr>
        <p:txBody>
          <a:bodyPr wrap="square" lIns="91440" tIns="45720" rIns="91440" bIns="45720" rtlCol="0" anchor="t">
            <a:spAutoFit/>
          </a:bodyPr>
          <a:lstStyle/>
          <a:p>
            <a:r>
              <a:rPr lang="sk-SK" b="1">
                <a:solidFill>
                  <a:srgbClr val="C00000"/>
                </a:solidFill>
                <a:latin typeface="Source Sans Pro"/>
                <a:ea typeface="Source Sans Pro"/>
              </a:rPr>
              <a:t>Transformačný cieľ: </a:t>
            </a:r>
            <a:r>
              <a:rPr lang="en-GB" sz="1800">
                <a:effectLst/>
                <a:latin typeface="Source Sans Pro" panose="020B0503030403020204" pitchFamily="34" charset="0"/>
                <a:ea typeface="Calibri" panose="020F0502020204030204" pitchFamily="34" charset="0"/>
                <a:cs typeface="Calibri" panose="020F0502020204030204" pitchFamily="34" charset="0"/>
              </a:rPr>
              <a:t> </a:t>
            </a:r>
            <a:r>
              <a:rPr lang="sk-SK" sz="1800">
                <a:effectLst/>
                <a:latin typeface="Source Sans Pro" panose="020B0503030403020204" pitchFamily="34" charset="0"/>
                <a:ea typeface="Calibri" panose="020F0502020204030204" pitchFamily="34" charset="0"/>
                <a:cs typeface="Calibri" panose="020F0502020204030204" pitchFamily="34" charset="0"/>
              </a:rPr>
              <a:t>Využitím pokročilých informačných nástrojov zvýšiť využitie existujúcich dátových zdrojov na spracovanie textov, obrazu a zvukov z existujúcich štruktúrovaných aj neštruktúrovaných zdrojov dát aj novovznikajúcich rozsiahlych báz údajov, ktoré budú základom riešení s vysokou pridanou hodnotou.</a:t>
            </a:r>
            <a:endParaRPr lang="en-GB" sz="1800">
              <a:effectLst/>
              <a:latin typeface="Source Sans Pro" panose="020B0503030403020204" pitchFamily="34" charset="0"/>
              <a:ea typeface="Source Sans Pro" panose="020B0503030403020204" pitchFamily="34" charset="0"/>
              <a:cs typeface="Times New Roman" panose="02020603050405020304" pitchFamily="18" charset="0"/>
            </a:endParaRPr>
          </a:p>
        </p:txBody>
      </p:sp>
      <p:graphicFrame>
        <p:nvGraphicFramePr>
          <p:cNvPr id="9" name="Diagram 8">
            <a:extLst>
              <a:ext uri="{FF2B5EF4-FFF2-40B4-BE49-F238E27FC236}">
                <a16:creationId xmlns:a16="http://schemas.microsoft.com/office/drawing/2014/main" id="{266FAC38-49CC-7597-C96E-1F24CF42B9EC}"/>
              </a:ext>
            </a:extLst>
          </p:cNvPr>
          <p:cNvGraphicFramePr/>
          <p:nvPr/>
        </p:nvGraphicFramePr>
        <p:xfrm>
          <a:off x="0" y="2447163"/>
          <a:ext cx="12192000" cy="44108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654661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ok 1">
            <a:extLst>
              <a:ext uri="{FF2B5EF4-FFF2-40B4-BE49-F238E27FC236}">
                <a16:creationId xmlns:a16="http://schemas.microsoft.com/office/drawing/2014/main" id="{06A6996E-0A76-1D3F-0ECD-287A52BA508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125171" y="1757909"/>
            <a:ext cx="9066828" cy="5100091"/>
          </a:xfrm>
          <a:prstGeom prst="rect">
            <a:avLst/>
          </a:prstGeom>
        </p:spPr>
      </p:pic>
      <p:sp>
        <p:nvSpPr>
          <p:cNvPr id="7" name="Nadpis 6">
            <a:extLst>
              <a:ext uri="{FF2B5EF4-FFF2-40B4-BE49-F238E27FC236}">
                <a16:creationId xmlns:a16="http://schemas.microsoft.com/office/drawing/2014/main" id="{3529EEED-612E-B07D-093A-F410B8688BD5}"/>
              </a:ext>
            </a:extLst>
          </p:cNvPr>
          <p:cNvSpPr>
            <a:spLocks noGrp="1"/>
          </p:cNvSpPr>
          <p:nvPr>
            <p:ph type="title"/>
          </p:nvPr>
        </p:nvSpPr>
        <p:spPr/>
        <p:txBody>
          <a:bodyPr/>
          <a:lstStyle/>
          <a:p>
            <a:r>
              <a:rPr lang="sk-SK">
                <a:latin typeface="Source Sans Pro"/>
                <a:ea typeface="Source Sans Pro"/>
                <a:cs typeface="Calibri"/>
              </a:rPr>
              <a:t>3-3: Inteligentné energetické systémy</a:t>
            </a:r>
            <a:endParaRPr lang="sk-SK">
              <a:latin typeface="Source Sans Pro" panose="020B0503030403020204" pitchFamily="34" charset="0"/>
              <a:ea typeface="Source Sans Pro" panose="020B0503030403020204" pitchFamily="34" charset="0"/>
            </a:endParaRPr>
          </a:p>
        </p:txBody>
      </p:sp>
      <p:sp>
        <p:nvSpPr>
          <p:cNvPr id="5" name="BlokTextu 4">
            <a:extLst>
              <a:ext uri="{FF2B5EF4-FFF2-40B4-BE49-F238E27FC236}">
                <a16:creationId xmlns:a16="http://schemas.microsoft.com/office/drawing/2014/main" id="{53739857-6AAB-62E9-F234-9082D80F3FCE}"/>
              </a:ext>
            </a:extLst>
          </p:cNvPr>
          <p:cNvSpPr txBox="1"/>
          <p:nvPr/>
        </p:nvSpPr>
        <p:spPr>
          <a:xfrm>
            <a:off x="549725" y="1237235"/>
            <a:ext cx="3409716" cy="4524315"/>
          </a:xfrm>
          <a:prstGeom prst="rect">
            <a:avLst/>
          </a:prstGeom>
          <a:noFill/>
        </p:spPr>
        <p:txBody>
          <a:bodyPr wrap="square" lIns="91440" tIns="45720" rIns="91440" bIns="45720" rtlCol="0" anchor="t">
            <a:spAutoFit/>
          </a:bodyPr>
          <a:lstStyle/>
          <a:p>
            <a:r>
              <a:rPr lang="sk-SK" b="1">
                <a:solidFill>
                  <a:srgbClr val="C00000"/>
                </a:solidFill>
                <a:latin typeface="Source Sans Pro"/>
                <a:ea typeface="Source Sans Pro"/>
              </a:rPr>
              <a:t>Transformačný cieľ: </a:t>
            </a:r>
            <a:r>
              <a:rPr lang="sk-SK" sz="1800">
                <a:effectLst/>
                <a:latin typeface="Source Sans Pro" panose="020B0503030403020204" pitchFamily="34" charset="0"/>
                <a:ea typeface="Calibri" panose="020F0502020204030204" pitchFamily="34" charset="0"/>
                <a:cs typeface="Calibri" panose="020F0502020204030204" pitchFamily="34" charset="0"/>
              </a:rPr>
              <a:t>Urýchliť prechod k efektívnejšiemu a ekologickejšiemu energetickému mixu vytvorením nástrojov na prevádzku distribučných sústav, sietí vrátane lokálnych, energetických spoločenstiev aj samostatných subjektov, ktoré obslúžia výrobcov a odberateľov pri maximalizácii spoľahlivosti a hospodárnosti prevádzky a efektívnosti trhu s energiou, nielen v elektroenergetike, ale aj v plynárenstve, teplárenstve a vodárenstve  a výrobných odvetviach.</a:t>
            </a:r>
            <a:endParaRPr lang="en-GB" sz="1800">
              <a:effectLst/>
              <a:latin typeface="Source Sans Pro" panose="020B0503030403020204" pitchFamily="34" charset="0"/>
              <a:ea typeface="Source Sans Pro" panose="020B0503030403020204" pitchFamily="34" charset="0"/>
              <a:cs typeface="Times New Roman" panose="02020603050405020304" pitchFamily="18" charset="0"/>
            </a:endParaRPr>
          </a:p>
        </p:txBody>
      </p:sp>
      <p:sp>
        <p:nvSpPr>
          <p:cNvPr id="8" name="BlokTextu 7">
            <a:extLst>
              <a:ext uri="{FF2B5EF4-FFF2-40B4-BE49-F238E27FC236}">
                <a16:creationId xmlns:a16="http://schemas.microsoft.com/office/drawing/2014/main" id="{F2632F86-6953-7C66-B5EE-2EDB98411C4F}"/>
              </a:ext>
            </a:extLst>
          </p:cNvPr>
          <p:cNvSpPr txBox="1"/>
          <p:nvPr/>
        </p:nvSpPr>
        <p:spPr>
          <a:xfrm>
            <a:off x="5017691" y="5499747"/>
            <a:ext cx="2282252" cy="646331"/>
          </a:xfrm>
          <a:prstGeom prst="rect">
            <a:avLst/>
          </a:prstGeom>
          <a:noFill/>
        </p:spPr>
        <p:txBody>
          <a:bodyPr wrap="square">
            <a:spAutoFit/>
          </a:bodyPr>
          <a:lstStyle/>
          <a:p>
            <a:r>
              <a:rPr lang="sk-SK" b="1">
                <a:solidFill>
                  <a:srgbClr val="C00000"/>
                </a:solidFill>
                <a:latin typeface="Source Sans Pro" panose="020B0503030403020204" pitchFamily="34" charset="0"/>
                <a:ea typeface="Source Sans Pro" panose="020B0503030403020204" pitchFamily="34" charset="0"/>
              </a:rPr>
              <a:t>Tematické oblasti podpory projektov</a:t>
            </a:r>
          </a:p>
        </p:txBody>
      </p:sp>
    </p:spTree>
    <p:extLst>
      <p:ext uri="{BB962C8B-B14F-4D97-AF65-F5344CB8AC3E}">
        <p14:creationId xmlns:p14="http://schemas.microsoft.com/office/powerpoint/2010/main" val="28110079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Nadpis 6">
            <a:extLst>
              <a:ext uri="{FF2B5EF4-FFF2-40B4-BE49-F238E27FC236}">
                <a16:creationId xmlns:a16="http://schemas.microsoft.com/office/drawing/2014/main" id="{3529EEED-612E-B07D-093A-F410B8688BD5}"/>
              </a:ext>
            </a:extLst>
          </p:cNvPr>
          <p:cNvSpPr>
            <a:spLocks noGrp="1"/>
          </p:cNvSpPr>
          <p:nvPr>
            <p:ph type="title"/>
          </p:nvPr>
        </p:nvSpPr>
        <p:spPr>
          <a:xfrm>
            <a:off x="834234" y="534369"/>
            <a:ext cx="8366915" cy="582646"/>
          </a:xfrm>
        </p:spPr>
        <p:txBody>
          <a:bodyPr/>
          <a:lstStyle/>
          <a:p>
            <a:r>
              <a:rPr lang="sk-SK">
                <a:latin typeface="Source Sans Pro"/>
                <a:ea typeface="Source Sans Pro"/>
                <a:cs typeface="Calibri"/>
              </a:rPr>
              <a:t>3-3: Inteligentné energetické systémy</a:t>
            </a:r>
            <a:endParaRPr lang="sk-SK">
              <a:latin typeface="Source Sans Pro" panose="020B0503030403020204" pitchFamily="34" charset="0"/>
              <a:ea typeface="Source Sans Pro" panose="020B0503030403020204" pitchFamily="34" charset="0"/>
            </a:endParaRPr>
          </a:p>
        </p:txBody>
      </p:sp>
      <p:sp>
        <p:nvSpPr>
          <p:cNvPr id="5" name="BlokTextu 4">
            <a:extLst>
              <a:ext uri="{FF2B5EF4-FFF2-40B4-BE49-F238E27FC236}">
                <a16:creationId xmlns:a16="http://schemas.microsoft.com/office/drawing/2014/main" id="{53739857-6AAB-62E9-F234-9082D80F3FCE}"/>
              </a:ext>
            </a:extLst>
          </p:cNvPr>
          <p:cNvSpPr txBox="1"/>
          <p:nvPr/>
        </p:nvSpPr>
        <p:spPr>
          <a:xfrm>
            <a:off x="549725" y="953147"/>
            <a:ext cx="11257576" cy="1477328"/>
          </a:xfrm>
          <a:prstGeom prst="rect">
            <a:avLst/>
          </a:prstGeom>
          <a:noFill/>
        </p:spPr>
        <p:txBody>
          <a:bodyPr wrap="square" lIns="91440" tIns="45720" rIns="91440" bIns="45720" rtlCol="0" anchor="t">
            <a:spAutoFit/>
          </a:bodyPr>
          <a:lstStyle/>
          <a:p>
            <a:r>
              <a:rPr lang="sk-SK" b="1">
                <a:solidFill>
                  <a:srgbClr val="C00000"/>
                </a:solidFill>
                <a:latin typeface="Source Sans Pro"/>
                <a:ea typeface="Source Sans Pro"/>
              </a:rPr>
              <a:t>Transformačný cieľ: </a:t>
            </a:r>
            <a:r>
              <a:rPr lang="sk-SK" sz="1800">
                <a:effectLst/>
                <a:latin typeface="Source Sans Pro" panose="020B0503030403020204" pitchFamily="34" charset="0"/>
                <a:ea typeface="Calibri" panose="020F0502020204030204" pitchFamily="34" charset="0"/>
                <a:cs typeface="Calibri" panose="020F0502020204030204" pitchFamily="34" charset="0"/>
              </a:rPr>
              <a:t>Urýchliť prechod k efektívnejšiemu a ekologickejšiemu energetickému mixu vytvorením nástrojov na prevádzku distribučných sústav, sietí vrátane lokálnych, energetických spoločenstiev aj samostatných subjektov, ktoré obslúžia výrobcov a odberateľov pri maximalizácii spoľahlivosti a hospodárnosti prevádzky a efektívnosti trhu s energiou, nielen v elektroenergetike, ale aj v plynárenstve, teplárenstve a vodárenstve  a výrobných odvetviach.</a:t>
            </a:r>
            <a:endParaRPr lang="en-GB" sz="1800">
              <a:effectLst/>
              <a:latin typeface="Source Sans Pro" panose="020B0503030403020204" pitchFamily="34" charset="0"/>
              <a:ea typeface="Source Sans Pro" panose="020B0503030403020204" pitchFamily="34" charset="0"/>
              <a:cs typeface="Times New Roman" panose="02020603050405020304" pitchFamily="18" charset="0"/>
            </a:endParaRPr>
          </a:p>
        </p:txBody>
      </p:sp>
      <p:graphicFrame>
        <p:nvGraphicFramePr>
          <p:cNvPr id="3" name="Diagram 2">
            <a:extLst>
              <a:ext uri="{FF2B5EF4-FFF2-40B4-BE49-F238E27FC236}">
                <a16:creationId xmlns:a16="http://schemas.microsoft.com/office/drawing/2014/main" id="{7E61F4E5-418B-0DDF-79F3-0E0C56DC9C00}"/>
              </a:ext>
            </a:extLst>
          </p:cNvPr>
          <p:cNvGraphicFramePr/>
          <p:nvPr/>
        </p:nvGraphicFramePr>
        <p:xfrm>
          <a:off x="0" y="2447163"/>
          <a:ext cx="12192000" cy="44108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895844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ok 1">
            <a:extLst>
              <a:ext uri="{FF2B5EF4-FFF2-40B4-BE49-F238E27FC236}">
                <a16:creationId xmlns:a16="http://schemas.microsoft.com/office/drawing/2014/main" id="{06A6996E-0A76-1D3F-0ECD-287A52BA508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125172" y="1757909"/>
            <a:ext cx="9066828" cy="5100091"/>
          </a:xfrm>
          <a:prstGeom prst="rect">
            <a:avLst/>
          </a:prstGeom>
        </p:spPr>
      </p:pic>
      <p:sp>
        <p:nvSpPr>
          <p:cNvPr id="7" name="Nadpis 6">
            <a:extLst>
              <a:ext uri="{FF2B5EF4-FFF2-40B4-BE49-F238E27FC236}">
                <a16:creationId xmlns:a16="http://schemas.microsoft.com/office/drawing/2014/main" id="{3529EEED-612E-B07D-093A-F410B8688BD5}"/>
              </a:ext>
            </a:extLst>
          </p:cNvPr>
          <p:cNvSpPr>
            <a:spLocks noGrp="1"/>
          </p:cNvSpPr>
          <p:nvPr>
            <p:ph type="title"/>
          </p:nvPr>
        </p:nvSpPr>
        <p:spPr/>
        <p:txBody>
          <a:bodyPr/>
          <a:lstStyle/>
          <a:p>
            <a:r>
              <a:rPr lang="sk-SK">
                <a:latin typeface="Source Sans Pro"/>
                <a:ea typeface="Source Sans Pro"/>
                <a:cs typeface="Calibri"/>
              </a:rPr>
              <a:t>3-4: Kybernetická bezpečnosť a kryptografia</a:t>
            </a:r>
            <a:endParaRPr lang="sk-SK">
              <a:latin typeface="Source Sans Pro" panose="020B0503030403020204" pitchFamily="34" charset="0"/>
              <a:ea typeface="Source Sans Pro" panose="020B0503030403020204" pitchFamily="34" charset="0"/>
            </a:endParaRPr>
          </a:p>
        </p:txBody>
      </p:sp>
      <p:sp>
        <p:nvSpPr>
          <p:cNvPr id="5" name="BlokTextu 4">
            <a:extLst>
              <a:ext uri="{FF2B5EF4-FFF2-40B4-BE49-F238E27FC236}">
                <a16:creationId xmlns:a16="http://schemas.microsoft.com/office/drawing/2014/main" id="{53739857-6AAB-62E9-F234-9082D80F3FCE}"/>
              </a:ext>
            </a:extLst>
          </p:cNvPr>
          <p:cNvSpPr txBox="1"/>
          <p:nvPr/>
        </p:nvSpPr>
        <p:spPr>
          <a:xfrm>
            <a:off x="549725" y="1272747"/>
            <a:ext cx="3338694" cy="4524315"/>
          </a:xfrm>
          <a:prstGeom prst="rect">
            <a:avLst/>
          </a:prstGeom>
          <a:noFill/>
        </p:spPr>
        <p:txBody>
          <a:bodyPr wrap="square" lIns="91440" tIns="45720" rIns="91440" bIns="45720" rtlCol="0" anchor="t">
            <a:spAutoFit/>
          </a:bodyPr>
          <a:lstStyle/>
          <a:p>
            <a:r>
              <a:rPr lang="sk-SK" b="1">
                <a:solidFill>
                  <a:srgbClr val="C00000"/>
                </a:solidFill>
                <a:latin typeface="Source Sans Pro"/>
                <a:ea typeface="Source Sans Pro"/>
              </a:rPr>
              <a:t>Transformačný cieľ: </a:t>
            </a:r>
            <a:r>
              <a:rPr lang="sk-SK" sz="1800">
                <a:effectLst/>
                <a:latin typeface="Source Sans Pro" panose="020B0503030403020204" pitchFamily="34" charset="0"/>
                <a:ea typeface="Calibri" panose="020F0502020204030204" pitchFamily="34" charset="0"/>
                <a:cs typeface="Calibri" panose="020F0502020204030204" pitchFamily="34" charset="0"/>
              </a:rPr>
              <a:t>Vybudovať bezpečnú informačnú spoločnosť, ktorá využíva moderné technológie a dokáže sa brániť proti kybernetickým útokom a podporuje kybernetickú hygienu. Podniky aj ostatné subjekty by mali mať k dispozícii také digitálne riešenia, v ktorých bude bezpečnosť ich integrálnou súčasťou, aby nemuseli ochranu svojich údajov a sietí, kontinuitu výroby a ochranu pred kybernetickými útokmi riešiť ďalšími následnými projektmi.</a:t>
            </a:r>
            <a:endParaRPr lang="en-GB" sz="1800">
              <a:effectLst/>
              <a:latin typeface="Source Sans Pro" panose="020B0503030403020204" pitchFamily="34" charset="0"/>
              <a:ea typeface="Source Sans Pro" panose="020B0503030403020204" pitchFamily="34" charset="0"/>
              <a:cs typeface="Times New Roman" panose="02020603050405020304" pitchFamily="18" charset="0"/>
            </a:endParaRPr>
          </a:p>
        </p:txBody>
      </p:sp>
      <p:sp>
        <p:nvSpPr>
          <p:cNvPr id="8" name="BlokTextu 7">
            <a:extLst>
              <a:ext uri="{FF2B5EF4-FFF2-40B4-BE49-F238E27FC236}">
                <a16:creationId xmlns:a16="http://schemas.microsoft.com/office/drawing/2014/main" id="{F2632F86-6953-7C66-B5EE-2EDB98411C4F}"/>
              </a:ext>
            </a:extLst>
          </p:cNvPr>
          <p:cNvSpPr txBox="1"/>
          <p:nvPr/>
        </p:nvSpPr>
        <p:spPr>
          <a:xfrm>
            <a:off x="5095090" y="5523111"/>
            <a:ext cx="2282252" cy="646331"/>
          </a:xfrm>
          <a:prstGeom prst="rect">
            <a:avLst/>
          </a:prstGeom>
          <a:noFill/>
        </p:spPr>
        <p:txBody>
          <a:bodyPr wrap="square">
            <a:spAutoFit/>
          </a:bodyPr>
          <a:lstStyle/>
          <a:p>
            <a:r>
              <a:rPr lang="sk-SK" b="1">
                <a:solidFill>
                  <a:srgbClr val="C00000"/>
                </a:solidFill>
                <a:latin typeface="Source Sans Pro" panose="020B0503030403020204" pitchFamily="34" charset="0"/>
                <a:ea typeface="Source Sans Pro" panose="020B0503030403020204" pitchFamily="34" charset="0"/>
              </a:rPr>
              <a:t>Tematické oblasti podpory projektov</a:t>
            </a:r>
          </a:p>
        </p:txBody>
      </p:sp>
    </p:spTree>
    <p:extLst>
      <p:ext uri="{BB962C8B-B14F-4D97-AF65-F5344CB8AC3E}">
        <p14:creationId xmlns:p14="http://schemas.microsoft.com/office/powerpoint/2010/main" val="36330073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Nadpis 6">
            <a:extLst>
              <a:ext uri="{FF2B5EF4-FFF2-40B4-BE49-F238E27FC236}">
                <a16:creationId xmlns:a16="http://schemas.microsoft.com/office/drawing/2014/main" id="{3529EEED-612E-B07D-093A-F410B8688BD5}"/>
              </a:ext>
            </a:extLst>
          </p:cNvPr>
          <p:cNvSpPr>
            <a:spLocks noGrp="1"/>
          </p:cNvSpPr>
          <p:nvPr>
            <p:ph type="title"/>
          </p:nvPr>
        </p:nvSpPr>
        <p:spPr>
          <a:xfrm>
            <a:off x="834234" y="516613"/>
            <a:ext cx="8366915" cy="582646"/>
          </a:xfrm>
        </p:spPr>
        <p:txBody>
          <a:bodyPr/>
          <a:lstStyle/>
          <a:p>
            <a:r>
              <a:rPr lang="sk-SK">
                <a:latin typeface="Source Sans Pro"/>
                <a:ea typeface="Source Sans Pro"/>
                <a:cs typeface="Calibri"/>
              </a:rPr>
              <a:t>3-4: Kybernetická bezpečnosť a kryptografia</a:t>
            </a:r>
            <a:endParaRPr lang="sk-SK">
              <a:latin typeface="Source Sans Pro" panose="020B0503030403020204" pitchFamily="34" charset="0"/>
              <a:ea typeface="Source Sans Pro" panose="020B0503030403020204" pitchFamily="34" charset="0"/>
            </a:endParaRPr>
          </a:p>
        </p:txBody>
      </p:sp>
      <p:sp>
        <p:nvSpPr>
          <p:cNvPr id="5" name="BlokTextu 4">
            <a:extLst>
              <a:ext uri="{FF2B5EF4-FFF2-40B4-BE49-F238E27FC236}">
                <a16:creationId xmlns:a16="http://schemas.microsoft.com/office/drawing/2014/main" id="{53739857-6AAB-62E9-F234-9082D80F3FCE}"/>
              </a:ext>
            </a:extLst>
          </p:cNvPr>
          <p:cNvSpPr txBox="1"/>
          <p:nvPr/>
        </p:nvSpPr>
        <p:spPr>
          <a:xfrm>
            <a:off x="549724" y="988664"/>
            <a:ext cx="11222065" cy="1200329"/>
          </a:xfrm>
          <a:prstGeom prst="rect">
            <a:avLst/>
          </a:prstGeom>
          <a:noFill/>
        </p:spPr>
        <p:txBody>
          <a:bodyPr wrap="square" lIns="91440" tIns="45720" rIns="91440" bIns="45720" rtlCol="0" anchor="t">
            <a:spAutoFit/>
          </a:bodyPr>
          <a:lstStyle/>
          <a:p>
            <a:r>
              <a:rPr lang="sk-SK" b="1">
                <a:solidFill>
                  <a:srgbClr val="C00000"/>
                </a:solidFill>
                <a:latin typeface="Source Sans Pro"/>
                <a:ea typeface="Source Sans Pro"/>
              </a:rPr>
              <a:t>Transformačný cieľ: </a:t>
            </a:r>
            <a:r>
              <a:rPr lang="sk-SK" sz="1800">
                <a:effectLst/>
                <a:latin typeface="Source Sans Pro" panose="020B0503030403020204" pitchFamily="34" charset="0"/>
                <a:ea typeface="Calibri" panose="020F0502020204030204" pitchFamily="34" charset="0"/>
                <a:cs typeface="Calibri" panose="020F0502020204030204" pitchFamily="34" charset="0"/>
              </a:rPr>
              <a:t>Vybudovať bezpečnú informačnú spoločnosť, ktorá využíva moderné technológie a dokáže sa brániť proti kybernetickým útokom a podporuje kybernetickú hygienu. Podniky aj ostatné subjekty by mali mať k dispozícii také digitálne riešenia, v ktorých bude bezpečnosť ich integrálnou súčasťou, aby nemuseli ochranu svojich údajov a sietí, kontinuitu výroby a ochranu pred kybernetickými útokmi riešiť ďalšími následnými projektmi.</a:t>
            </a:r>
            <a:endParaRPr lang="en-GB" sz="1800">
              <a:effectLst/>
              <a:latin typeface="Source Sans Pro" panose="020B0503030403020204" pitchFamily="34" charset="0"/>
              <a:ea typeface="Source Sans Pro" panose="020B0503030403020204" pitchFamily="34" charset="0"/>
              <a:cs typeface="Times New Roman" panose="02020603050405020304" pitchFamily="18" charset="0"/>
            </a:endParaRPr>
          </a:p>
        </p:txBody>
      </p:sp>
      <p:graphicFrame>
        <p:nvGraphicFramePr>
          <p:cNvPr id="3" name="Diagram 2">
            <a:extLst>
              <a:ext uri="{FF2B5EF4-FFF2-40B4-BE49-F238E27FC236}">
                <a16:creationId xmlns:a16="http://schemas.microsoft.com/office/drawing/2014/main" id="{6D58A71B-ED5E-FAC2-ABAF-755C9C4D4008}"/>
              </a:ext>
            </a:extLst>
          </p:cNvPr>
          <p:cNvGraphicFramePr/>
          <p:nvPr/>
        </p:nvGraphicFramePr>
        <p:xfrm>
          <a:off x="0" y="2447163"/>
          <a:ext cx="12192000" cy="44108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80460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text 1"/>
          <p:cNvSpPr>
            <a:spLocks noGrp="1"/>
          </p:cNvSpPr>
          <p:nvPr>
            <p:ph type="body" sz="quarter" idx="4294967295"/>
          </p:nvPr>
        </p:nvSpPr>
        <p:spPr>
          <a:xfrm>
            <a:off x="2410523" y="3141741"/>
            <a:ext cx="7592216" cy="914930"/>
          </a:xfrm>
          <a:prstGeom prst="rect">
            <a:avLst/>
          </a:prstGeom>
        </p:spPr>
        <p:txBody>
          <a:bodyPr lIns="91440" tIns="45720" rIns="91440" bIns="45720" anchor="t"/>
          <a:lstStyle/>
          <a:p>
            <a:pPr marL="0" indent="0" algn="ctr">
              <a:buNone/>
            </a:pPr>
            <a:r>
              <a:rPr lang="sk-SK" sz="3600" b="1">
                <a:solidFill>
                  <a:srgbClr val="FF0000"/>
                </a:solidFill>
                <a:latin typeface="Source Sans Pro"/>
                <a:ea typeface="Source Sans Pro"/>
                <a:cs typeface="Segoe UI"/>
              </a:rPr>
              <a:t>DOMÉNA 4</a:t>
            </a:r>
            <a:endParaRPr lang="sk-SK" sz="3600" b="1">
              <a:solidFill>
                <a:srgbClr val="FF0000"/>
              </a:solidFill>
              <a:latin typeface="Source Sans Pro" panose="020B0503030403020204" pitchFamily="34" charset="0"/>
              <a:ea typeface="Source Sans Pro"/>
              <a:cs typeface="Segoe UI" panose="020B0502040204020203" pitchFamily="34" charset="0"/>
            </a:endParaRPr>
          </a:p>
          <a:p>
            <a:pPr marL="0" indent="0" algn="ctr">
              <a:buNone/>
            </a:pPr>
            <a:r>
              <a:rPr lang="sk-SK" sz="3600" b="1">
                <a:solidFill>
                  <a:schemeClr val="bg1"/>
                </a:solidFill>
                <a:latin typeface="Source Sans Pro"/>
                <a:ea typeface="Source Sans Pro"/>
                <a:cs typeface="Segoe UI"/>
              </a:rPr>
              <a:t> ZDRAVÁ SPOLOČNOSŤ</a:t>
            </a:r>
            <a:endParaRPr lang="sk-SK" sz="3600" b="1">
              <a:solidFill>
                <a:schemeClr val="bg1"/>
              </a:solidFill>
              <a:latin typeface="Source Sans Pro" panose="020B0503030403020204" pitchFamily="34" charset="0"/>
              <a:ea typeface="Source Sans Pro"/>
              <a:cs typeface="Segoe UI" panose="020B0502040204020203" pitchFamily="34" charset="0"/>
            </a:endParaRPr>
          </a:p>
          <a:p>
            <a:pPr marL="0" indent="0">
              <a:buNone/>
            </a:pPr>
            <a:endParaRPr lang="sk-SK" sz="3600"/>
          </a:p>
        </p:txBody>
      </p:sp>
    </p:spTree>
    <p:extLst>
      <p:ext uri="{BB962C8B-B14F-4D97-AF65-F5344CB8AC3E}">
        <p14:creationId xmlns:p14="http://schemas.microsoft.com/office/powerpoint/2010/main" val="3064208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99A6B502-7892-95D7-1EDE-4F6B8D2860ED}"/>
              </a:ext>
            </a:extLst>
          </p:cNvPr>
          <p:cNvSpPr txBox="1">
            <a:spLocks noGrp="1"/>
          </p:cNvSpPr>
          <p:nvPr>
            <p:ph type="title"/>
          </p:nvPr>
        </p:nvSpPr>
        <p:spPr>
          <a:xfrm>
            <a:off x="826037" y="557186"/>
            <a:ext cx="10644894" cy="582646"/>
          </a:xfrm>
        </p:spPr>
        <p:txBody>
          <a:bodyPr/>
          <a:lstStyle/>
          <a:p>
            <a:r>
              <a:rPr lang="sk-SK">
                <a:latin typeface="Source Sans Pro"/>
                <a:ea typeface="Source Sans Pro"/>
                <a:cs typeface="Calibri"/>
              </a:rPr>
              <a:t>Priebeh aktualizácie domény Zdravá spoločnosť </a:t>
            </a:r>
            <a:br>
              <a:rPr lang="sk-SK">
                <a:latin typeface="Source Sans Pro" panose="020B0503030403020204" pitchFamily="34" charset="0"/>
                <a:ea typeface="Source Sans Pro" panose="020B0503030403020204" pitchFamily="34" charset="0"/>
              </a:rPr>
            </a:br>
            <a:endParaRPr lang="sk-SK">
              <a:latin typeface="Source Sans Pro" panose="020B0503030403020204" pitchFamily="34" charset="0"/>
              <a:ea typeface="Source Sans Pro" panose="020B0503030403020204" pitchFamily="34" charset="0"/>
            </a:endParaRPr>
          </a:p>
        </p:txBody>
      </p:sp>
      <p:cxnSp>
        <p:nvCxnSpPr>
          <p:cNvPr id="4" name="Rovná spojnica 3">
            <a:extLst>
              <a:ext uri="{FF2B5EF4-FFF2-40B4-BE49-F238E27FC236}">
                <a16:creationId xmlns:a16="http://schemas.microsoft.com/office/drawing/2014/main" id="{5DA39BE0-4049-136D-8C1B-D8E9F5595AE7}"/>
              </a:ext>
            </a:extLst>
          </p:cNvPr>
          <p:cNvCxnSpPr>
            <a:cxnSpLocks/>
          </p:cNvCxnSpPr>
          <p:nvPr/>
        </p:nvCxnSpPr>
        <p:spPr>
          <a:xfrm>
            <a:off x="746525" y="3240088"/>
            <a:ext cx="10790615" cy="0"/>
          </a:xfrm>
          <a:prstGeom prst="line">
            <a:avLst/>
          </a:prstGeom>
          <a:ln w="28575">
            <a:solidFill>
              <a:srgbClr val="E60600"/>
            </a:solidFill>
          </a:ln>
        </p:spPr>
        <p:style>
          <a:lnRef idx="1">
            <a:schemeClr val="accent1"/>
          </a:lnRef>
          <a:fillRef idx="0">
            <a:schemeClr val="accent1"/>
          </a:fillRef>
          <a:effectRef idx="0">
            <a:schemeClr val="accent1"/>
          </a:effectRef>
          <a:fontRef idx="minor">
            <a:schemeClr val="tx1"/>
          </a:fontRef>
        </p:style>
      </p:cxnSp>
      <p:sp>
        <p:nvSpPr>
          <p:cNvPr id="7" name="Ovál 6">
            <a:extLst>
              <a:ext uri="{FF2B5EF4-FFF2-40B4-BE49-F238E27FC236}">
                <a16:creationId xmlns:a16="http://schemas.microsoft.com/office/drawing/2014/main" id="{61C5FF93-F15A-CB9E-473B-D3908AF3AC26}"/>
              </a:ext>
            </a:extLst>
          </p:cNvPr>
          <p:cNvSpPr/>
          <p:nvPr/>
        </p:nvSpPr>
        <p:spPr>
          <a:xfrm>
            <a:off x="1159897" y="3121570"/>
            <a:ext cx="252000" cy="252000"/>
          </a:xfrm>
          <a:prstGeom prst="ellipse">
            <a:avLst/>
          </a:prstGeom>
          <a:solidFill>
            <a:srgbClr val="1E22AA"/>
          </a:solidFill>
          <a:ln>
            <a:solidFill>
              <a:srgbClr val="1E22A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k-SK" sz="1400"/>
          </a:p>
        </p:txBody>
      </p:sp>
      <p:sp>
        <p:nvSpPr>
          <p:cNvPr id="10" name="Ovál 9">
            <a:extLst>
              <a:ext uri="{FF2B5EF4-FFF2-40B4-BE49-F238E27FC236}">
                <a16:creationId xmlns:a16="http://schemas.microsoft.com/office/drawing/2014/main" id="{309952E4-0C19-2D98-E510-19D7381FB963}"/>
              </a:ext>
            </a:extLst>
          </p:cNvPr>
          <p:cNvSpPr/>
          <p:nvPr/>
        </p:nvSpPr>
        <p:spPr>
          <a:xfrm>
            <a:off x="6068274" y="3099720"/>
            <a:ext cx="252000" cy="252000"/>
          </a:xfrm>
          <a:prstGeom prst="ellipse">
            <a:avLst/>
          </a:prstGeom>
          <a:solidFill>
            <a:srgbClr val="1E22AA"/>
          </a:solidFill>
          <a:ln>
            <a:solidFill>
              <a:srgbClr val="1E22A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k-SK" sz="1400"/>
          </a:p>
        </p:txBody>
      </p:sp>
      <p:sp>
        <p:nvSpPr>
          <p:cNvPr id="11" name="Ovál 10">
            <a:extLst>
              <a:ext uri="{FF2B5EF4-FFF2-40B4-BE49-F238E27FC236}">
                <a16:creationId xmlns:a16="http://schemas.microsoft.com/office/drawing/2014/main" id="{271E307D-4C82-14CF-45D3-AA5D7571F05A}"/>
              </a:ext>
            </a:extLst>
          </p:cNvPr>
          <p:cNvSpPr/>
          <p:nvPr/>
        </p:nvSpPr>
        <p:spPr>
          <a:xfrm>
            <a:off x="2782568" y="3114039"/>
            <a:ext cx="252000" cy="252000"/>
          </a:xfrm>
          <a:prstGeom prst="ellipse">
            <a:avLst/>
          </a:prstGeom>
          <a:solidFill>
            <a:srgbClr val="1E22AA"/>
          </a:solidFill>
          <a:ln>
            <a:solidFill>
              <a:srgbClr val="1E22A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k-SK" sz="1400"/>
          </a:p>
        </p:txBody>
      </p:sp>
      <p:sp>
        <p:nvSpPr>
          <p:cNvPr id="12" name="Ovál 11">
            <a:extLst>
              <a:ext uri="{FF2B5EF4-FFF2-40B4-BE49-F238E27FC236}">
                <a16:creationId xmlns:a16="http://schemas.microsoft.com/office/drawing/2014/main" id="{A0062979-119D-26E0-133A-7DEF0C559F3D}"/>
              </a:ext>
            </a:extLst>
          </p:cNvPr>
          <p:cNvSpPr/>
          <p:nvPr/>
        </p:nvSpPr>
        <p:spPr>
          <a:xfrm>
            <a:off x="4396907" y="3098931"/>
            <a:ext cx="252000" cy="252000"/>
          </a:xfrm>
          <a:prstGeom prst="ellipse">
            <a:avLst/>
          </a:prstGeom>
          <a:solidFill>
            <a:srgbClr val="1E22AA"/>
          </a:solidFill>
          <a:ln>
            <a:solidFill>
              <a:srgbClr val="1E22A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k-SK" sz="1400"/>
          </a:p>
        </p:txBody>
      </p:sp>
      <p:sp>
        <p:nvSpPr>
          <p:cNvPr id="13" name="Ovál 12">
            <a:extLst>
              <a:ext uri="{FF2B5EF4-FFF2-40B4-BE49-F238E27FC236}">
                <a16:creationId xmlns:a16="http://schemas.microsoft.com/office/drawing/2014/main" id="{6068E50E-454E-23B5-C12C-78BFB9A81AE0}"/>
              </a:ext>
            </a:extLst>
          </p:cNvPr>
          <p:cNvSpPr/>
          <p:nvPr/>
        </p:nvSpPr>
        <p:spPr>
          <a:xfrm>
            <a:off x="7850676" y="3121570"/>
            <a:ext cx="252000" cy="252000"/>
          </a:xfrm>
          <a:prstGeom prst="ellipse">
            <a:avLst/>
          </a:prstGeom>
          <a:solidFill>
            <a:srgbClr val="1E22AA"/>
          </a:solidFill>
          <a:ln>
            <a:solidFill>
              <a:srgbClr val="1E22A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k-SK" sz="1400"/>
          </a:p>
        </p:txBody>
      </p:sp>
      <p:sp>
        <p:nvSpPr>
          <p:cNvPr id="14" name="Ovál 13">
            <a:extLst>
              <a:ext uri="{FF2B5EF4-FFF2-40B4-BE49-F238E27FC236}">
                <a16:creationId xmlns:a16="http://schemas.microsoft.com/office/drawing/2014/main" id="{57CDC044-AD5F-9C02-2328-8DD425A3B89B}"/>
              </a:ext>
            </a:extLst>
          </p:cNvPr>
          <p:cNvSpPr/>
          <p:nvPr/>
        </p:nvSpPr>
        <p:spPr>
          <a:xfrm>
            <a:off x="10726526" y="3134856"/>
            <a:ext cx="252000" cy="252000"/>
          </a:xfrm>
          <a:prstGeom prst="ellipse">
            <a:avLst/>
          </a:prstGeom>
          <a:solidFill>
            <a:srgbClr val="1E22AA"/>
          </a:solidFill>
          <a:ln>
            <a:solidFill>
              <a:srgbClr val="1E22A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k-SK" sz="1400"/>
          </a:p>
        </p:txBody>
      </p:sp>
      <p:sp>
        <p:nvSpPr>
          <p:cNvPr id="19" name="BlokTextu 18">
            <a:extLst>
              <a:ext uri="{FF2B5EF4-FFF2-40B4-BE49-F238E27FC236}">
                <a16:creationId xmlns:a16="http://schemas.microsoft.com/office/drawing/2014/main" id="{0E43DEED-51F4-950B-48A7-9751C9E4FF35}"/>
              </a:ext>
            </a:extLst>
          </p:cNvPr>
          <p:cNvSpPr txBox="1"/>
          <p:nvPr/>
        </p:nvSpPr>
        <p:spPr>
          <a:xfrm>
            <a:off x="112958" y="1740483"/>
            <a:ext cx="2358920" cy="792140"/>
          </a:xfrm>
          <a:prstGeom prst="rect">
            <a:avLst/>
          </a:prstGeom>
          <a:noFill/>
          <a:ln cap="flat">
            <a:noFill/>
          </a:ln>
        </p:spPr>
        <p:txBody>
          <a:bodyPr vert="horz" wrap="square" lIns="91440" tIns="45720" rIns="91440" bIns="45720" anchor="t" anchorCtr="0" compatLnSpc="1">
            <a:spAutoFit/>
          </a:bodyPr>
          <a:lstStyle/>
          <a:p>
            <a:pPr marR="0" lvl="0" algn="ctr" defTabSz="914400" rtl="0" fontAlgn="auto" hangingPunct="1">
              <a:lnSpc>
                <a:spcPct val="150000"/>
              </a:lnSpc>
              <a:spcBef>
                <a:spcPts val="0"/>
              </a:spcBef>
              <a:spcAft>
                <a:spcPts val="0"/>
              </a:spcAft>
              <a:tabLst/>
              <a:defRPr sz="1800" b="0" i="0" u="none" strike="noStrike" kern="0" cap="none" spc="0" baseline="0">
                <a:solidFill>
                  <a:srgbClr val="000000"/>
                </a:solidFill>
                <a:uFillTx/>
              </a:defRPr>
            </a:pPr>
            <a:r>
              <a:rPr lang="sk-SK" sz="1600" b="1">
                <a:solidFill>
                  <a:srgbClr val="000000"/>
                </a:solidFill>
                <a:latin typeface="Source Sans Pro"/>
                <a:ea typeface="Source Sans Pro"/>
              </a:rPr>
              <a:t>1. z</a:t>
            </a:r>
            <a:r>
              <a:rPr lang="en-GB" sz="1600" b="1" err="1">
                <a:solidFill>
                  <a:srgbClr val="000000"/>
                </a:solidFill>
                <a:latin typeface="Source Sans Pro"/>
                <a:ea typeface="Source Sans Pro"/>
              </a:rPr>
              <a:t>asadnutie</a:t>
            </a:r>
            <a:r>
              <a:rPr lang="sk-SK" sz="1600" b="1">
                <a:solidFill>
                  <a:srgbClr val="000000"/>
                </a:solidFill>
                <a:latin typeface="Source Sans Pro"/>
                <a:ea typeface="Source Sans Pro"/>
              </a:rPr>
              <a:t> PS</a:t>
            </a:r>
          </a:p>
          <a:p>
            <a:pPr marR="0" lvl="0" algn="ctr" defTabSz="914400" rtl="0" fontAlgn="auto" hangingPunct="1">
              <a:lnSpc>
                <a:spcPct val="150000"/>
              </a:lnSpc>
              <a:spcBef>
                <a:spcPts val="0"/>
              </a:spcBef>
              <a:spcAft>
                <a:spcPts val="0"/>
              </a:spcAft>
              <a:tabLst/>
              <a:defRPr sz="1800" b="0" i="0" u="none" strike="noStrike" kern="0" cap="none" spc="0" baseline="0">
                <a:solidFill>
                  <a:srgbClr val="000000"/>
                </a:solidFill>
                <a:uFillTx/>
              </a:defRPr>
            </a:pPr>
            <a:r>
              <a:rPr lang="sk-SK" sz="1600">
                <a:solidFill>
                  <a:srgbClr val="00C5DB"/>
                </a:solidFill>
                <a:latin typeface="Source Sans Pro"/>
                <a:ea typeface="Source Sans Pro"/>
              </a:rPr>
              <a:t>apríl 2023</a:t>
            </a:r>
            <a:r>
              <a:rPr lang="en-GB" sz="1600">
                <a:solidFill>
                  <a:srgbClr val="00C5DB"/>
                </a:solidFill>
                <a:latin typeface="Source Sans Pro"/>
                <a:ea typeface="Source Sans Pro"/>
              </a:rPr>
              <a:t> </a:t>
            </a:r>
            <a:endParaRPr lang="sk-SK" sz="1600" i="0" u="none" strike="noStrike" kern="1200" cap="none" spc="0" baseline="0">
              <a:solidFill>
                <a:srgbClr val="00C5DB"/>
              </a:solidFill>
              <a:uFillTx/>
              <a:latin typeface="Source Sans Pro"/>
              <a:ea typeface="Source Sans Pro"/>
            </a:endParaRPr>
          </a:p>
        </p:txBody>
      </p:sp>
      <p:sp>
        <p:nvSpPr>
          <p:cNvPr id="23" name="BlokTextu 22">
            <a:extLst>
              <a:ext uri="{FF2B5EF4-FFF2-40B4-BE49-F238E27FC236}">
                <a16:creationId xmlns:a16="http://schemas.microsoft.com/office/drawing/2014/main" id="{ED865C73-7A4B-6032-3106-84F74150496D}"/>
              </a:ext>
            </a:extLst>
          </p:cNvPr>
          <p:cNvSpPr txBox="1"/>
          <p:nvPr/>
        </p:nvSpPr>
        <p:spPr>
          <a:xfrm>
            <a:off x="2956158" y="1740483"/>
            <a:ext cx="3131645" cy="1161472"/>
          </a:xfrm>
          <a:prstGeom prst="rect">
            <a:avLst/>
          </a:prstGeom>
          <a:noFill/>
          <a:ln cap="flat">
            <a:noFill/>
          </a:ln>
        </p:spPr>
        <p:txBody>
          <a:bodyPr vert="horz" wrap="square" lIns="91440" tIns="45720" rIns="91440" bIns="45720" anchor="t" anchorCtr="0" compatLnSpc="1">
            <a:spAutoFit/>
          </a:bodyPr>
          <a:lstStyle/>
          <a:p>
            <a:pPr algn="ctr">
              <a:lnSpc>
                <a:spcPct val="150000"/>
              </a:lnSpc>
              <a:defRPr sz="1800" b="0" i="0" u="none" strike="noStrike" kern="0" cap="none" spc="0" baseline="0">
                <a:solidFill>
                  <a:srgbClr val="000000"/>
                </a:solidFill>
                <a:uFillTx/>
              </a:defRPr>
            </a:pPr>
            <a:r>
              <a:rPr lang="sk-SK" sz="1600" b="1">
                <a:solidFill>
                  <a:srgbClr val="000000"/>
                </a:solidFill>
                <a:latin typeface="Source Sans Pro"/>
                <a:ea typeface="Source Sans Pro"/>
              </a:rPr>
              <a:t>Pravidelné stretnutia domény + pracovných skupín </a:t>
            </a:r>
            <a:endParaRPr lang="sk-SK" sz="1600" b="1">
              <a:solidFill>
                <a:srgbClr val="000000"/>
              </a:solidFill>
              <a:latin typeface="Source Sans Pro" pitchFamily="34"/>
              <a:ea typeface="Source Sans Pro" pitchFamily="34"/>
            </a:endParaRPr>
          </a:p>
          <a:p>
            <a:pPr algn="ctr">
              <a:lnSpc>
                <a:spcPct val="150000"/>
              </a:lnSpc>
              <a:defRPr sz="1800" b="0" i="0" u="none" strike="noStrike" kern="0" cap="none" spc="0" baseline="0">
                <a:solidFill>
                  <a:srgbClr val="000000"/>
                </a:solidFill>
                <a:uFillTx/>
              </a:defRPr>
            </a:pPr>
            <a:r>
              <a:rPr lang="sk-SK" sz="1600" kern="0">
                <a:solidFill>
                  <a:srgbClr val="00C5DB"/>
                </a:solidFill>
                <a:latin typeface="Source Sans Pro"/>
                <a:ea typeface="Source Sans Pro"/>
              </a:rPr>
              <a:t>apríl 2023-marec 2024</a:t>
            </a:r>
            <a:endParaRPr lang="sk-SK" sz="1600" i="0" u="none" strike="noStrike" kern="0" cap="none" spc="0" baseline="0">
              <a:solidFill>
                <a:srgbClr val="00C5DB"/>
              </a:solidFill>
              <a:uFillTx/>
              <a:latin typeface="Source Sans Pro"/>
              <a:ea typeface="Source Sans Pro"/>
            </a:endParaRPr>
          </a:p>
        </p:txBody>
      </p:sp>
      <p:sp>
        <p:nvSpPr>
          <p:cNvPr id="27" name="BlokTextu 26">
            <a:extLst>
              <a:ext uri="{FF2B5EF4-FFF2-40B4-BE49-F238E27FC236}">
                <a16:creationId xmlns:a16="http://schemas.microsoft.com/office/drawing/2014/main" id="{897B7F4C-356C-0C58-A615-D27BF20ADE86}"/>
              </a:ext>
            </a:extLst>
          </p:cNvPr>
          <p:cNvSpPr txBox="1"/>
          <p:nvPr/>
        </p:nvSpPr>
        <p:spPr>
          <a:xfrm>
            <a:off x="6797166" y="1740483"/>
            <a:ext cx="2358920" cy="1161985"/>
          </a:xfrm>
          <a:prstGeom prst="rect">
            <a:avLst/>
          </a:prstGeom>
          <a:noFill/>
          <a:ln cap="flat">
            <a:noFill/>
          </a:ln>
        </p:spPr>
        <p:txBody>
          <a:bodyPr vert="horz" wrap="square" lIns="91440" tIns="45720" rIns="91440" bIns="45720" anchor="t" anchorCtr="0" compatLnSpc="1">
            <a:spAutoFit/>
          </a:bodyPr>
          <a:lstStyle/>
          <a:p>
            <a:pPr algn="ctr">
              <a:lnSpc>
                <a:spcPct val="150000"/>
              </a:lnSpc>
              <a:defRPr sz="1800" b="0" i="0" u="none" strike="noStrike" kern="0" cap="none" spc="0" baseline="0">
                <a:solidFill>
                  <a:srgbClr val="000000"/>
                </a:solidFill>
                <a:uFillTx/>
              </a:defRPr>
            </a:pPr>
            <a:r>
              <a:rPr lang="sk-SK" sz="1600" b="1">
                <a:solidFill>
                  <a:srgbClr val="000000"/>
                </a:solidFill>
                <a:latin typeface="Source Sans Pro"/>
                <a:ea typeface="Source Sans Pro"/>
              </a:rPr>
              <a:t>Koncoročné  z</a:t>
            </a:r>
            <a:r>
              <a:rPr lang="en-GB" sz="1600" b="1" err="1">
                <a:solidFill>
                  <a:srgbClr val="000000"/>
                </a:solidFill>
                <a:latin typeface="Source Sans Pro"/>
                <a:ea typeface="Source Sans Pro"/>
              </a:rPr>
              <a:t>asadnutie</a:t>
            </a:r>
            <a:r>
              <a:rPr lang="en-GB" sz="1600" b="1">
                <a:solidFill>
                  <a:srgbClr val="000000"/>
                </a:solidFill>
                <a:latin typeface="Source Sans Pro"/>
                <a:ea typeface="Source Sans Pro"/>
              </a:rPr>
              <a:t> </a:t>
            </a:r>
            <a:r>
              <a:rPr lang="en-GB" sz="1600" b="1" err="1">
                <a:solidFill>
                  <a:srgbClr val="000000"/>
                </a:solidFill>
                <a:latin typeface="Source Sans Pro"/>
                <a:ea typeface="Source Sans Pro"/>
              </a:rPr>
              <a:t>Bôrik</a:t>
            </a:r>
            <a:endParaRPr lang="sk-SK" sz="1600" b="1">
              <a:solidFill>
                <a:srgbClr val="000000"/>
              </a:solidFill>
              <a:latin typeface="Source Sans Pro"/>
              <a:ea typeface="Source Sans Pro"/>
            </a:endParaRPr>
          </a:p>
          <a:p>
            <a:pPr algn="ctr">
              <a:lnSpc>
                <a:spcPct val="150000"/>
              </a:lnSpc>
              <a:defRPr sz="1800" b="0" i="0" u="none" strike="noStrike" kern="0" cap="none" spc="0" baseline="0">
                <a:solidFill>
                  <a:srgbClr val="000000"/>
                </a:solidFill>
                <a:uFillTx/>
              </a:defRPr>
            </a:pPr>
            <a:r>
              <a:rPr lang="sk-SK" sz="1600">
                <a:solidFill>
                  <a:srgbClr val="00C5DB"/>
                </a:solidFill>
                <a:latin typeface="Source Sans Pro"/>
                <a:ea typeface="Source Sans Pro"/>
              </a:rPr>
              <a:t>Nov 2023</a:t>
            </a:r>
            <a:endParaRPr lang="sk-SK"/>
          </a:p>
        </p:txBody>
      </p:sp>
      <p:sp>
        <p:nvSpPr>
          <p:cNvPr id="29" name="BlokTextu 28">
            <a:extLst>
              <a:ext uri="{FF2B5EF4-FFF2-40B4-BE49-F238E27FC236}">
                <a16:creationId xmlns:a16="http://schemas.microsoft.com/office/drawing/2014/main" id="{24A9DF0A-AB75-4D7D-E21C-E21A0095F81A}"/>
              </a:ext>
            </a:extLst>
          </p:cNvPr>
          <p:cNvSpPr txBox="1"/>
          <p:nvPr/>
        </p:nvSpPr>
        <p:spPr>
          <a:xfrm>
            <a:off x="9726546" y="1733997"/>
            <a:ext cx="2358920" cy="792140"/>
          </a:xfrm>
          <a:prstGeom prst="rect">
            <a:avLst/>
          </a:prstGeom>
          <a:noFill/>
          <a:ln cap="flat">
            <a:noFill/>
          </a:ln>
        </p:spPr>
        <p:txBody>
          <a:bodyPr vert="horz" wrap="square" lIns="91440" tIns="45720" rIns="91440" bIns="45720" anchor="t" anchorCtr="0" compatLnSpc="1">
            <a:spAutoFit/>
          </a:bodyPr>
          <a:lstStyle/>
          <a:p>
            <a:pPr algn="ctr">
              <a:lnSpc>
                <a:spcPct val="150000"/>
              </a:lnSpc>
              <a:defRPr sz="1800" b="0" i="0" u="none" strike="noStrike" kern="0" cap="none" spc="0" baseline="0">
                <a:solidFill>
                  <a:srgbClr val="000000"/>
                </a:solidFill>
                <a:uFillTx/>
              </a:defRPr>
            </a:pPr>
            <a:r>
              <a:rPr lang="sk-SK" sz="1600" b="1">
                <a:solidFill>
                  <a:srgbClr val="000000"/>
                </a:solidFill>
                <a:latin typeface="Source Sans Pro"/>
                <a:ea typeface="Source Sans Pro"/>
              </a:rPr>
              <a:t> zasadnutie s MZ SR</a:t>
            </a:r>
            <a:endParaRPr lang="sk-SK" sz="1600" b="1">
              <a:solidFill>
                <a:srgbClr val="00C5DB"/>
              </a:solidFill>
              <a:latin typeface="Source Sans Pro"/>
              <a:ea typeface="Source Sans Pro"/>
            </a:endParaRPr>
          </a:p>
          <a:p>
            <a:pPr algn="ctr">
              <a:lnSpc>
                <a:spcPct val="150000"/>
              </a:lnSpc>
              <a:defRPr sz="1800" b="0" i="0" u="none" strike="noStrike" kern="0" cap="none" spc="0" baseline="0">
                <a:solidFill>
                  <a:srgbClr val="000000"/>
                </a:solidFill>
                <a:uFillTx/>
              </a:defRPr>
            </a:pPr>
            <a:r>
              <a:rPr lang="sk-SK" sz="1600">
                <a:solidFill>
                  <a:srgbClr val="00C5DB"/>
                </a:solidFill>
                <a:latin typeface="Source Sans Pro"/>
                <a:ea typeface="Source Sans Pro"/>
              </a:rPr>
              <a:t>apríl 2024</a:t>
            </a:r>
            <a:r>
              <a:rPr lang="en-GB" sz="1600">
                <a:solidFill>
                  <a:srgbClr val="00C5DB"/>
                </a:solidFill>
                <a:latin typeface="Source Sans Pro"/>
                <a:ea typeface="Source Sans Pro"/>
              </a:rPr>
              <a:t> </a:t>
            </a:r>
            <a:endParaRPr lang="sk-SK" sz="1600" i="0" u="none" strike="noStrike" kern="1200" cap="none" spc="0" baseline="0">
              <a:solidFill>
                <a:srgbClr val="00C5DB"/>
              </a:solidFill>
              <a:uFillTx/>
              <a:latin typeface="Source Sans Pro"/>
              <a:ea typeface="Source Sans Pro"/>
            </a:endParaRPr>
          </a:p>
        </p:txBody>
      </p:sp>
      <p:cxnSp>
        <p:nvCxnSpPr>
          <p:cNvPr id="36" name="Rovná spojnica 35">
            <a:extLst>
              <a:ext uri="{FF2B5EF4-FFF2-40B4-BE49-F238E27FC236}">
                <a16:creationId xmlns:a16="http://schemas.microsoft.com/office/drawing/2014/main" id="{A91C5EC2-61E9-2B6F-85DA-22CAE46B0008}"/>
              </a:ext>
            </a:extLst>
          </p:cNvPr>
          <p:cNvCxnSpPr>
            <a:cxnSpLocks/>
            <a:endCxn id="11" idx="4"/>
          </p:cNvCxnSpPr>
          <p:nvPr/>
        </p:nvCxnSpPr>
        <p:spPr>
          <a:xfrm flipH="1" flipV="1">
            <a:off x="2908568" y="3366039"/>
            <a:ext cx="1515" cy="590049"/>
          </a:xfrm>
          <a:prstGeom prst="line">
            <a:avLst/>
          </a:prstGeom>
          <a:ln w="28575">
            <a:solidFill>
              <a:srgbClr val="1E22AA"/>
            </a:solidFill>
          </a:ln>
        </p:spPr>
        <p:style>
          <a:lnRef idx="1">
            <a:schemeClr val="accent1"/>
          </a:lnRef>
          <a:fillRef idx="0">
            <a:schemeClr val="accent1"/>
          </a:fillRef>
          <a:effectRef idx="0">
            <a:schemeClr val="accent1"/>
          </a:effectRef>
          <a:fontRef idx="minor">
            <a:schemeClr val="tx1"/>
          </a:fontRef>
        </p:style>
      </p:cxnSp>
      <p:cxnSp>
        <p:nvCxnSpPr>
          <p:cNvPr id="38" name="Rovná spojnica 37">
            <a:extLst>
              <a:ext uri="{FF2B5EF4-FFF2-40B4-BE49-F238E27FC236}">
                <a16:creationId xmlns:a16="http://schemas.microsoft.com/office/drawing/2014/main" id="{F21C4760-4396-0716-F635-05A9F1E91566}"/>
              </a:ext>
            </a:extLst>
          </p:cNvPr>
          <p:cNvCxnSpPr>
            <a:cxnSpLocks/>
          </p:cNvCxnSpPr>
          <p:nvPr/>
        </p:nvCxnSpPr>
        <p:spPr>
          <a:xfrm flipV="1">
            <a:off x="6200470" y="3351720"/>
            <a:ext cx="4848" cy="604368"/>
          </a:xfrm>
          <a:prstGeom prst="line">
            <a:avLst/>
          </a:prstGeom>
          <a:ln w="28575">
            <a:solidFill>
              <a:srgbClr val="1E22AA"/>
            </a:solidFill>
          </a:ln>
        </p:spPr>
        <p:style>
          <a:lnRef idx="1">
            <a:schemeClr val="accent1"/>
          </a:lnRef>
          <a:fillRef idx="0">
            <a:schemeClr val="accent1"/>
          </a:fillRef>
          <a:effectRef idx="0">
            <a:schemeClr val="accent1"/>
          </a:effectRef>
          <a:fontRef idx="minor">
            <a:schemeClr val="tx1"/>
          </a:fontRef>
        </p:style>
      </p:cxnSp>
      <p:cxnSp>
        <p:nvCxnSpPr>
          <p:cNvPr id="39" name="Rovná spojnica 38">
            <a:extLst>
              <a:ext uri="{FF2B5EF4-FFF2-40B4-BE49-F238E27FC236}">
                <a16:creationId xmlns:a16="http://schemas.microsoft.com/office/drawing/2014/main" id="{14D866D8-7F7D-A994-5508-586D53FDBC2E}"/>
              </a:ext>
            </a:extLst>
          </p:cNvPr>
          <p:cNvCxnSpPr>
            <a:cxnSpLocks/>
            <a:stCxn id="13" idx="0"/>
            <a:endCxn id="27" idx="2"/>
          </p:cNvCxnSpPr>
          <p:nvPr/>
        </p:nvCxnSpPr>
        <p:spPr>
          <a:xfrm flipH="1" flipV="1">
            <a:off x="7976626" y="2902468"/>
            <a:ext cx="50" cy="219102"/>
          </a:xfrm>
          <a:prstGeom prst="line">
            <a:avLst/>
          </a:prstGeom>
          <a:ln w="28575">
            <a:solidFill>
              <a:srgbClr val="1E22AA"/>
            </a:solidFill>
          </a:ln>
        </p:spPr>
        <p:style>
          <a:lnRef idx="1">
            <a:schemeClr val="accent1"/>
          </a:lnRef>
          <a:fillRef idx="0">
            <a:schemeClr val="accent1"/>
          </a:fillRef>
          <a:effectRef idx="0">
            <a:schemeClr val="accent1"/>
          </a:effectRef>
          <a:fontRef idx="minor">
            <a:schemeClr val="tx1"/>
          </a:fontRef>
        </p:style>
      </p:cxnSp>
      <p:cxnSp>
        <p:nvCxnSpPr>
          <p:cNvPr id="40" name="Rovná spojnica 39">
            <a:extLst>
              <a:ext uri="{FF2B5EF4-FFF2-40B4-BE49-F238E27FC236}">
                <a16:creationId xmlns:a16="http://schemas.microsoft.com/office/drawing/2014/main" id="{62664ADF-CFB7-4BCB-F1FA-C76D4FA49109}"/>
              </a:ext>
            </a:extLst>
          </p:cNvPr>
          <p:cNvCxnSpPr>
            <a:cxnSpLocks/>
          </p:cNvCxnSpPr>
          <p:nvPr/>
        </p:nvCxnSpPr>
        <p:spPr>
          <a:xfrm flipH="1">
            <a:off x="10846306" y="2539445"/>
            <a:ext cx="12439" cy="829722"/>
          </a:xfrm>
          <a:prstGeom prst="line">
            <a:avLst/>
          </a:prstGeom>
          <a:ln w="28575">
            <a:solidFill>
              <a:srgbClr val="1E22AA"/>
            </a:solidFill>
          </a:ln>
        </p:spPr>
        <p:style>
          <a:lnRef idx="1">
            <a:schemeClr val="accent1"/>
          </a:lnRef>
          <a:fillRef idx="0">
            <a:schemeClr val="accent1"/>
          </a:fillRef>
          <a:effectRef idx="0">
            <a:schemeClr val="accent1"/>
          </a:effectRef>
          <a:fontRef idx="minor">
            <a:schemeClr val="tx1"/>
          </a:fontRef>
        </p:style>
      </p:cxnSp>
      <p:cxnSp>
        <p:nvCxnSpPr>
          <p:cNvPr id="67" name="Rovná spojnica 66">
            <a:extLst>
              <a:ext uri="{FF2B5EF4-FFF2-40B4-BE49-F238E27FC236}">
                <a16:creationId xmlns:a16="http://schemas.microsoft.com/office/drawing/2014/main" id="{CB8FF2B7-1523-AA3F-7728-CABA6099F8D0}"/>
              </a:ext>
            </a:extLst>
          </p:cNvPr>
          <p:cNvCxnSpPr>
            <a:cxnSpLocks/>
            <a:stCxn id="7" idx="0"/>
            <a:endCxn id="19" idx="2"/>
          </p:cNvCxnSpPr>
          <p:nvPr/>
        </p:nvCxnSpPr>
        <p:spPr>
          <a:xfrm flipV="1">
            <a:off x="1285897" y="2532623"/>
            <a:ext cx="6521" cy="588947"/>
          </a:xfrm>
          <a:prstGeom prst="line">
            <a:avLst/>
          </a:prstGeom>
          <a:ln w="28575">
            <a:solidFill>
              <a:srgbClr val="1E22AA"/>
            </a:solidFill>
          </a:ln>
        </p:spPr>
        <p:style>
          <a:lnRef idx="1">
            <a:schemeClr val="accent1"/>
          </a:lnRef>
          <a:fillRef idx="0">
            <a:schemeClr val="accent1"/>
          </a:fillRef>
          <a:effectRef idx="0">
            <a:schemeClr val="accent1"/>
          </a:effectRef>
          <a:fontRef idx="minor">
            <a:schemeClr val="tx1"/>
          </a:fontRef>
        </p:style>
      </p:cxnSp>
      <p:sp>
        <p:nvSpPr>
          <p:cNvPr id="86" name="BlokTextu 85">
            <a:extLst>
              <a:ext uri="{FF2B5EF4-FFF2-40B4-BE49-F238E27FC236}">
                <a16:creationId xmlns:a16="http://schemas.microsoft.com/office/drawing/2014/main" id="{E6DA9983-6AE2-B4DD-DAC0-E85585975BDC}"/>
              </a:ext>
            </a:extLst>
          </p:cNvPr>
          <p:cNvSpPr txBox="1"/>
          <p:nvPr/>
        </p:nvSpPr>
        <p:spPr>
          <a:xfrm>
            <a:off x="1213474" y="3233100"/>
            <a:ext cx="1764841" cy="523220"/>
          </a:xfrm>
          <a:prstGeom prst="rect">
            <a:avLst/>
          </a:prstGeom>
          <a:noFill/>
        </p:spPr>
        <p:txBody>
          <a:bodyPr wrap="square" lIns="91440" tIns="45720" rIns="91440" bIns="45720" anchor="t">
            <a:spAutoFit/>
          </a:bodyPr>
          <a:lstStyle/>
          <a:p>
            <a:pPr algn="ctr">
              <a:defRPr sz="1800" b="0" i="0" u="none" strike="noStrike" kern="0" cap="none" spc="0" baseline="0">
                <a:solidFill>
                  <a:srgbClr val="000000"/>
                </a:solidFill>
                <a:uFillTx/>
              </a:defRPr>
            </a:pPr>
            <a:r>
              <a:rPr lang="sk-SK" sz="1400">
                <a:solidFill>
                  <a:srgbClr val="E60600"/>
                </a:solidFill>
                <a:latin typeface="Source Sans Pro"/>
                <a:ea typeface="Source Sans Pro"/>
              </a:rPr>
              <a:t>Misia zdravie</a:t>
            </a:r>
          </a:p>
          <a:p>
            <a:pPr algn="ctr">
              <a:defRPr sz="1800" b="0" i="0" u="none" strike="noStrike" kern="0" cap="none" spc="0" baseline="0">
                <a:solidFill>
                  <a:srgbClr val="000000"/>
                </a:solidFill>
                <a:uFillTx/>
              </a:defRPr>
            </a:pPr>
            <a:r>
              <a:rPr lang="sk-SK" sz="1400">
                <a:solidFill>
                  <a:srgbClr val="E60600"/>
                </a:solidFill>
                <a:latin typeface="Source Sans Pro"/>
                <a:ea typeface="Source Sans Pro"/>
              </a:rPr>
              <a:t> Doména priority </a:t>
            </a:r>
          </a:p>
        </p:txBody>
      </p:sp>
      <p:sp>
        <p:nvSpPr>
          <p:cNvPr id="88" name="BlokTextu 87">
            <a:extLst>
              <a:ext uri="{FF2B5EF4-FFF2-40B4-BE49-F238E27FC236}">
                <a16:creationId xmlns:a16="http://schemas.microsoft.com/office/drawing/2014/main" id="{B1EDD16D-4495-D7CD-5A16-26A8C3E81D90}"/>
              </a:ext>
            </a:extLst>
          </p:cNvPr>
          <p:cNvSpPr txBox="1"/>
          <p:nvPr/>
        </p:nvSpPr>
        <p:spPr>
          <a:xfrm>
            <a:off x="2908638" y="3235759"/>
            <a:ext cx="1729207" cy="523220"/>
          </a:xfrm>
          <a:prstGeom prst="rect">
            <a:avLst/>
          </a:prstGeom>
          <a:noFill/>
        </p:spPr>
        <p:txBody>
          <a:bodyPr wrap="square" lIns="91440" tIns="45720" rIns="91440" bIns="45720" anchor="t">
            <a:spAutoFit/>
          </a:bodyPr>
          <a:lstStyle/>
          <a:p>
            <a:pPr algn="ctr">
              <a:defRPr sz="1800" b="0" i="0" u="none" strike="noStrike" kern="0" cap="none" spc="0" baseline="0">
                <a:solidFill>
                  <a:srgbClr val="000000"/>
                </a:solidFill>
                <a:uFillTx/>
              </a:defRPr>
            </a:pPr>
            <a:r>
              <a:rPr lang="sk-SK" sz="1400">
                <a:solidFill>
                  <a:srgbClr val="E60600"/>
                </a:solidFill>
                <a:latin typeface="Source Sans Pro"/>
                <a:ea typeface="Source Sans Pro"/>
              </a:rPr>
              <a:t>Misia zdravie  - príprava</a:t>
            </a:r>
            <a:endParaRPr lang="sk-SK"/>
          </a:p>
        </p:txBody>
      </p:sp>
      <p:sp>
        <p:nvSpPr>
          <p:cNvPr id="90" name="BlokTextu 89">
            <a:extLst>
              <a:ext uri="{FF2B5EF4-FFF2-40B4-BE49-F238E27FC236}">
                <a16:creationId xmlns:a16="http://schemas.microsoft.com/office/drawing/2014/main" id="{970FB460-9035-D295-97F1-8064BF722300}"/>
              </a:ext>
            </a:extLst>
          </p:cNvPr>
          <p:cNvSpPr txBox="1"/>
          <p:nvPr/>
        </p:nvSpPr>
        <p:spPr>
          <a:xfrm>
            <a:off x="4477648" y="3260856"/>
            <a:ext cx="1782980" cy="523220"/>
          </a:xfrm>
          <a:prstGeom prst="rect">
            <a:avLst/>
          </a:prstGeom>
          <a:noFill/>
        </p:spPr>
        <p:txBody>
          <a:bodyPr wrap="square" lIns="91440" tIns="45720" rIns="91440" bIns="45720" anchor="t">
            <a:spAutoFit/>
          </a:bodyPr>
          <a:lstStyle/>
          <a:p>
            <a:pPr algn="ctr">
              <a:defRPr sz="1800" b="0" i="0" u="none" strike="noStrike" kern="0" cap="none" spc="0" baseline="0">
                <a:solidFill>
                  <a:srgbClr val="000000"/>
                </a:solidFill>
                <a:uFillTx/>
              </a:defRPr>
            </a:pPr>
            <a:r>
              <a:rPr lang="sk-SK" sz="1400">
                <a:solidFill>
                  <a:srgbClr val="E60600"/>
                </a:solidFill>
                <a:latin typeface="Source Sans Pro"/>
                <a:ea typeface="Source Sans Pro"/>
              </a:rPr>
              <a:t>Priority investície PS 190 mil. - príprava</a:t>
            </a:r>
          </a:p>
        </p:txBody>
      </p:sp>
      <p:sp>
        <p:nvSpPr>
          <p:cNvPr id="91" name="BlokTextu 90">
            <a:extLst>
              <a:ext uri="{FF2B5EF4-FFF2-40B4-BE49-F238E27FC236}">
                <a16:creationId xmlns:a16="http://schemas.microsoft.com/office/drawing/2014/main" id="{F0FCBD96-E91B-D3BC-8526-558EF5B98467}"/>
              </a:ext>
            </a:extLst>
          </p:cNvPr>
          <p:cNvSpPr txBox="1"/>
          <p:nvPr/>
        </p:nvSpPr>
        <p:spPr>
          <a:xfrm>
            <a:off x="6283527" y="3277240"/>
            <a:ext cx="1661502" cy="307777"/>
          </a:xfrm>
          <a:prstGeom prst="rect">
            <a:avLst/>
          </a:prstGeom>
          <a:noFill/>
        </p:spPr>
        <p:txBody>
          <a:bodyPr wrap="square" lIns="91440" tIns="45720" rIns="91440" bIns="45720" anchor="t">
            <a:spAutoFit/>
          </a:bodyPr>
          <a:lstStyle/>
          <a:p>
            <a:pPr algn="ctr">
              <a:defRPr sz="1800" b="0" i="0" u="none" strike="noStrike" kern="0" cap="none" spc="0" baseline="0">
                <a:solidFill>
                  <a:srgbClr val="000000"/>
                </a:solidFill>
                <a:uFillTx/>
              </a:defRPr>
            </a:pPr>
            <a:r>
              <a:rPr lang="sk-SK" sz="1400">
                <a:solidFill>
                  <a:srgbClr val="E60600"/>
                </a:solidFill>
                <a:latin typeface="Source Sans Pro"/>
                <a:ea typeface="Source Sans Pro"/>
              </a:rPr>
              <a:t>Schválenie Misie</a:t>
            </a:r>
          </a:p>
        </p:txBody>
      </p:sp>
      <p:sp>
        <p:nvSpPr>
          <p:cNvPr id="92" name="BlokTextu 91">
            <a:extLst>
              <a:ext uri="{FF2B5EF4-FFF2-40B4-BE49-F238E27FC236}">
                <a16:creationId xmlns:a16="http://schemas.microsoft.com/office/drawing/2014/main" id="{8C12095B-20CC-32EC-14D6-ABF7A4EF6B26}"/>
              </a:ext>
            </a:extLst>
          </p:cNvPr>
          <p:cNvSpPr txBox="1"/>
          <p:nvPr/>
        </p:nvSpPr>
        <p:spPr>
          <a:xfrm>
            <a:off x="8644680" y="3302156"/>
            <a:ext cx="1661502" cy="307777"/>
          </a:xfrm>
          <a:prstGeom prst="rect">
            <a:avLst/>
          </a:prstGeom>
          <a:noFill/>
        </p:spPr>
        <p:txBody>
          <a:bodyPr wrap="square" lIns="91440" tIns="45720" rIns="91440" bIns="45720" anchor="t">
            <a:spAutoFit/>
          </a:bodyPr>
          <a:lstStyle/>
          <a:p>
            <a:pPr algn="ctr">
              <a:defRPr sz="1800" b="0" i="0" u="none" strike="noStrike" kern="0" cap="none" spc="0" baseline="0">
                <a:solidFill>
                  <a:srgbClr val="000000"/>
                </a:solidFill>
                <a:uFillTx/>
              </a:defRPr>
            </a:pPr>
            <a:r>
              <a:rPr lang="sk-SK" sz="1400">
                <a:solidFill>
                  <a:srgbClr val="E60600"/>
                </a:solidFill>
                <a:latin typeface="Source Sans Pro"/>
                <a:ea typeface="Source Sans Pro"/>
              </a:rPr>
              <a:t>Schválenie priorít</a:t>
            </a:r>
          </a:p>
        </p:txBody>
      </p:sp>
      <p:cxnSp>
        <p:nvCxnSpPr>
          <p:cNvPr id="5" name="Rovná spojovacia šípka 4">
            <a:extLst>
              <a:ext uri="{FF2B5EF4-FFF2-40B4-BE49-F238E27FC236}">
                <a16:creationId xmlns:a16="http://schemas.microsoft.com/office/drawing/2014/main" id="{2A4ECFEA-BA51-B3AC-0978-68422E3E4CF6}"/>
              </a:ext>
            </a:extLst>
          </p:cNvPr>
          <p:cNvCxnSpPr>
            <a:cxnSpLocks/>
          </p:cNvCxnSpPr>
          <p:nvPr/>
        </p:nvCxnSpPr>
        <p:spPr>
          <a:xfrm>
            <a:off x="698077" y="5754977"/>
            <a:ext cx="10923859" cy="0"/>
          </a:xfrm>
          <a:prstGeom prst="straightConnector1">
            <a:avLst/>
          </a:prstGeom>
          <a:ln w="28575">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8" name="BlokTextu 7">
            <a:extLst>
              <a:ext uri="{FF2B5EF4-FFF2-40B4-BE49-F238E27FC236}">
                <a16:creationId xmlns:a16="http://schemas.microsoft.com/office/drawing/2014/main" id="{5CA04E9A-2419-41EF-937B-FBB87B213321}"/>
              </a:ext>
            </a:extLst>
          </p:cNvPr>
          <p:cNvSpPr txBox="1"/>
          <p:nvPr/>
        </p:nvSpPr>
        <p:spPr>
          <a:xfrm>
            <a:off x="1749331" y="5000001"/>
            <a:ext cx="8934555" cy="792140"/>
          </a:xfrm>
          <a:prstGeom prst="rect">
            <a:avLst/>
          </a:prstGeom>
          <a:noFill/>
          <a:ln cap="flat">
            <a:noFill/>
          </a:ln>
        </p:spPr>
        <p:txBody>
          <a:bodyPr vert="horz" wrap="square" lIns="91440" tIns="45720" rIns="91440" bIns="45720" anchor="t" anchorCtr="0" compatLnSpc="1">
            <a:spAutoFit/>
          </a:bodyPr>
          <a:lstStyle/>
          <a:p>
            <a:pPr algn="ctr">
              <a:lnSpc>
                <a:spcPct val="150000"/>
              </a:lnSpc>
              <a:defRPr sz="1800" b="0" i="0" u="none" strike="noStrike" kern="0" cap="none" spc="0" baseline="0">
                <a:solidFill>
                  <a:srgbClr val="000000"/>
                </a:solidFill>
                <a:uFillTx/>
              </a:defRPr>
            </a:pPr>
            <a:r>
              <a:rPr lang="sk-SK" sz="1600">
                <a:latin typeface="Source Sans Pro"/>
                <a:ea typeface="Source Sans Pro"/>
              </a:rPr>
              <a:t>25 pracovných stretnutí / 5 pracovných skupín domény/ vypracovanie koncepcií pre investície 190 mil. / nadrezortný program Misia zdravie</a:t>
            </a:r>
          </a:p>
        </p:txBody>
      </p:sp>
      <p:cxnSp>
        <p:nvCxnSpPr>
          <p:cNvPr id="6" name="Rovná spojnica 5">
            <a:extLst>
              <a:ext uri="{FF2B5EF4-FFF2-40B4-BE49-F238E27FC236}">
                <a16:creationId xmlns:a16="http://schemas.microsoft.com/office/drawing/2014/main" id="{7D1683A0-0BF6-BDFD-77FA-2D976E3188A6}"/>
              </a:ext>
            </a:extLst>
          </p:cNvPr>
          <p:cNvCxnSpPr>
            <a:cxnSpLocks/>
          </p:cNvCxnSpPr>
          <p:nvPr/>
        </p:nvCxnSpPr>
        <p:spPr>
          <a:xfrm flipH="1" flipV="1">
            <a:off x="4505249" y="2891424"/>
            <a:ext cx="50" cy="219102"/>
          </a:xfrm>
          <a:prstGeom prst="line">
            <a:avLst/>
          </a:prstGeom>
          <a:ln w="28575">
            <a:solidFill>
              <a:srgbClr val="1E22A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1744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a:extLst>
              <a:ext uri="{FF2B5EF4-FFF2-40B4-BE49-F238E27FC236}">
                <a16:creationId xmlns:a16="http://schemas.microsoft.com/office/drawing/2014/main" id="{3529EEED-612E-B07D-093A-F410B8688BD5}"/>
              </a:ext>
            </a:extLst>
          </p:cNvPr>
          <p:cNvSpPr>
            <a:spLocks noGrp="1"/>
          </p:cNvSpPr>
          <p:nvPr>
            <p:ph type="title"/>
          </p:nvPr>
        </p:nvSpPr>
        <p:spPr>
          <a:xfrm>
            <a:off x="834234" y="569881"/>
            <a:ext cx="10430797" cy="582646"/>
          </a:xfrm>
        </p:spPr>
        <p:txBody>
          <a:bodyPr/>
          <a:lstStyle/>
          <a:p>
            <a:r>
              <a:rPr lang="sk-SK">
                <a:latin typeface="Source Sans Pro"/>
                <a:ea typeface="Source Sans Pro"/>
                <a:cs typeface="Calibri"/>
              </a:rPr>
              <a:t>Výsledok aktualizácie domény Zdravá spoločnosť</a:t>
            </a:r>
            <a:br>
              <a:rPr lang="sk-SK">
                <a:latin typeface="Source Sans Pro" panose="020B0503030403020204" pitchFamily="34" charset="0"/>
                <a:ea typeface="Source Sans Pro" panose="020B0503030403020204" pitchFamily="34" charset="0"/>
              </a:rPr>
            </a:br>
            <a:endParaRPr lang="sk-SK">
              <a:latin typeface="Source Sans Pro" panose="020B0503030403020204" pitchFamily="34" charset="0"/>
              <a:ea typeface="Source Sans Pro" panose="020B0503030403020204" pitchFamily="34" charset="0"/>
            </a:endParaRPr>
          </a:p>
        </p:txBody>
      </p:sp>
      <p:sp>
        <p:nvSpPr>
          <p:cNvPr id="9" name="Zástupný objekt pre obrázok 8">
            <a:extLst>
              <a:ext uri="{FF2B5EF4-FFF2-40B4-BE49-F238E27FC236}">
                <a16:creationId xmlns:a16="http://schemas.microsoft.com/office/drawing/2014/main" id="{415DC869-2036-6C91-9AB7-F4E5E451FC5C}"/>
              </a:ext>
            </a:extLst>
          </p:cNvPr>
          <p:cNvSpPr>
            <a:spLocks noGrp="1"/>
          </p:cNvSpPr>
          <p:nvPr>
            <p:ph type="pic" sz="quarter" idx="4294967295"/>
          </p:nvPr>
        </p:nvSpPr>
        <p:spPr>
          <a:xfrm>
            <a:off x="5203596" y="1192374"/>
            <a:ext cx="6853286" cy="5134374"/>
          </a:xfrm>
          <a:prstGeom prst="rect">
            <a:avLst/>
          </a:prstGeom>
        </p:spPr>
        <p:txBody>
          <a:bodyPr/>
          <a:lstStyle/>
          <a:p>
            <a:pPr marL="0" lvl="1" indent="0">
              <a:spcBef>
                <a:spcPts val="1000"/>
              </a:spcBef>
              <a:buNone/>
            </a:pPr>
            <a:r>
              <a:rPr lang="sk-SK" sz="1400" b="1">
                <a:solidFill>
                  <a:srgbClr val="000000"/>
                </a:solidFill>
                <a:latin typeface="Source Sans Pro"/>
                <a:ea typeface="Source Sans Pro"/>
                <a:cs typeface="Calibri"/>
              </a:rPr>
              <a:t>Po aktualizácii:</a:t>
            </a:r>
            <a:endParaRPr lang="sk-SK" sz="2000">
              <a:solidFill>
                <a:srgbClr val="000000"/>
              </a:solidFill>
              <a:latin typeface="Calibri" panose="020F0502020204030204"/>
              <a:ea typeface="Calibri" panose="020F0502020204030204"/>
              <a:cs typeface="Calibri"/>
            </a:endParaRPr>
          </a:p>
          <a:p>
            <a:pPr marL="0" indent="0" algn="just">
              <a:buNone/>
            </a:pPr>
            <a:r>
              <a:rPr lang="sk-SK" sz="1400" b="1">
                <a:solidFill>
                  <a:srgbClr val="4EA72E"/>
                </a:solidFill>
                <a:latin typeface="Source Sans Pro"/>
                <a:ea typeface="Source Sans Pro"/>
                <a:cs typeface="Calibri"/>
              </a:rPr>
              <a:t>3 </a:t>
            </a:r>
            <a:r>
              <a:rPr lang="sk-SK" sz="1400" b="1">
                <a:latin typeface="Source Sans Pro"/>
                <a:ea typeface="Source Sans Pro"/>
                <a:cs typeface="Calibri"/>
              </a:rPr>
              <a:t>prioritné oblasti </a:t>
            </a:r>
            <a:r>
              <a:rPr lang="sk-SK" sz="1400">
                <a:solidFill>
                  <a:srgbClr val="000000"/>
                </a:solidFill>
                <a:latin typeface="Source Sans Pro"/>
                <a:ea typeface="Source Sans Pro"/>
                <a:cs typeface="Calibri"/>
              </a:rPr>
              <a:t>(</a:t>
            </a:r>
            <a:r>
              <a:rPr lang="sk-SK" sz="1400" b="1">
                <a:solidFill>
                  <a:srgbClr val="00B050"/>
                </a:solidFill>
                <a:latin typeface="Source Sans Pro"/>
                <a:ea typeface="Source Sans Pro"/>
                <a:cs typeface="Calibri"/>
              </a:rPr>
              <a:t>17</a:t>
            </a:r>
            <a:r>
              <a:rPr lang="sk-SK" sz="1400">
                <a:solidFill>
                  <a:srgbClr val="000000"/>
                </a:solidFill>
                <a:latin typeface="Source Sans Pro"/>
                <a:ea typeface="Source Sans Pro"/>
                <a:cs typeface="Calibri"/>
              </a:rPr>
              <a:t> tematických oblastí podpory projektov):</a:t>
            </a:r>
            <a:endParaRPr lang="sk-SK" sz="1400"/>
          </a:p>
          <a:p>
            <a:pPr lvl="1">
              <a:buFont typeface="+mj-lt"/>
              <a:buAutoNum type="arabicPeriod"/>
            </a:pPr>
            <a:r>
              <a:rPr lang="sk-SK" sz="1400">
                <a:latin typeface="Source Sans Pro"/>
                <a:ea typeface="Source Sans Pro"/>
                <a:cs typeface="Calibri"/>
              </a:rPr>
              <a:t>PO X-X </a:t>
            </a:r>
            <a:r>
              <a:rPr lang="sk-SK" sz="1400" err="1">
                <a:latin typeface="Source Sans Pro"/>
                <a:ea typeface="Source Sans Pro"/>
                <a:cs typeface="Calibri"/>
              </a:rPr>
              <a:t>Personalizovaná</a:t>
            </a:r>
            <a:r>
              <a:rPr lang="sk-SK" sz="1400">
                <a:latin typeface="Source Sans Pro"/>
                <a:ea typeface="Source Sans Pro"/>
                <a:cs typeface="Calibri"/>
              </a:rPr>
              <a:t>/precízna medicína (</a:t>
            </a:r>
            <a:r>
              <a:rPr lang="sk-SK" sz="1400" b="1">
                <a:latin typeface="Source Sans Pro"/>
                <a:ea typeface="Source Sans Pro"/>
                <a:cs typeface="Calibri"/>
              </a:rPr>
              <a:t>6</a:t>
            </a:r>
            <a:r>
              <a:rPr lang="sk-SK" sz="1400">
                <a:latin typeface="Source Sans Pro"/>
                <a:ea typeface="Source Sans Pro"/>
                <a:cs typeface="Calibri"/>
              </a:rPr>
              <a:t> tematických oblastí podpory projektov)</a:t>
            </a:r>
          </a:p>
          <a:p>
            <a:pPr lvl="1">
              <a:buFont typeface="+mj-lt"/>
              <a:buAutoNum type="arabicPeriod"/>
            </a:pPr>
            <a:r>
              <a:rPr lang="sk-SK" sz="1400">
                <a:latin typeface="Source Sans Pro"/>
                <a:ea typeface="Source Sans Pro"/>
                <a:cs typeface="Calibri"/>
              </a:rPr>
              <a:t>PO X-X Inovatívne produkty (vrátane (bio)materiálov a biotechnológií)); procesy a postupy v oblasti zdravotníctva (</a:t>
            </a:r>
            <a:r>
              <a:rPr lang="sk-SK" sz="1400" b="1">
                <a:latin typeface="Source Sans Pro"/>
                <a:ea typeface="Source Sans Pro"/>
                <a:cs typeface="Calibri"/>
              </a:rPr>
              <a:t>6</a:t>
            </a:r>
            <a:r>
              <a:rPr lang="sk-SK" sz="1400">
                <a:latin typeface="Source Sans Pro"/>
                <a:ea typeface="Source Sans Pro"/>
                <a:cs typeface="Calibri"/>
              </a:rPr>
              <a:t> tematických oblastí podpory projektov)</a:t>
            </a:r>
          </a:p>
          <a:p>
            <a:pPr lvl="1">
              <a:buFont typeface="+mj-lt"/>
              <a:buAutoNum type="arabicPeriod"/>
            </a:pPr>
            <a:r>
              <a:rPr lang="sk-SK" sz="1400">
                <a:latin typeface="Source Sans Pro"/>
                <a:ea typeface="Source Sans Pro"/>
                <a:cs typeface="Calibri"/>
              </a:rPr>
              <a:t>PO X-X Prelomové technológie globálnej konkurencieschopnosti (</a:t>
            </a:r>
            <a:r>
              <a:rPr lang="sk-SK" sz="1400" b="1">
                <a:latin typeface="Source Sans Pro"/>
                <a:ea typeface="Source Sans Pro"/>
                <a:cs typeface="Calibri"/>
              </a:rPr>
              <a:t>5</a:t>
            </a:r>
            <a:r>
              <a:rPr lang="sk-SK" sz="1400">
                <a:latin typeface="Source Sans Pro"/>
                <a:ea typeface="Source Sans Pro"/>
                <a:cs typeface="Calibri"/>
              </a:rPr>
              <a:t> tematických oblastí podpory projektov)</a:t>
            </a:r>
          </a:p>
          <a:p>
            <a:pPr>
              <a:buFont typeface="Arial"/>
              <a:buChar char="•"/>
            </a:pPr>
            <a:endParaRPr lang="sk-SK" sz="1600">
              <a:solidFill>
                <a:srgbClr val="000000"/>
              </a:solidFill>
              <a:latin typeface="Source Sans Pro"/>
              <a:ea typeface="Source Sans Pro"/>
              <a:cs typeface="Calibri"/>
            </a:endParaRPr>
          </a:p>
          <a:p>
            <a:pPr marL="0" lvl="1" indent="0">
              <a:spcBef>
                <a:spcPts val="1000"/>
              </a:spcBef>
              <a:buNone/>
            </a:pPr>
            <a:r>
              <a:rPr lang="sk-SK" sz="1400" b="1">
                <a:solidFill>
                  <a:srgbClr val="000000"/>
                </a:solidFill>
                <a:latin typeface="Source Sans Pro"/>
                <a:ea typeface="Source Sans Pro"/>
                <a:cs typeface="Calibri"/>
              </a:rPr>
              <a:t>Po aktualizácii:</a:t>
            </a:r>
            <a:endParaRPr lang="sk-SK" sz="1400">
              <a:solidFill>
                <a:srgbClr val="000000"/>
              </a:solidFill>
              <a:latin typeface="Calibri" panose="020F0502020204030204"/>
              <a:ea typeface="Calibri" panose="020F0502020204030204"/>
              <a:cs typeface="Calibri"/>
            </a:endParaRPr>
          </a:p>
          <a:p>
            <a:pPr marL="342900" lvl="1" indent="-342900">
              <a:spcBef>
                <a:spcPts val="1000"/>
              </a:spcBef>
              <a:buFont typeface="Calibri" panose="020B0604020202020204" pitchFamily="34" charset="0"/>
              <a:buChar char="-"/>
            </a:pPr>
            <a:r>
              <a:rPr lang="sk-SK" sz="1400">
                <a:solidFill>
                  <a:srgbClr val="000000"/>
                </a:solidFill>
                <a:latin typeface="Source Sans Pro"/>
                <a:ea typeface="Source Sans Pro"/>
                <a:cs typeface="Calibri"/>
              </a:rPr>
              <a:t>Obsahové odlíšenie prioritných oblastí 4-2 a 4-3 z dôvodu predchádzania prekrývania oblastí podpory (napríklad v kontexte biotechnológií, ktoré boli obsahom oboch PO);</a:t>
            </a:r>
          </a:p>
          <a:p>
            <a:pPr marL="342900" lvl="1" indent="-342900">
              <a:spcBef>
                <a:spcPts val="1000"/>
              </a:spcBef>
              <a:buFont typeface="Calibri" panose="020B0604020202020204" pitchFamily="34" charset="0"/>
              <a:buChar char="-"/>
            </a:pPr>
            <a:r>
              <a:rPr lang="sk-SK" sz="1400">
                <a:solidFill>
                  <a:srgbClr val="000000"/>
                </a:solidFill>
                <a:latin typeface="Source Sans Pro"/>
                <a:ea typeface="Source Sans Pro"/>
                <a:cs typeface="Calibri"/>
              </a:rPr>
              <a:t>Zohľadnenie globálneho </a:t>
            </a:r>
            <a:r>
              <a:rPr lang="sk-SK" sz="1400" err="1">
                <a:solidFill>
                  <a:srgbClr val="000000"/>
                </a:solidFill>
                <a:latin typeface="Source Sans Pro"/>
                <a:ea typeface="Source Sans Pro"/>
                <a:cs typeface="Calibri"/>
              </a:rPr>
              <a:t>megatrendu</a:t>
            </a:r>
            <a:r>
              <a:rPr lang="sk-SK" sz="1400">
                <a:solidFill>
                  <a:srgbClr val="000000"/>
                </a:solidFill>
                <a:latin typeface="Source Sans Pro"/>
                <a:ea typeface="Source Sans Pro"/>
                <a:cs typeface="Calibri"/>
              </a:rPr>
              <a:t> </a:t>
            </a:r>
            <a:r>
              <a:rPr lang="sk-SK" sz="1400" err="1">
                <a:solidFill>
                  <a:srgbClr val="000000"/>
                </a:solidFill>
                <a:latin typeface="Source Sans Pro"/>
                <a:ea typeface="Source Sans Pro"/>
                <a:cs typeface="Calibri"/>
              </a:rPr>
              <a:t>genomiky</a:t>
            </a:r>
            <a:r>
              <a:rPr lang="sk-SK" sz="1400">
                <a:solidFill>
                  <a:srgbClr val="000000"/>
                </a:solidFill>
                <a:latin typeface="Source Sans Pro"/>
                <a:ea typeface="Source Sans Pro"/>
                <a:cs typeface="Calibri"/>
              </a:rPr>
              <a:t>, ktorá absentovala v pôvodnej verzii dokumentu, ale predstavuje významný prvok pre rozvoj v oblasti </a:t>
            </a:r>
            <a:r>
              <a:rPr lang="sk-SK" sz="1400" err="1">
                <a:solidFill>
                  <a:srgbClr val="000000"/>
                </a:solidFill>
                <a:latin typeface="Source Sans Pro"/>
                <a:ea typeface="Source Sans Pro"/>
                <a:cs typeface="Calibri"/>
              </a:rPr>
              <a:t>VVaI</a:t>
            </a:r>
            <a:r>
              <a:rPr lang="sk-SK" sz="1400">
                <a:solidFill>
                  <a:srgbClr val="000000"/>
                </a:solidFill>
                <a:latin typeface="Source Sans Pro"/>
                <a:ea typeface="Source Sans Pro"/>
                <a:cs typeface="Calibri"/>
              </a:rPr>
              <a:t> s potenciálom pre SR;</a:t>
            </a:r>
          </a:p>
          <a:p>
            <a:pPr marL="342900" lvl="1" indent="-342900">
              <a:spcBef>
                <a:spcPts val="1000"/>
              </a:spcBef>
              <a:buFont typeface="Calibri" panose="020B0604020202020204" pitchFamily="34" charset="0"/>
              <a:buChar char="-"/>
            </a:pPr>
            <a:r>
              <a:rPr lang="sk-SK" sz="1400">
                <a:solidFill>
                  <a:srgbClr val="000000"/>
                </a:solidFill>
                <a:latin typeface="Source Sans Pro"/>
                <a:ea typeface="Source Sans Pro"/>
                <a:cs typeface="Calibri"/>
              </a:rPr>
              <a:t>Doplnenie tematickej oblasti podpory v PO 4-1 v podobe systémovej podpory digitálnych inovácií v zdravotnej starostlivosti;</a:t>
            </a:r>
          </a:p>
          <a:p>
            <a:pPr marL="342900" lvl="1" indent="-342900">
              <a:spcBef>
                <a:spcPts val="1000"/>
              </a:spcBef>
              <a:buFont typeface="Calibri" panose="020B0604020202020204" pitchFamily="34" charset="0"/>
              <a:buChar char="-"/>
            </a:pPr>
            <a:r>
              <a:rPr lang="sk-SK" sz="1400">
                <a:solidFill>
                  <a:srgbClr val="000000"/>
                </a:solidFill>
                <a:latin typeface="Source Sans Pro"/>
                <a:ea typeface="Source Sans Pro"/>
                <a:cs typeface="Calibri"/>
              </a:rPr>
              <a:t>Vymedzenie tematickej oblasti podpory projektov pre zabezpečenie národných priorít v oblasti </a:t>
            </a:r>
            <a:r>
              <a:rPr lang="sk-SK" sz="1400" err="1">
                <a:solidFill>
                  <a:srgbClr val="000000"/>
                </a:solidFill>
                <a:latin typeface="Source Sans Pro"/>
                <a:ea typeface="Source Sans Pro"/>
                <a:cs typeface="Calibri"/>
              </a:rPr>
              <a:t>VVaI</a:t>
            </a:r>
            <a:r>
              <a:rPr lang="sk-SK" sz="1400">
                <a:solidFill>
                  <a:srgbClr val="000000"/>
                </a:solidFill>
                <a:latin typeface="Source Sans Pro"/>
                <a:ea typeface="Source Sans Pro"/>
                <a:cs typeface="Calibri"/>
              </a:rPr>
              <a:t> a projektov </a:t>
            </a:r>
            <a:r>
              <a:rPr lang="sk-SK" sz="1400" err="1">
                <a:solidFill>
                  <a:srgbClr val="000000"/>
                </a:solidFill>
                <a:latin typeface="Source Sans Pro"/>
                <a:ea typeface="Source Sans Pro"/>
                <a:cs typeface="Calibri"/>
              </a:rPr>
              <a:t>VVaI</a:t>
            </a:r>
            <a:r>
              <a:rPr lang="sk-SK" sz="1400">
                <a:solidFill>
                  <a:srgbClr val="000000"/>
                </a:solidFill>
                <a:latin typeface="Source Sans Pro"/>
                <a:ea typeface="Source Sans Pro"/>
                <a:cs typeface="Calibri"/>
              </a:rPr>
              <a:t> s potenciálom medzinárodnej konkurencieschopnosti. </a:t>
            </a:r>
          </a:p>
          <a:p>
            <a:pPr marL="342900" lvl="1" indent="-342900">
              <a:spcBef>
                <a:spcPts val="1000"/>
              </a:spcBef>
              <a:buFont typeface="Calibri" panose="020B0604020202020204" pitchFamily="34" charset="0"/>
              <a:buChar char="-"/>
            </a:pPr>
            <a:r>
              <a:rPr lang="sk-SK" sz="1400">
                <a:solidFill>
                  <a:srgbClr val="000000"/>
                </a:solidFill>
                <a:latin typeface="Source Sans Pro"/>
                <a:ea typeface="Source Sans Pro"/>
                <a:cs typeface="Calibri"/>
              </a:rPr>
              <a:t>Zohľadnenie potreby digitálnych nástrojov prevencie a skríningu v PO 4-2.</a:t>
            </a:r>
          </a:p>
          <a:p>
            <a:pPr algn="just">
              <a:spcBef>
                <a:spcPts val="1000"/>
              </a:spcBef>
              <a:buFont typeface="Arial"/>
              <a:buChar char="•"/>
            </a:pPr>
            <a:endParaRPr lang="sk-SK" sz="1100">
              <a:solidFill>
                <a:srgbClr val="000000"/>
              </a:solidFill>
              <a:latin typeface="Source Sans Pro"/>
              <a:ea typeface="Source Sans Pro"/>
              <a:cs typeface="Calibri"/>
            </a:endParaRPr>
          </a:p>
          <a:p>
            <a:pPr marL="0" lvl="1" indent="0">
              <a:spcBef>
                <a:spcPts val="1000"/>
              </a:spcBef>
              <a:buNone/>
            </a:pPr>
            <a:endParaRPr lang="sk-SK" sz="1400" u="sng">
              <a:solidFill>
                <a:srgbClr val="000000"/>
              </a:solidFill>
              <a:latin typeface="Source Sans Pro"/>
              <a:ea typeface="Source Sans Pro"/>
              <a:cs typeface="Calibri"/>
            </a:endParaRPr>
          </a:p>
          <a:p>
            <a:pPr marL="285750" lvl="1" indent="-285750">
              <a:spcBef>
                <a:spcPts val="1000"/>
              </a:spcBef>
            </a:pPr>
            <a:endParaRPr lang="sk-SK" sz="1400">
              <a:solidFill>
                <a:srgbClr val="000000"/>
              </a:solidFill>
              <a:latin typeface="Source Sans Pro"/>
              <a:ea typeface="Source Sans Pro"/>
              <a:cs typeface="Calibri"/>
            </a:endParaRPr>
          </a:p>
          <a:p>
            <a:pPr marL="0" lvl="1" indent="0">
              <a:spcBef>
                <a:spcPts val="1000"/>
              </a:spcBef>
              <a:buNone/>
            </a:pPr>
            <a:r>
              <a:rPr lang="sk-SK" sz="1400">
                <a:solidFill>
                  <a:srgbClr val="000000"/>
                </a:solidFill>
                <a:latin typeface="Source Sans Pro"/>
                <a:ea typeface="Source Sans Pro"/>
                <a:cs typeface="Calibri"/>
              </a:rPr>
              <a:t>                                         </a:t>
            </a:r>
            <a:endParaRPr lang="sk-SK" sz="2000">
              <a:ea typeface="Calibri" panose="020F0502020204030204"/>
              <a:cs typeface="Calibri" panose="020F0502020204030204"/>
            </a:endParaRPr>
          </a:p>
          <a:p>
            <a:pPr marL="457200" lvl="2" indent="0">
              <a:spcBef>
                <a:spcPts val="1000"/>
              </a:spcBef>
              <a:buNone/>
            </a:pPr>
            <a:endParaRPr lang="sk-SK" sz="1400">
              <a:solidFill>
                <a:srgbClr val="000000"/>
              </a:solidFill>
              <a:latin typeface="Source Sans Pro"/>
              <a:ea typeface="Source Sans Pro"/>
              <a:cs typeface="Calibri"/>
            </a:endParaRPr>
          </a:p>
          <a:p>
            <a:pPr marL="800100" lvl="2" indent="-342900">
              <a:spcBef>
                <a:spcPts val="1000"/>
              </a:spcBef>
              <a:buFont typeface="Calibri" panose="020B0604020202020204" pitchFamily="34" charset="0"/>
              <a:buChar char="-"/>
            </a:pPr>
            <a:endParaRPr lang="sk-SK" sz="1400">
              <a:solidFill>
                <a:srgbClr val="000000"/>
              </a:solidFill>
              <a:latin typeface="Source Sans Pro"/>
              <a:ea typeface="Source Sans Pro"/>
              <a:cs typeface="Calibri"/>
            </a:endParaRPr>
          </a:p>
        </p:txBody>
      </p:sp>
      <p:sp>
        <p:nvSpPr>
          <p:cNvPr id="8" name="Zástupný objekt pre obrázok 7">
            <a:extLst>
              <a:ext uri="{FF2B5EF4-FFF2-40B4-BE49-F238E27FC236}">
                <a16:creationId xmlns:a16="http://schemas.microsoft.com/office/drawing/2014/main" id="{00259B25-95C2-00D7-E74A-196B7801FD4C}"/>
              </a:ext>
            </a:extLst>
          </p:cNvPr>
          <p:cNvSpPr>
            <a:spLocks noGrp="1"/>
          </p:cNvSpPr>
          <p:nvPr>
            <p:ph type="pic" sz="quarter" idx="4294967295"/>
          </p:nvPr>
        </p:nvSpPr>
        <p:spPr>
          <a:xfrm>
            <a:off x="272932" y="1152527"/>
            <a:ext cx="4930664" cy="4954545"/>
          </a:xfrm>
          <a:prstGeom prst="rect">
            <a:avLst/>
          </a:prstGeom>
        </p:spPr>
        <p:txBody>
          <a:bodyPr/>
          <a:lstStyle/>
          <a:p>
            <a:pPr marL="0" lvl="1" indent="0">
              <a:spcBef>
                <a:spcPts val="1000"/>
              </a:spcBef>
              <a:buNone/>
            </a:pPr>
            <a:r>
              <a:rPr lang="sk-SK" sz="1400" b="1">
                <a:solidFill>
                  <a:srgbClr val="000000"/>
                </a:solidFill>
                <a:latin typeface="Source Sans Pro"/>
                <a:ea typeface="Source Sans Pro"/>
                <a:cs typeface="Calibri"/>
              </a:rPr>
              <a:t>Pred aktualizáciou:</a:t>
            </a:r>
          </a:p>
          <a:p>
            <a:pPr marL="0" lvl="1" indent="0">
              <a:spcBef>
                <a:spcPts val="1000"/>
              </a:spcBef>
              <a:buNone/>
            </a:pPr>
            <a:r>
              <a:rPr lang="sk-SK" sz="1400" b="1">
                <a:solidFill>
                  <a:srgbClr val="FF0000"/>
                </a:solidFill>
                <a:latin typeface="Source Sans Pro"/>
                <a:ea typeface="Source Sans Pro"/>
                <a:cs typeface="Calibri"/>
              </a:rPr>
              <a:t>3 </a:t>
            </a:r>
            <a:r>
              <a:rPr lang="sk-SK" sz="1400" b="1">
                <a:latin typeface="Source Sans Pro"/>
                <a:ea typeface="Source Sans Pro"/>
                <a:cs typeface="Calibri"/>
              </a:rPr>
              <a:t>prioritné oblasti </a:t>
            </a:r>
            <a:r>
              <a:rPr lang="sk-SK" sz="1400">
                <a:latin typeface="Source Sans Pro"/>
                <a:ea typeface="Source Sans Pro"/>
                <a:cs typeface="Calibri"/>
              </a:rPr>
              <a:t>(9/</a:t>
            </a:r>
            <a:r>
              <a:rPr lang="sk-SK" sz="1400" b="1">
                <a:solidFill>
                  <a:srgbClr val="FF0000"/>
                </a:solidFill>
                <a:latin typeface="Source Sans Pro"/>
                <a:ea typeface="Source Sans Pro"/>
                <a:cs typeface="Calibri"/>
              </a:rPr>
              <a:t>21</a:t>
            </a:r>
            <a:r>
              <a:rPr lang="sk-SK" sz="1400">
                <a:latin typeface="Source Sans Pro"/>
                <a:ea typeface="Source Sans Pro"/>
                <a:cs typeface="Calibri"/>
              </a:rPr>
              <a:t> tematických oblastí podpory projektov):</a:t>
            </a:r>
          </a:p>
          <a:p>
            <a:pPr lvl="1">
              <a:buFont typeface="+mj-lt"/>
              <a:buAutoNum type="arabicPeriod"/>
            </a:pPr>
            <a:r>
              <a:rPr lang="sk-SK" sz="1400">
                <a:latin typeface="Source Sans Pro"/>
                <a:ea typeface="Source Sans Pro"/>
                <a:cs typeface="Calibri"/>
              </a:rPr>
              <a:t>PO 4-1 </a:t>
            </a:r>
            <a:r>
              <a:rPr lang="sk-SK" sz="1400" err="1">
                <a:latin typeface="Source Sans Pro"/>
                <a:ea typeface="Source Sans Pro"/>
                <a:cs typeface="Calibri"/>
              </a:rPr>
              <a:t>Personalizovaná</a:t>
            </a:r>
            <a:r>
              <a:rPr lang="sk-SK" sz="1400">
                <a:latin typeface="Source Sans Pro"/>
                <a:ea typeface="Source Sans Pro"/>
                <a:cs typeface="Calibri"/>
              </a:rPr>
              <a:t>/precízna medicína (3/</a:t>
            </a:r>
            <a:r>
              <a:rPr lang="sk-SK" sz="1400" b="1">
                <a:latin typeface="Source Sans Pro"/>
                <a:ea typeface="Source Sans Pro"/>
                <a:cs typeface="Calibri"/>
              </a:rPr>
              <a:t>9</a:t>
            </a:r>
            <a:r>
              <a:rPr lang="sk-SK" sz="1400">
                <a:latin typeface="Source Sans Pro"/>
                <a:ea typeface="Source Sans Pro"/>
                <a:cs typeface="Calibri"/>
              </a:rPr>
              <a:t> tematických oblastí podpory projektov)</a:t>
            </a:r>
          </a:p>
          <a:p>
            <a:pPr lvl="1">
              <a:buFont typeface="+mj-lt"/>
              <a:buAutoNum type="arabicPeriod"/>
            </a:pPr>
            <a:r>
              <a:rPr lang="sk-SK" sz="1400">
                <a:latin typeface="Source Sans Pro"/>
                <a:ea typeface="Source Sans Pro"/>
                <a:cs typeface="Calibri"/>
              </a:rPr>
              <a:t>PO 4-2 Inovatívne produkty (vrátane (bio)materiálov a biotechnológií)); procesy a postupy v oblasti zdravotníctva (2/</a:t>
            </a:r>
            <a:r>
              <a:rPr lang="sk-SK" sz="1400" b="1">
                <a:latin typeface="Source Sans Pro"/>
                <a:ea typeface="Source Sans Pro"/>
                <a:cs typeface="Calibri"/>
              </a:rPr>
              <a:t>8 </a:t>
            </a:r>
            <a:r>
              <a:rPr lang="sk-SK" sz="1400">
                <a:latin typeface="Source Sans Pro"/>
                <a:ea typeface="Source Sans Pro"/>
                <a:cs typeface="Calibri"/>
              </a:rPr>
              <a:t>tematických oblastí podpory projektov)</a:t>
            </a:r>
          </a:p>
          <a:p>
            <a:pPr lvl="1">
              <a:buFont typeface="+mj-lt"/>
              <a:buAutoNum type="arabicPeriod"/>
            </a:pPr>
            <a:r>
              <a:rPr lang="sk-SK" sz="1400">
                <a:latin typeface="Source Sans Pro"/>
                <a:ea typeface="Source Sans Pro"/>
                <a:cs typeface="Calibri"/>
              </a:rPr>
              <a:t>PO 4-3 Prelomové technológie v zdravotníctve (</a:t>
            </a:r>
            <a:r>
              <a:rPr lang="sk-SK" sz="1400" b="1">
                <a:latin typeface="Source Sans Pro"/>
                <a:ea typeface="Source Sans Pro"/>
                <a:cs typeface="Calibri"/>
              </a:rPr>
              <a:t>4</a:t>
            </a:r>
            <a:r>
              <a:rPr lang="sk-SK" sz="1400">
                <a:latin typeface="Source Sans Pro"/>
                <a:ea typeface="Source Sans Pro"/>
                <a:cs typeface="Calibri"/>
              </a:rPr>
              <a:t> tematické oblasti podpory projektov)</a:t>
            </a:r>
          </a:p>
          <a:p>
            <a:pPr marL="84138" lvl="1" indent="0">
              <a:buNone/>
            </a:pPr>
            <a:endParaRPr lang="sk-SK" sz="1600" b="1">
              <a:latin typeface="Source Sans Pro"/>
              <a:ea typeface="Source Sans Pro"/>
              <a:cs typeface="Calibri"/>
            </a:endParaRPr>
          </a:p>
          <a:p>
            <a:pPr marL="84138" lvl="1" indent="0">
              <a:buNone/>
            </a:pPr>
            <a:r>
              <a:rPr lang="sk-SK" sz="1400" b="1">
                <a:latin typeface="Source Sans Pro"/>
                <a:ea typeface="Source Sans Pro"/>
                <a:cs typeface="Calibri"/>
              </a:rPr>
              <a:t>Pred aktualizáciou</a:t>
            </a:r>
          </a:p>
          <a:p>
            <a:pPr marL="342900" lvl="1" indent="-342900">
              <a:spcBef>
                <a:spcPts val="1000"/>
              </a:spcBef>
              <a:buFont typeface="Calibri" panose="020B0604020202020204" pitchFamily="34" charset="0"/>
              <a:buChar char="-"/>
            </a:pPr>
            <a:r>
              <a:rPr lang="sk-SK" sz="1400">
                <a:solidFill>
                  <a:srgbClr val="000000"/>
                </a:solidFill>
                <a:latin typeface="Source Sans Pro"/>
                <a:ea typeface="Source Sans Pro"/>
                <a:cs typeface="Calibri"/>
              </a:rPr>
              <a:t>Nejednoznačné vymedzenie tematických oblastí podpory projektov vo všetkých prioritných oblastiach (duplicity medzi vybranými témami aj v rámci prioritných oblastí);</a:t>
            </a:r>
          </a:p>
          <a:p>
            <a:pPr marL="342900" lvl="1" indent="-342900">
              <a:spcBef>
                <a:spcPts val="1000"/>
              </a:spcBef>
              <a:buFont typeface="Calibri" panose="020B0604020202020204" pitchFamily="34" charset="0"/>
              <a:buChar char="-"/>
            </a:pPr>
            <a:r>
              <a:rPr lang="sk-SK" sz="1400">
                <a:solidFill>
                  <a:srgbClr val="000000"/>
                </a:solidFill>
                <a:latin typeface="Source Sans Pro"/>
                <a:ea typeface="Source Sans Pro"/>
                <a:cs typeface="Calibri"/>
              </a:rPr>
              <a:t>Potreba zásadnejšieho odlíšenia tematickej oblasti podpory projektov pre biotechnológie v prioritnej oblasti 4-2 a 4-3;</a:t>
            </a:r>
          </a:p>
          <a:p>
            <a:pPr marL="342900" lvl="1" indent="-342900">
              <a:spcBef>
                <a:spcPts val="1000"/>
              </a:spcBef>
              <a:buFont typeface="Calibri" panose="020B0604020202020204" pitchFamily="34" charset="0"/>
              <a:buChar char="-"/>
            </a:pPr>
            <a:r>
              <a:rPr lang="sk-SK" sz="1400">
                <a:solidFill>
                  <a:srgbClr val="000000"/>
                </a:solidFill>
                <a:latin typeface="Source Sans Pro"/>
                <a:ea typeface="Source Sans Pro"/>
                <a:cs typeface="Calibri"/>
              </a:rPr>
              <a:t>Zdôraznenie potreby riešenia globálne konkurencieschopného výskumu a vývoja technológií s potenciálom medzinárodného dopytu.</a:t>
            </a:r>
          </a:p>
          <a:p>
            <a:pPr marL="0" lvl="1" indent="0">
              <a:spcBef>
                <a:spcPts val="1000"/>
              </a:spcBef>
              <a:buNone/>
            </a:pPr>
            <a:endParaRPr lang="sk-SK" sz="1600" b="1">
              <a:latin typeface="Source Sans Pro"/>
              <a:ea typeface="Source Sans Pro"/>
              <a:cs typeface="Calibri"/>
            </a:endParaRPr>
          </a:p>
          <a:p>
            <a:pPr algn="just">
              <a:spcBef>
                <a:spcPts val="1000"/>
              </a:spcBef>
              <a:buFont typeface="Arial"/>
              <a:buChar char="•"/>
            </a:pPr>
            <a:endParaRPr lang="sk-SK" sz="1200">
              <a:solidFill>
                <a:srgbClr val="000000"/>
              </a:solidFill>
              <a:latin typeface="Source Sans Pro"/>
              <a:ea typeface="Source Sans Pro"/>
              <a:cs typeface="Calibri"/>
            </a:endParaRPr>
          </a:p>
          <a:p>
            <a:pPr marL="0" lvl="1" indent="0">
              <a:spcBef>
                <a:spcPts val="1000"/>
              </a:spcBef>
              <a:buNone/>
            </a:pPr>
            <a:endParaRPr lang="sk-SK" sz="1600" u="sng">
              <a:solidFill>
                <a:srgbClr val="000000"/>
              </a:solidFill>
              <a:latin typeface="Source Sans Pro"/>
              <a:ea typeface="Source Sans Pro"/>
              <a:cs typeface="Calibri"/>
            </a:endParaRPr>
          </a:p>
          <a:p>
            <a:pPr marL="0" lvl="1" indent="0">
              <a:spcBef>
                <a:spcPts val="1000"/>
              </a:spcBef>
              <a:buNone/>
            </a:pPr>
            <a:endParaRPr lang="sk-SK" sz="1600">
              <a:solidFill>
                <a:srgbClr val="000000"/>
              </a:solidFill>
              <a:latin typeface="Source Sans Pro"/>
              <a:ea typeface="Source Sans Pro"/>
              <a:cs typeface="Calibri"/>
            </a:endParaRPr>
          </a:p>
          <a:p>
            <a:pPr marL="0" lvl="1" indent="0">
              <a:spcBef>
                <a:spcPts val="1000"/>
              </a:spcBef>
              <a:buNone/>
            </a:pPr>
            <a:endParaRPr lang="sk-SK" sz="1200">
              <a:solidFill>
                <a:srgbClr val="000000"/>
              </a:solidFill>
              <a:latin typeface="Source Sans Pro"/>
              <a:ea typeface="Source Sans Pro"/>
              <a:cs typeface="Calibri"/>
            </a:endParaRPr>
          </a:p>
        </p:txBody>
      </p:sp>
      <p:sp>
        <p:nvSpPr>
          <p:cNvPr id="3" name="BlokTextu 2">
            <a:extLst>
              <a:ext uri="{FF2B5EF4-FFF2-40B4-BE49-F238E27FC236}">
                <a16:creationId xmlns:a16="http://schemas.microsoft.com/office/drawing/2014/main" id="{AEA3223E-34E4-9094-0C89-1D1C49CDD56E}"/>
              </a:ext>
            </a:extLst>
          </p:cNvPr>
          <p:cNvSpPr txBox="1"/>
          <p:nvPr/>
        </p:nvSpPr>
        <p:spPr>
          <a:xfrm>
            <a:off x="272932" y="6546424"/>
            <a:ext cx="10974323" cy="307777"/>
          </a:xfrm>
          <a:prstGeom prst="rect">
            <a:avLst/>
          </a:prstGeom>
          <a:noFill/>
        </p:spPr>
        <p:txBody>
          <a:bodyPr wrap="square" lIns="91440" tIns="45720" rIns="91440" bIns="45720" anchor="t">
            <a:spAutoFit/>
          </a:bodyPr>
          <a:lstStyle/>
          <a:p>
            <a:pPr>
              <a:defRPr sz="1800" b="0" i="0" u="none" strike="noStrike" kern="0" cap="none" spc="0" baseline="0">
                <a:solidFill>
                  <a:srgbClr val="000000"/>
                </a:solidFill>
                <a:uFillTx/>
              </a:defRPr>
            </a:pPr>
            <a:r>
              <a:rPr lang="sk-SK" sz="1400" kern="0">
                <a:solidFill>
                  <a:srgbClr val="C00000"/>
                </a:solidFill>
                <a:latin typeface="Source Sans Pro"/>
                <a:ea typeface="Source Sans Pro"/>
              </a:rPr>
              <a:t>Ciele d</a:t>
            </a:r>
            <a:r>
              <a:rPr kumimoji="0" lang="sk-SK" sz="1400" b="0" i="0" u="none" strike="noStrike" kern="0" cap="none" spc="0" normalizeH="0" baseline="0" noProof="0" err="1">
                <a:ln>
                  <a:noFill/>
                </a:ln>
                <a:solidFill>
                  <a:srgbClr val="C00000"/>
                </a:solidFill>
                <a:effectLst/>
                <a:uLnTx/>
                <a:uFillTx/>
                <a:latin typeface="Source Sans Pro"/>
                <a:ea typeface="Source Sans Pro"/>
              </a:rPr>
              <a:t>omény</a:t>
            </a:r>
            <a:r>
              <a:rPr kumimoji="0" lang="sk-SK" sz="1400" b="0" i="0" u="none" strike="noStrike" kern="0" cap="none" spc="0" normalizeH="0" baseline="0" noProof="0">
                <a:ln>
                  <a:noFill/>
                </a:ln>
                <a:solidFill>
                  <a:srgbClr val="C00000"/>
                </a:solidFill>
                <a:effectLst/>
                <a:uLnTx/>
                <a:uFillTx/>
                <a:latin typeface="Source Sans Pro"/>
                <a:ea typeface="Source Sans Pro"/>
              </a:rPr>
              <a:t> </a:t>
            </a:r>
            <a:r>
              <a:rPr lang="sk-SK" sz="1400" kern="0">
                <a:solidFill>
                  <a:srgbClr val="C00000"/>
                </a:solidFill>
                <a:latin typeface="Source Sans Pro"/>
                <a:ea typeface="Source Sans Pro"/>
              </a:rPr>
              <a:t>Zdravá spoločnosť</a:t>
            </a:r>
            <a:r>
              <a:rPr kumimoji="0" lang="sk-SK" sz="1400" b="0" i="0" u="none" strike="noStrike" kern="0" cap="none" spc="0" normalizeH="0" baseline="0" noProof="0">
                <a:ln>
                  <a:noFill/>
                </a:ln>
                <a:solidFill>
                  <a:srgbClr val="C00000"/>
                </a:solidFill>
                <a:effectLst/>
                <a:uLnTx/>
                <a:uFillTx/>
                <a:latin typeface="Source Sans Pro"/>
                <a:ea typeface="Source Sans Pro"/>
              </a:rPr>
              <a:t> prispievajú k rozvoju strategických </a:t>
            </a:r>
            <a:r>
              <a:rPr lang="sk-SK" sz="1400" kern="0">
                <a:solidFill>
                  <a:srgbClr val="C00000"/>
                </a:solidFill>
                <a:latin typeface="Source Sans Pro"/>
                <a:ea typeface="Source Sans Pro"/>
              </a:rPr>
              <a:t>technológií EÚ – </a:t>
            </a:r>
            <a:r>
              <a:rPr lang="sk-SK" sz="1400" b="1" kern="0">
                <a:solidFill>
                  <a:srgbClr val="C00000"/>
                </a:solidFill>
                <a:latin typeface="Source Sans Pro"/>
                <a:ea typeface="Source Sans Pro"/>
              </a:rPr>
              <a:t>STEP</a:t>
            </a:r>
            <a:r>
              <a:rPr lang="sk-SK" sz="1400" kern="0">
                <a:solidFill>
                  <a:srgbClr val="C00000"/>
                </a:solidFill>
                <a:latin typeface="Source Sans Pro"/>
                <a:ea typeface="Source Sans Pro"/>
              </a:rPr>
              <a:t> – a </a:t>
            </a:r>
            <a:r>
              <a:rPr kumimoji="0" lang="sk-SK" sz="1400" b="0" i="0" u="none" strike="noStrike" kern="0" cap="none" spc="0" normalizeH="0" baseline="0" noProof="0">
                <a:ln>
                  <a:noFill/>
                </a:ln>
                <a:solidFill>
                  <a:srgbClr val="C00000"/>
                </a:solidFill>
                <a:effectLst/>
                <a:uLnTx/>
                <a:uFillTx/>
                <a:latin typeface="Source Sans Pro"/>
                <a:ea typeface="Source Sans Pro"/>
              </a:rPr>
              <a:t>dosahovaniu globálnych cieľov OSN – </a:t>
            </a:r>
            <a:r>
              <a:rPr kumimoji="0" lang="sk-SK" sz="1400" b="1" i="0" u="none" strike="noStrike" kern="0" cap="none" spc="0" normalizeH="0" baseline="0" noProof="0">
                <a:ln>
                  <a:noFill/>
                </a:ln>
                <a:solidFill>
                  <a:srgbClr val="C00000"/>
                </a:solidFill>
                <a:effectLst/>
                <a:uLnTx/>
                <a:uFillTx/>
                <a:latin typeface="Source Sans Pro"/>
                <a:ea typeface="Source Sans Pro"/>
              </a:rPr>
              <a:t>Agenda 2030</a:t>
            </a:r>
          </a:p>
        </p:txBody>
      </p:sp>
    </p:spTree>
    <p:extLst>
      <p:ext uri="{BB962C8B-B14F-4D97-AF65-F5344CB8AC3E}">
        <p14:creationId xmlns:p14="http://schemas.microsoft.com/office/powerpoint/2010/main" val="33097978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16821A-A13B-8885-A719-B2E0A261143A}"/>
            </a:ext>
          </a:extLst>
        </p:cNvPr>
        <p:cNvGrpSpPr/>
        <p:nvPr/>
      </p:nvGrpSpPr>
      <p:grpSpPr>
        <a:xfrm>
          <a:off x="0" y="0"/>
          <a:ext cx="0" cy="0"/>
          <a:chOff x="0" y="0"/>
          <a:chExt cx="0" cy="0"/>
        </a:xfrm>
      </p:grpSpPr>
      <p:sp>
        <p:nvSpPr>
          <p:cNvPr id="7" name="Nadpis 6">
            <a:extLst>
              <a:ext uri="{FF2B5EF4-FFF2-40B4-BE49-F238E27FC236}">
                <a16:creationId xmlns:a16="http://schemas.microsoft.com/office/drawing/2014/main" id="{526CBC17-D4AA-982F-C1E7-8F83B828C477}"/>
              </a:ext>
            </a:extLst>
          </p:cNvPr>
          <p:cNvSpPr>
            <a:spLocks noGrp="1"/>
          </p:cNvSpPr>
          <p:nvPr>
            <p:ph type="title"/>
          </p:nvPr>
        </p:nvSpPr>
        <p:spPr>
          <a:xfrm>
            <a:off x="834234" y="569881"/>
            <a:ext cx="10611570" cy="582646"/>
          </a:xfrm>
        </p:spPr>
        <p:txBody>
          <a:bodyPr/>
          <a:lstStyle/>
          <a:p>
            <a:r>
              <a:rPr lang="sk-SK">
                <a:latin typeface="Source Sans Pro"/>
                <a:ea typeface="Source Sans Pro"/>
                <a:cs typeface="Calibri"/>
              </a:rPr>
              <a:t>Metodika aktualizácie domén SK RIS3 2021+</a:t>
            </a:r>
            <a:br>
              <a:rPr lang="sk-SK">
                <a:latin typeface="Source Sans Pro" panose="020B0503030403020204" pitchFamily="34" charset="0"/>
                <a:ea typeface="Source Sans Pro" panose="020B0503030403020204" pitchFamily="34" charset="0"/>
              </a:rPr>
            </a:br>
            <a:endParaRPr lang="sk-SK">
              <a:latin typeface="Source Sans Pro" panose="020B0503030403020204" pitchFamily="34" charset="0"/>
              <a:ea typeface="Source Sans Pro" panose="020B0503030403020204" pitchFamily="34" charset="0"/>
            </a:endParaRPr>
          </a:p>
        </p:txBody>
      </p:sp>
      <p:sp>
        <p:nvSpPr>
          <p:cNvPr id="8" name="Zástupný objekt pre obrázok 7">
            <a:extLst>
              <a:ext uri="{FF2B5EF4-FFF2-40B4-BE49-F238E27FC236}">
                <a16:creationId xmlns:a16="http://schemas.microsoft.com/office/drawing/2014/main" id="{AEFECD1B-DE01-BDCF-9E74-F644D9073D0D}"/>
              </a:ext>
            </a:extLst>
          </p:cNvPr>
          <p:cNvSpPr>
            <a:spLocks noGrp="1"/>
          </p:cNvSpPr>
          <p:nvPr>
            <p:ph type="pic" sz="quarter" idx="4294967295"/>
          </p:nvPr>
        </p:nvSpPr>
        <p:spPr>
          <a:xfrm>
            <a:off x="422843" y="1568855"/>
            <a:ext cx="11022961" cy="4719264"/>
          </a:xfrm>
          <a:prstGeom prst="rect">
            <a:avLst/>
          </a:prstGeom>
        </p:spPr>
        <p:txBody>
          <a:bodyPr/>
          <a:lstStyle/>
          <a:p>
            <a:pPr marL="0" lvl="1" indent="0">
              <a:spcBef>
                <a:spcPts val="1000"/>
              </a:spcBef>
              <a:spcAft>
                <a:spcPts val="600"/>
              </a:spcAft>
              <a:buNone/>
            </a:pPr>
            <a:r>
              <a:rPr lang="sk-SK" sz="1600" b="1">
                <a:solidFill>
                  <a:srgbClr val="000000"/>
                </a:solidFill>
                <a:latin typeface="Source Sans Pro" panose="020B0503030403020204" pitchFamily="34" charset="0"/>
                <a:ea typeface="Source Sans Pro" panose="020B0503030403020204" pitchFamily="34" charset="0"/>
                <a:cs typeface="Calibri"/>
              </a:rPr>
              <a:t>Zmena oproti pôvodného EDP procesu:</a:t>
            </a:r>
          </a:p>
          <a:p>
            <a:pPr marL="285750" lvl="1" indent="-285750">
              <a:spcBef>
                <a:spcPts val="1000"/>
              </a:spcBef>
              <a:spcAft>
                <a:spcPts val="600"/>
              </a:spcAft>
            </a:pPr>
            <a:r>
              <a:rPr lang="sk-SK" sz="1600" b="1">
                <a:solidFill>
                  <a:srgbClr val="000000"/>
                </a:solidFill>
                <a:latin typeface="Source Sans Pro"/>
                <a:ea typeface="Source Sans Pro"/>
                <a:cs typeface="Calibri"/>
              </a:rPr>
              <a:t>Metodick</a:t>
            </a:r>
            <a:r>
              <a:rPr lang="sk-SK" sz="1600" b="1">
                <a:solidFill>
                  <a:srgbClr val="000000"/>
                </a:solidFill>
                <a:latin typeface="Source Sans Pro" panose="020B0503030403020204" pitchFamily="34" charset="0"/>
                <a:ea typeface="Source Sans Pro" panose="020B0503030403020204" pitchFamily="34" charset="0"/>
                <a:cs typeface="Calibri"/>
              </a:rPr>
              <a:t>ý prístup k redukcii obsahu v aktualizácii zohľadňuje jasné prepojenie vypustených častí dokumentu na konkrétne  opatrenia Akčného plánu </a:t>
            </a:r>
            <a:r>
              <a:rPr lang="sk-SK" sz="1600" b="1" err="1">
                <a:solidFill>
                  <a:srgbClr val="000000"/>
                </a:solidFill>
                <a:latin typeface="Source Sans Pro" panose="020B0503030403020204" pitchFamily="34" charset="0"/>
                <a:ea typeface="Source Sans Pro" panose="020B0503030403020204" pitchFamily="34" charset="0"/>
                <a:cs typeface="Calibri"/>
              </a:rPr>
              <a:t>NSVVaI</a:t>
            </a:r>
            <a:r>
              <a:rPr lang="sk-SK" sz="1600" b="1">
                <a:solidFill>
                  <a:srgbClr val="000000"/>
                </a:solidFill>
                <a:latin typeface="Source Sans Pro" panose="020B0503030403020204" pitchFamily="34" charset="0"/>
                <a:ea typeface="Source Sans Pro" panose="020B0503030403020204" pitchFamily="34" charset="0"/>
                <a:cs typeface="Calibri"/>
              </a:rPr>
              <a:t> 2030, ktorých význam a platnosť nebola aktualizáciou dotknutá </a:t>
            </a:r>
            <a:r>
              <a:rPr lang="sk-SK" sz="1600">
                <a:solidFill>
                  <a:srgbClr val="000000"/>
                </a:solidFill>
                <a:latin typeface="Source Sans Pro" panose="020B0503030403020204" pitchFamily="34" charset="0"/>
                <a:ea typeface="Source Sans Pro" panose="020B0503030403020204" pitchFamily="34" charset="0"/>
                <a:cs typeface="Calibri"/>
              </a:rPr>
              <a:t>(tzv. Horizontálne potreby pre úspešnú transformáciu z pôvodného dokumentu);</a:t>
            </a:r>
          </a:p>
          <a:p>
            <a:pPr marL="285750" lvl="1" indent="-285750">
              <a:spcBef>
                <a:spcPts val="1000"/>
              </a:spcBef>
              <a:spcAft>
                <a:spcPts val="600"/>
              </a:spcAft>
            </a:pPr>
            <a:r>
              <a:rPr lang="sk-SK" sz="1600" b="1">
                <a:solidFill>
                  <a:srgbClr val="000000"/>
                </a:solidFill>
                <a:latin typeface="Source Sans Pro" panose="020B0503030403020204" pitchFamily="34" charset="0"/>
                <a:ea typeface="Source Sans Pro" panose="020B0503030403020204" pitchFamily="34" charset="0"/>
                <a:cs typeface="Calibri"/>
              </a:rPr>
              <a:t>Obmena spôsobu práce pracovných skupín v závislosti na náročnosti potreby cieľového rozhodnutia </a:t>
            </a:r>
            <a:r>
              <a:rPr lang="sk-SK" sz="1600">
                <a:solidFill>
                  <a:srgbClr val="000000"/>
                </a:solidFill>
                <a:latin typeface="Source Sans Pro" panose="020B0503030403020204" pitchFamily="34" charset="0"/>
                <a:ea typeface="Source Sans Pro" panose="020B0503030403020204" pitchFamily="34" charset="0"/>
                <a:cs typeface="Calibri"/>
              </a:rPr>
              <a:t>(zúženie priorít </a:t>
            </a:r>
            <a:r>
              <a:rPr lang="sk-SK" sz="1600" err="1">
                <a:solidFill>
                  <a:srgbClr val="000000"/>
                </a:solidFill>
                <a:latin typeface="Source Sans Pro" panose="020B0503030403020204" pitchFamily="34" charset="0"/>
                <a:ea typeface="Source Sans Pro" panose="020B0503030403020204" pitchFamily="34" charset="0"/>
                <a:cs typeface="Calibri"/>
              </a:rPr>
              <a:t>vs</a:t>
            </a:r>
            <a:r>
              <a:rPr lang="sk-SK" sz="1600">
                <a:solidFill>
                  <a:srgbClr val="000000"/>
                </a:solidFill>
                <a:latin typeface="Source Sans Pro" panose="020B0503030403020204" pitchFamily="34" charset="0"/>
                <a:ea typeface="Source Sans Pro" panose="020B0503030403020204" pitchFamily="34" charset="0"/>
                <a:cs typeface="Calibri"/>
              </a:rPr>
              <a:t>. obsahová nejednoznačnosť tém </a:t>
            </a:r>
            <a:r>
              <a:rPr lang="sk-SK" sz="1600" err="1">
                <a:solidFill>
                  <a:srgbClr val="000000"/>
                </a:solidFill>
                <a:latin typeface="Source Sans Pro" panose="020B0503030403020204" pitchFamily="34" charset="0"/>
                <a:ea typeface="Source Sans Pro" panose="020B0503030403020204" pitchFamily="34" charset="0"/>
                <a:cs typeface="Calibri"/>
              </a:rPr>
              <a:t>vs</a:t>
            </a:r>
            <a:r>
              <a:rPr lang="sk-SK" sz="1600">
                <a:solidFill>
                  <a:srgbClr val="000000"/>
                </a:solidFill>
                <a:latin typeface="Source Sans Pro" panose="020B0503030403020204" pitchFamily="34" charset="0"/>
                <a:ea typeface="Source Sans Pro" panose="020B0503030403020204" pitchFamily="34" charset="0"/>
                <a:cs typeface="Calibri"/>
              </a:rPr>
              <a:t>. dôvodnosť existencie priorít </a:t>
            </a:r>
            <a:r>
              <a:rPr lang="sk-SK" sz="1600" err="1">
                <a:solidFill>
                  <a:srgbClr val="000000"/>
                </a:solidFill>
                <a:latin typeface="Source Sans Pro" panose="020B0503030403020204" pitchFamily="34" charset="0"/>
                <a:ea typeface="Source Sans Pro" panose="020B0503030403020204" pitchFamily="34" charset="0"/>
                <a:cs typeface="Calibri"/>
              </a:rPr>
              <a:t>vs</a:t>
            </a:r>
            <a:r>
              <a:rPr lang="sk-SK" sz="1600">
                <a:solidFill>
                  <a:srgbClr val="000000"/>
                </a:solidFill>
                <a:latin typeface="Source Sans Pro" panose="020B0503030403020204" pitchFamily="34" charset="0"/>
                <a:ea typeface="Source Sans Pro" panose="020B0503030403020204" pitchFamily="34" charset="0"/>
                <a:cs typeface="Calibri"/>
              </a:rPr>
              <a:t>. nedostatočná dátová analýza </a:t>
            </a:r>
            <a:r>
              <a:rPr lang="sk-SK" sz="1600" err="1">
                <a:solidFill>
                  <a:srgbClr val="000000"/>
                </a:solidFill>
                <a:latin typeface="Source Sans Pro" panose="020B0503030403020204" pitchFamily="34" charset="0"/>
                <a:ea typeface="Source Sans Pro" panose="020B0503030403020204" pitchFamily="34" charset="0"/>
                <a:cs typeface="Calibri"/>
              </a:rPr>
              <a:t>vs</a:t>
            </a:r>
            <a:r>
              <a:rPr lang="sk-SK" sz="1600">
                <a:solidFill>
                  <a:srgbClr val="000000"/>
                </a:solidFill>
                <a:latin typeface="Source Sans Pro" panose="020B0503030403020204" pitchFamily="34" charset="0"/>
                <a:ea typeface="Source Sans Pro" panose="020B0503030403020204" pitchFamily="34" charset="0"/>
                <a:cs typeface="Calibri"/>
              </a:rPr>
              <a:t>. skutočná dostupnosť výskumných kapacít v SR, atď.);</a:t>
            </a:r>
          </a:p>
          <a:p>
            <a:pPr marL="285750" lvl="1" indent="-285750">
              <a:spcBef>
                <a:spcPts val="1000"/>
              </a:spcBef>
              <a:spcAft>
                <a:spcPts val="600"/>
              </a:spcAft>
            </a:pPr>
            <a:r>
              <a:rPr lang="sk-SK" sz="1600" b="1">
                <a:solidFill>
                  <a:srgbClr val="000000"/>
                </a:solidFill>
                <a:latin typeface="Source Sans Pro" panose="020B0503030403020204" pitchFamily="34" charset="0"/>
                <a:ea typeface="Source Sans Pro" panose="020B0503030403020204" pitchFamily="34" charset="0"/>
                <a:cs typeface="Calibri"/>
              </a:rPr>
              <a:t>Práca pracovných skupín koordinovaná vždy s jasným záverom a výstupom zo stretnutia</a:t>
            </a:r>
            <a:r>
              <a:rPr lang="sk-SK" sz="1600">
                <a:solidFill>
                  <a:srgbClr val="000000"/>
                </a:solidFill>
                <a:latin typeface="Source Sans Pro" panose="020B0503030403020204" pitchFamily="34" charset="0"/>
                <a:ea typeface="Source Sans Pro" panose="020B0503030403020204" pitchFamily="34" charset="0"/>
                <a:cs typeface="Calibri"/>
              </a:rPr>
              <a:t> a uzatvorením konkrétneho cyklu aktualizácie;</a:t>
            </a:r>
            <a:endParaRPr lang="sk-SK" sz="2800">
              <a:latin typeface="Source Sans Pro" panose="020B0503030403020204" pitchFamily="34" charset="0"/>
              <a:ea typeface="Source Sans Pro" panose="020B0503030403020204" pitchFamily="34" charset="0"/>
            </a:endParaRPr>
          </a:p>
          <a:p>
            <a:pPr marL="285750" lvl="1" indent="-285750">
              <a:spcBef>
                <a:spcPts val="1000"/>
              </a:spcBef>
              <a:spcAft>
                <a:spcPts val="600"/>
              </a:spcAft>
            </a:pPr>
            <a:r>
              <a:rPr lang="sk-SK" sz="1600" b="1">
                <a:solidFill>
                  <a:srgbClr val="000000"/>
                </a:solidFill>
                <a:latin typeface="Source Sans Pro" panose="020B0503030403020204" pitchFamily="34" charset="0"/>
                <a:ea typeface="Source Sans Pro" panose="020B0503030403020204" pitchFamily="34" charset="0"/>
                <a:cs typeface="Calibri"/>
              </a:rPr>
              <a:t>Rovnocenný hlas každého člena pracovnej skupiny s rovnocenným významom pri aktualizácii priorít </a:t>
            </a:r>
            <a:r>
              <a:rPr lang="sk-SK" sz="1600">
                <a:solidFill>
                  <a:srgbClr val="000000"/>
                </a:solidFill>
                <a:latin typeface="Source Sans Pro" panose="020B0503030403020204" pitchFamily="34" charset="0"/>
                <a:ea typeface="Source Sans Pro" panose="020B0503030403020204" pitchFamily="34" charset="0"/>
                <a:cs typeface="Calibri"/>
              </a:rPr>
              <a:t>v rámci sektorového zastúpenia;</a:t>
            </a:r>
          </a:p>
          <a:p>
            <a:pPr marL="285750" lvl="1" indent="-285750">
              <a:spcBef>
                <a:spcPts val="1000"/>
              </a:spcBef>
              <a:spcAft>
                <a:spcPts val="600"/>
              </a:spcAft>
            </a:pPr>
            <a:r>
              <a:rPr lang="sk-SK" sz="1600" b="1">
                <a:solidFill>
                  <a:srgbClr val="000000"/>
                </a:solidFill>
                <a:latin typeface="Source Sans Pro" panose="020B0503030403020204" pitchFamily="34" charset="0"/>
                <a:ea typeface="Source Sans Pro" panose="020B0503030403020204" pitchFamily="34" charset="0"/>
                <a:cs typeface="Calibri"/>
              </a:rPr>
              <a:t>Tvorba auditného záznamu na základe zápisov zo stretnutí pre Európsku komisiu</a:t>
            </a:r>
            <a:r>
              <a:rPr lang="sk-SK" sz="1600">
                <a:solidFill>
                  <a:srgbClr val="000000"/>
                </a:solidFill>
                <a:latin typeface="Source Sans Pro" panose="020B0503030403020204" pitchFamily="34" charset="0"/>
                <a:ea typeface="Source Sans Pro" panose="020B0503030403020204" pitchFamily="34" charset="0"/>
                <a:cs typeface="Calibri"/>
              </a:rPr>
              <a:t>, auditný záznam bude zasielaný spolu s pripomienkami a dokumentom na EK pre verifikáciu procesu EDP (transparentný proces, ktorý je </a:t>
            </a:r>
            <a:r>
              <a:rPr lang="sk-SK" sz="1600" err="1">
                <a:solidFill>
                  <a:srgbClr val="000000"/>
                </a:solidFill>
                <a:latin typeface="Source Sans Pro" panose="020B0503030403020204" pitchFamily="34" charset="0"/>
                <a:ea typeface="Source Sans Pro" panose="020B0503030403020204" pitchFamily="34" charset="0"/>
                <a:cs typeface="Calibri"/>
              </a:rPr>
              <a:t>monitorovateľný</a:t>
            </a:r>
            <a:r>
              <a:rPr lang="sk-SK" sz="1600">
                <a:solidFill>
                  <a:srgbClr val="000000"/>
                </a:solidFill>
                <a:latin typeface="Source Sans Pro" panose="020B0503030403020204" pitchFamily="34" charset="0"/>
                <a:ea typeface="Source Sans Pro" panose="020B0503030403020204" pitchFamily="34" charset="0"/>
                <a:cs typeface="Calibri"/>
              </a:rPr>
              <a:t>).</a:t>
            </a:r>
          </a:p>
          <a:p>
            <a:pPr marL="285750" lvl="1" indent="-285750">
              <a:spcBef>
                <a:spcPts val="1000"/>
              </a:spcBef>
              <a:spcAft>
                <a:spcPts val="600"/>
              </a:spcAft>
            </a:pPr>
            <a:endParaRPr lang="sk-SK" sz="1600">
              <a:latin typeface="Source Sans Pro" panose="020B0503030403020204" pitchFamily="34" charset="0"/>
              <a:ea typeface="Source Sans Pro" panose="020B0503030403020204" pitchFamily="34" charset="0"/>
            </a:endParaRPr>
          </a:p>
          <a:p>
            <a:pPr marL="285750" lvl="1" indent="-285750">
              <a:spcBef>
                <a:spcPts val="1000"/>
              </a:spcBef>
            </a:pPr>
            <a:endParaRPr lang="sk-SK" sz="1600">
              <a:solidFill>
                <a:srgbClr val="000000"/>
              </a:solidFill>
              <a:latin typeface="Source Sans Pro"/>
              <a:ea typeface="Source Sans Pro"/>
              <a:cs typeface="Calibri"/>
            </a:endParaRPr>
          </a:p>
          <a:p>
            <a:pPr marL="0" lvl="1" indent="0">
              <a:spcBef>
                <a:spcPts val="1000"/>
              </a:spcBef>
              <a:buNone/>
            </a:pPr>
            <a:endParaRPr lang="sk-SK" sz="1400">
              <a:solidFill>
                <a:srgbClr val="000000"/>
              </a:solidFill>
              <a:latin typeface="Source Sans Pro"/>
              <a:ea typeface="Source Sans Pro"/>
              <a:cs typeface="Calibri"/>
            </a:endParaRPr>
          </a:p>
        </p:txBody>
      </p:sp>
    </p:spTree>
    <p:extLst>
      <p:ext uri="{BB962C8B-B14F-4D97-AF65-F5344CB8AC3E}">
        <p14:creationId xmlns:p14="http://schemas.microsoft.com/office/powerpoint/2010/main" val="12453798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ok 3">
            <a:extLst>
              <a:ext uri="{FF2B5EF4-FFF2-40B4-BE49-F238E27FC236}">
                <a16:creationId xmlns:a16="http://schemas.microsoft.com/office/drawing/2014/main" id="{1405EC02-08F7-BD27-F131-2CBA0E8663D5}"/>
              </a:ext>
            </a:extLst>
          </p:cNvPr>
          <p:cNvPicPr>
            <a:picLocks noChangeAspect="1"/>
          </p:cNvPicPr>
          <p:nvPr/>
        </p:nvPicPr>
        <p:blipFill>
          <a:blip r:embed="rId3"/>
          <a:stretch>
            <a:fillRect/>
          </a:stretch>
        </p:blipFill>
        <p:spPr>
          <a:xfrm>
            <a:off x="4009837" y="2118510"/>
            <a:ext cx="7686325" cy="4250319"/>
          </a:xfrm>
          <a:prstGeom prst="rect">
            <a:avLst/>
          </a:prstGeom>
        </p:spPr>
      </p:pic>
      <p:sp>
        <p:nvSpPr>
          <p:cNvPr id="7" name="Nadpis 6">
            <a:extLst>
              <a:ext uri="{FF2B5EF4-FFF2-40B4-BE49-F238E27FC236}">
                <a16:creationId xmlns:a16="http://schemas.microsoft.com/office/drawing/2014/main" id="{3529EEED-612E-B07D-093A-F410B8688BD5}"/>
              </a:ext>
            </a:extLst>
          </p:cNvPr>
          <p:cNvSpPr>
            <a:spLocks noGrp="1"/>
          </p:cNvSpPr>
          <p:nvPr>
            <p:ph type="title"/>
          </p:nvPr>
        </p:nvSpPr>
        <p:spPr/>
        <p:txBody>
          <a:bodyPr/>
          <a:lstStyle/>
          <a:p>
            <a:r>
              <a:rPr lang="sk-SK">
                <a:latin typeface="Source Sans Pro"/>
                <a:ea typeface="Source Sans Pro"/>
                <a:cs typeface="Calibri"/>
              </a:rPr>
              <a:t>Aktualizovaná prioritná oblasť 4-1</a:t>
            </a:r>
            <a:br>
              <a:rPr lang="sk-SK">
                <a:latin typeface="Source Sans Pro" panose="020B0503030403020204" pitchFamily="34" charset="0"/>
                <a:ea typeface="Source Sans Pro" panose="020B0503030403020204" pitchFamily="34" charset="0"/>
              </a:rPr>
            </a:br>
            <a:endParaRPr lang="sk-SK">
              <a:latin typeface="Source Sans Pro" panose="020B0503030403020204" pitchFamily="34" charset="0"/>
              <a:ea typeface="Source Sans Pro" panose="020B0503030403020204" pitchFamily="34" charset="0"/>
            </a:endParaRPr>
          </a:p>
        </p:txBody>
      </p:sp>
      <p:sp>
        <p:nvSpPr>
          <p:cNvPr id="5" name="BlokTextu 4">
            <a:extLst>
              <a:ext uri="{FF2B5EF4-FFF2-40B4-BE49-F238E27FC236}">
                <a16:creationId xmlns:a16="http://schemas.microsoft.com/office/drawing/2014/main" id="{53739857-6AAB-62E9-F234-9082D80F3FCE}"/>
              </a:ext>
            </a:extLst>
          </p:cNvPr>
          <p:cNvSpPr txBox="1"/>
          <p:nvPr/>
        </p:nvSpPr>
        <p:spPr>
          <a:xfrm>
            <a:off x="549725" y="1237235"/>
            <a:ext cx="3560548" cy="4541756"/>
          </a:xfrm>
          <a:prstGeom prst="rect">
            <a:avLst/>
          </a:prstGeom>
          <a:noFill/>
        </p:spPr>
        <p:txBody>
          <a:bodyPr wrap="square" lIns="91440" tIns="45720" rIns="91440" bIns="45720" rtlCol="0" anchor="t">
            <a:spAutoFit/>
          </a:bodyPr>
          <a:lstStyle/>
          <a:p>
            <a:r>
              <a:rPr lang="sk-SK" b="1">
                <a:solidFill>
                  <a:srgbClr val="C00000"/>
                </a:solidFill>
                <a:latin typeface="Source Sans Pro"/>
                <a:ea typeface="Source Sans Pro"/>
              </a:rPr>
              <a:t>Transformačný cieľ prioritnej oblasti </a:t>
            </a:r>
          </a:p>
          <a:p>
            <a:pPr marL="0" lvl="1">
              <a:lnSpc>
                <a:spcPct val="90000"/>
              </a:lnSpc>
              <a:spcBef>
                <a:spcPts val="1000"/>
              </a:spcBef>
            </a:pPr>
            <a:r>
              <a:rPr lang="sk-SK" sz="1600" b="0" i="0" u="none" strike="noStrike" baseline="0">
                <a:solidFill>
                  <a:srgbClr val="000000"/>
                </a:solidFill>
                <a:latin typeface="Source Sans Pro" panose="020B0503030403020204" pitchFamily="34" charset="0"/>
              </a:rPr>
              <a:t>Vytvoriť prostredie a podporiť rozvoj udržateľnej biomedicínskej infraštruktúry a biomedicínskych kapacít na podporu </a:t>
            </a:r>
            <a:r>
              <a:rPr lang="sk-SK" sz="1600" b="0" i="0" u="none" strike="noStrike" baseline="0" err="1">
                <a:solidFill>
                  <a:srgbClr val="000000"/>
                </a:solidFill>
                <a:latin typeface="Source Sans Pro" panose="020B0503030403020204" pitchFamily="34" charset="0"/>
              </a:rPr>
              <a:t>VVaI</a:t>
            </a:r>
            <a:r>
              <a:rPr lang="sk-SK" sz="1600" b="0" i="0" u="none" strike="noStrike" baseline="0">
                <a:solidFill>
                  <a:srgbClr val="000000"/>
                </a:solidFill>
                <a:latin typeface="Source Sans Pro" panose="020B0503030403020204" pitchFamily="34" charset="0"/>
              </a:rPr>
              <a:t> v oblasti prevencie ochorení, ich diagnostiky, liečby (vrátane </a:t>
            </a:r>
            <a:r>
              <a:rPr lang="sk-SK" sz="1600" b="0" i="0" u="none" strike="noStrike" baseline="0" err="1">
                <a:solidFill>
                  <a:srgbClr val="000000"/>
                </a:solidFill>
                <a:latin typeface="Source Sans Pro" panose="020B0503030403020204" pitchFamily="34" charset="0"/>
              </a:rPr>
              <a:t>biobankovania</a:t>
            </a:r>
            <a:r>
              <a:rPr lang="sk-SK" sz="1600" b="0" i="0" u="none" strike="noStrike" baseline="0">
                <a:solidFill>
                  <a:srgbClr val="000000"/>
                </a:solidFill>
                <a:latin typeface="Source Sans Pro" panose="020B0503030403020204" pitchFamily="34" charset="0"/>
              </a:rPr>
              <a:t> - uchovávania vzoriek v </a:t>
            </a:r>
            <a:r>
              <a:rPr lang="sk-SK" sz="1600" b="0" i="0" u="none" strike="noStrike" baseline="0" err="1">
                <a:solidFill>
                  <a:srgbClr val="000000"/>
                </a:solidFill>
                <a:latin typeface="Source Sans Pro" panose="020B0503030403020204" pitchFamily="34" charset="0"/>
              </a:rPr>
              <a:t>biobankách</a:t>
            </a:r>
            <a:r>
              <a:rPr lang="sk-SK" sz="1600" b="0" i="0" u="none" strike="noStrike" baseline="0">
                <a:solidFill>
                  <a:srgbClr val="000000"/>
                </a:solidFill>
                <a:latin typeface="Source Sans Pro" panose="020B0503030403020204" pitchFamily="34" charset="0"/>
              </a:rPr>
              <a:t> s asociovanými dátami), a následnej starostlivosti prostredníctvom komplexných a infraštruktúrnych projektov tematicky zameraných na oblasť spoločensky závažných ochorení (onkológia, neurológia, kardiovaskulárny systém, ale aj raritné, metabolické a infekčné ochorenia) s následným zlepšením zdravia obyvateľstva a kvality života. </a:t>
            </a:r>
            <a:endParaRPr lang="sk-SK" sz="1400"/>
          </a:p>
        </p:txBody>
      </p:sp>
      <p:sp>
        <p:nvSpPr>
          <p:cNvPr id="8" name="BlokTextu 7">
            <a:extLst>
              <a:ext uri="{FF2B5EF4-FFF2-40B4-BE49-F238E27FC236}">
                <a16:creationId xmlns:a16="http://schemas.microsoft.com/office/drawing/2014/main" id="{F2632F86-6953-7C66-B5EE-2EDB98411C4F}"/>
              </a:ext>
            </a:extLst>
          </p:cNvPr>
          <p:cNvSpPr txBox="1"/>
          <p:nvPr/>
        </p:nvSpPr>
        <p:spPr>
          <a:xfrm>
            <a:off x="549725" y="5803643"/>
            <a:ext cx="3139126" cy="646331"/>
          </a:xfrm>
          <a:prstGeom prst="rect">
            <a:avLst/>
          </a:prstGeom>
          <a:noFill/>
        </p:spPr>
        <p:txBody>
          <a:bodyPr wrap="square">
            <a:spAutoFit/>
          </a:bodyPr>
          <a:lstStyle/>
          <a:p>
            <a:r>
              <a:rPr lang="sk-SK" b="1">
                <a:solidFill>
                  <a:srgbClr val="C00000"/>
                </a:solidFill>
                <a:latin typeface="Source Sans Pro" panose="020B0503030403020204" pitchFamily="34" charset="0"/>
                <a:ea typeface="Source Sans Pro" panose="020B0503030403020204" pitchFamily="34" charset="0"/>
              </a:rPr>
              <a:t>Aktualizované tematické oblasti podpory</a:t>
            </a:r>
          </a:p>
        </p:txBody>
      </p:sp>
      <p:cxnSp>
        <p:nvCxnSpPr>
          <p:cNvPr id="9" name="Rovná spojovacia šípka 8">
            <a:extLst>
              <a:ext uri="{FF2B5EF4-FFF2-40B4-BE49-F238E27FC236}">
                <a16:creationId xmlns:a16="http://schemas.microsoft.com/office/drawing/2014/main" id="{2A9BF68F-8144-6258-B002-CC3E0A7827C0}"/>
              </a:ext>
            </a:extLst>
          </p:cNvPr>
          <p:cNvCxnSpPr>
            <a:cxnSpLocks/>
          </p:cNvCxnSpPr>
          <p:nvPr/>
        </p:nvCxnSpPr>
        <p:spPr>
          <a:xfrm>
            <a:off x="3367865" y="6189894"/>
            <a:ext cx="641972" cy="0"/>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3448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ok 4">
            <a:extLst>
              <a:ext uri="{FF2B5EF4-FFF2-40B4-BE49-F238E27FC236}">
                <a16:creationId xmlns:a16="http://schemas.microsoft.com/office/drawing/2014/main" id="{3C8B0ECF-2FFD-2BEA-72D6-74EF86B29415}"/>
              </a:ext>
            </a:extLst>
          </p:cNvPr>
          <p:cNvPicPr>
            <a:picLocks noChangeAspect="1"/>
          </p:cNvPicPr>
          <p:nvPr/>
        </p:nvPicPr>
        <p:blipFill>
          <a:blip r:embed="rId3"/>
          <a:stretch>
            <a:fillRect/>
          </a:stretch>
        </p:blipFill>
        <p:spPr>
          <a:xfrm>
            <a:off x="4030302" y="2024516"/>
            <a:ext cx="7765772" cy="4365375"/>
          </a:xfrm>
          <a:prstGeom prst="rect">
            <a:avLst/>
          </a:prstGeom>
        </p:spPr>
      </p:pic>
      <p:sp>
        <p:nvSpPr>
          <p:cNvPr id="7" name="Nadpis 6">
            <a:extLst>
              <a:ext uri="{FF2B5EF4-FFF2-40B4-BE49-F238E27FC236}">
                <a16:creationId xmlns:a16="http://schemas.microsoft.com/office/drawing/2014/main" id="{3529EEED-612E-B07D-093A-F410B8688BD5}"/>
              </a:ext>
            </a:extLst>
          </p:cNvPr>
          <p:cNvSpPr>
            <a:spLocks noGrp="1"/>
          </p:cNvSpPr>
          <p:nvPr>
            <p:ph type="title"/>
          </p:nvPr>
        </p:nvSpPr>
        <p:spPr>
          <a:xfrm>
            <a:off x="834234" y="569881"/>
            <a:ext cx="9572958" cy="582646"/>
          </a:xfrm>
        </p:spPr>
        <p:txBody>
          <a:bodyPr/>
          <a:lstStyle/>
          <a:p>
            <a:r>
              <a:rPr lang="sk-SK">
                <a:latin typeface="Source Sans Pro"/>
                <a:ea typeface="Source Sans Pro"/>
                <a:cs typeface="Calibri"/>
              </a:rPr>
              <a:t>Aktualizovaná prioritná oblasť 4-2</a:t>
            </a:r>
            <a:br>
              <a:rPr lang="sk-SK">
                <a:latin typeface="Source Sans Pro" panose="020B0503030403020204" pitchFamily="34" charset="0"/>
                <a:ea typeface="Source Sans Pro" panose="020B0503030403020204" pitchFamily="34" charset="0"/>
              </a:rPr>
            </a:br>
            <a:endParaRPr lang="sk-SK">
              <a:latin typeface="Source Sans Pro" panose="020B0503030403020204" pitchFamily="34" charset="0"/>
              <a:ea typeface="Source Sans Pro" panose="020B0503030403020204" pitchFamily="34" charset="0"/>
            </a:endParaRPr>
          </a:p>
        </p:txBody>
      </p:sp>
      <p:sp>
        <p:nvSpPr>
          <p:cNvPr id="4" name="BlokTextu 3">
            <a:extLst>
              <a:ext uri="{FF2B5EF4-FFF2-40B4-BE49-F238E27FC236}">
                <a16:creationId xmlns:a16="http://schemas.microsoft.com/office/drawing/2014/main" id="{B3FF42BD-1900-E6F5-D4B7-AB395C23537D}"/>
              </a:ext>
            </a:extLst>
          </p:cNvPr>
          <p:cNvSpPr txBox="1"/>
          <p:nvPr/>
        </p:nvSpPr>
        <p:spPr>
          <a:xfrm>
            <a:off x="537328" y="1227673"/>
            <a:ext cx="3609159" cy="3212161"/>
          </a:xfrm>
          <a:prstGeom prst="rect">
            <a:avLst/>
          </a:prstGeom>
          <a:noFill/>
        </p:spPr>
        <p:txBody>
          <a:bodyPr wrap="square" lIns="91440" tIns="45720" rIns="91440" bIns="45720" rtlCol="0" anchor="t">
            <a:spAutoFit/>
          </a:bodyPr>
          <a:lstStyle/>
          <a:p>
            <a:r>
              <a:rPr lang="sk-SK" b="1">
                <a:solidFill>
                  <a:srgbClr val="C00000"/>
                </a:solidFill>
                <a:latin typeface="Source Sans Pro"/>
                <a:ea typeface="Source Sans Pro"/>
              </a:rPr>
              <a:t>Transformačný cieľ prioritnej oblasti </a:t>
            </a:r>
          </a:p>
          <a:p>
            <a:pPr marL="0" lvl="1">
              <a:lnSpc>
                <a:spcPct val="90000"/>
              </a:lnSpc>
              <a:spcBef>
                <a:spcPts val="1000"/>
              </a:spcBef>
            </a:pPr>
            <a:r>
              <a:rPr lang="sk-SK" sz="1600" b="0" i="0" u="none" strike="noStrike" baseline="0">
                <a:solidFill>
                  <a:srgbClr val="000000"/>
                </a:solidFill>
                <a:latin typeface="Source Sans Pro" panose="020B0503030403020204" pitchFamily="34" charset="0"/>
              </a:rPr>
              <a:t>Zavádzanie nových a inovatívnych produktov, procesov a postupov do (klinickej) praxe tak, aby sa zvýšila kvalita života a poskytovanej ZS pre občanov a pacientov v SR. Prostredníctvom nie nevyhnutne komplexných projektov </a:t>
            </a:r>
            <a:r>
              <a:rPr lang="sk-SK" sz="1600" b="0" i="0" u="none" strike="noStrike" baseline="0" err="1">
                <a:solidFill>
                  <a:srgbClr val="000000"/>
                </a:solidFill>
                <a:latin typeface="Source Sans Pro" panose="020B0503030403020204" pitchFamily="34" charset="0"/>
              </a:rPr>
              <a:t>VaV</a:t>
            </a:r>
            <a:r>
              <a:rPr lang="sk-SK" sz="1600" b="0" i="0" u="none" strike="noStrike" baseline="0">
                <a:solidFill>
                  <a:srgbClr val="000000"/>
                </a:solidFill>
                <a:latin typeface="Source Sans Pro" panose="020B0503030403020204" pitchFamily="34" charset="0"/>
              </a:rPr>
              <a:t>, ktoré môžu byť zamerané cielene/špecificky na prevenciu, diagnostiku, terapiu alebo následnú starostlivosť, resp. monitorovanie pacienta. </a:t>
            </a:r>
            <a:endParaRPr lang="sk-SK" sz="1400"/>
          </a:p>
        </p:txBody>
      </p:sp>
      <p:sp>
        <p:nvSpPr>
          <p:cNvPr id="9" name="BlokTextu 8">
            <a:extLst>
              <a:ext uri="{FF2B5EF4-FFF2-40B4-BE49-F238E27FC236}">
                <a16:creationId xmlns:a16="http://schemas.microsoft.com/office/drawing/2014/main" id="{E113142C-2C7A-D23C-036A-7D75BAEEBD5E}"/>
              </a:ext>
            </a:extLst>
          </p:cNvPr>
          <p:cNvSpPr txBox="1"/>
          <p:nvPr/>
        </p:nvSpPr>
        <p:spPr>
          <a:xfrm>
            <a:off x="549725" y="5803643"/>
            <a:ext cx="3139126" cy="646331"/>
          </a:xfrm>
          <a:prstGeom prst="rect">
            <a:avLst/>
          </a:prstGeom>
          <a:noFill/>
        </p:spPr>
        <p:txBody>
          <a:bodyPr wrap="square">
            <a:spAutoFit/>
          </a:bodyPr>
          <a:lstStyle/>
          <a:p>
            <a:r>
              <a:rPr lang="sk-SK" b="1">
                <a:solidFill>
                  <a:srgbClr val="C00000"/>
                </a:solidFill>
                <a:latin typeface="Source Sans Pro" panose="020B0503030403020204" pitchFamily="34" charset="0"/>
                <a:ea typeface="Source Sans Pro" panose="020B0503030403020204" pitchFamily="34" charset="0"/>
              </a:rPr>
              <a:t>Aktualizované tematické oblasti podpory</a:t>
            </a:r>
          </a:p>
        </p:txBody>
      </p:sp>
      <p:cxnSp>
        <p:nvCxnSpPr>
          <p:cNvPr id="10" name="Rovná spojovacia šípka 9">
            <a:extLst>
              <a:ext uri="{FF2B5EF4-FFF2-40B4-BE49-F238E27FC236}">
                <a16:creationId xmlns:a16="http://schemas.microsoft.com/office/drawing/2014/main" id="{81EB8776-C7DA-419C-9BB2-5CFAE5D6B884}"/>
              </a:ext>
            </a:extLst>
          </p:cNvPr>
          <p:cNvCxnSpPr>
            <a:cxnSpLocks/>
          </p:cNvCxnSpPr>
          <p:nvPr/>
        </p:nvCxnSpPr>
        <p:spPr>
          <a:xfrm>
            <a:off x="3367865" y="6189894"/>
            <a:ext cx="641972" cy="0"/>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87961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Obrázok 9">
            <a:extLst>
              <a:ext uri="{FF2B5EF4-FFF2-40B4-BE49-F238E27FC236}">
                <a16:creationId xmlns:a16="http://schemas.microsoft.com/office/drawing/2014/main" id="{BFEE78A6-5835-8809-BF2F-4CFC3D61E3BB}"/>
              </a:ext>
            </a:extLst>
          </p:cNvPr>
          <p:cNvPicPr>
            <a:picLocks noChangeAspect="1"/>
          </p:cNvPicPr>
          <p:nvPr/>
        </p:nvPicPr>
        <p:blipFill>
          <a:blip r:embed="rId3"/>
          <a:stretch>
            <a:fillRect/>
          </a:stretch>
        </p:blipFill>
        <p:spPr>
          <a:xfrm>
            <a:off x="4369155" y="2134276"/>
            <a:ext cx="7228956" cy="3992532"/>
          </a:xfrm>
          <a:prstGeom prst="rect">
            <a:avLst/>
          </a:prstGeom>
        </p:spPr>
      </p:pic>
      <p:sp>
        <p:nvSpPr>
          <p:cNvPr id="7" name="Nadpis 6">
            <a:extLst>
              <a:ext uri="{FF2B5EF4-FFF2-40B4-BE49-F238E27FC236}">
                <a16:creationId xmlns:a16="http://schemas.microsoft.com/office/drawing/2014/main" id="{3529EEED-612E-B07D-093A-F410B8688BD5}"/>
              </a:ext>
            </a:extLst>
          </p:cNvPr>
          <p:cNvSpPr>
            <a:spLocks noGrp="1"/>
          </p:cNvSpPr>
          <p:nvPr>
            <p:ph type="title"/>
          </p:nvPr>
        </p:nvSpPr>
        <p:spPr>
          <a:xfrm>
            <a:off x="834234" y="569881"/>
            <a:ext cx="9572958" cy="582646"/>
          </a:xfrm>
        </p:spPr>
        <p:txBody>
          <a:bodyPr/>
          <a:lstStyle/>
          <a:p>
            <a:r>
              <a:rPr lang="sk-SK">
                <a:latin typeface="Source Sans Pro"/>
                <a:ea typeface="Source Sans Pro"/>
                <a:cs typeface="Calibri"/>
              </a:rPr>
              <a:t>Aktualizovaná prioritná oblasť 4-3</a:t>
            </a:r>
            <a:br>
              <a:rPr lang="sk-SK">
                <a:latin typeface="Source Sans Pro" panose="020B0503030403020204" pitchFamily="34" charset="0"/>
                <a:ea typeface="Source Sans Pro" panose="020B0503030403020204" pitchFamily="34" charset="0"/>
              </a:rPr>
            </a:br>
            <a:endParaRPr lang="sk-SK">
              <a:latin typeface="Source Sans Pro" panose="020B0503030403020204" pitchFamily="34" charset="0"/>
              <a:ea typeface="Source Sans Pro" panose="020B0503030403020204" pitchFamily="34" charset="0"/>
            </a:endParaRPr>
          </a:p>
        </p:txBody>
      </p:sp>
      <p:sp>
        <p:nvSpPr>
          <p:cNvPr id="2" name="BlokTextu 1">
            <a:extLst>
              <a:ext uri="{FF2B5EF4-FFF2-40B4-BE49-F238E27FC236}">
                <a16:creationId xmlns:a16="http://schemas.microsoft.com/office/drawing/2014/main" id="{E64D15F4-EB95-7308-DB61-0EEE3A6533C5}"/>
              </a:ext>
            </a:extLst>
          </p:cNvPr>
          <p:cNvSpPr txBox="1"/>
          <p:nvPr/>
        </p:nvSpPr>
        <p:spPr>
          <a:xfrm>
            <a:off x="593889" y="1244308"/>
            <a:ext cx="3697454" cy="3876959"/>
          </a:xfrm>
          <a:prstGeom prst="rect">
            <a:avLst/>
          </a:prstGeom>
          <a:noFill/>
        </p:spPr>
        <p:txBody>
          <a:bodyPr wrap="square" lIns="91440" tIns="45720" rIns="91440" bIns="45720" rtlCol="0" anchor="t">
            <a:spAutoFit/>
          </a:bodyPr>
          <a:lstStyle/>
          <a:p>
            <a:r>
              <a:rPr lang="sk-SK" b="1">
                <a:solidFill>
                  <a:srgbClr val="C00000"/>
                </a:solidFill>
                <a:latin typeface="Source Sans Pro"/>
                <a:ea typeface="Source Sans Pro"/>
              </a:rPr>
              <a:t>Transformačný cieľ prioritnej oblasti </a:t>
            </a:r>
          </a:p>
          <a:p>
            <a:pPr marL="0" lvl="1">
              <a:lnSpc>
                <a:spcPct val="90000"/>
              </a:lnSpc>
              <a:spcBef>
                <a:spcPts val="1000"/>
              </a:spcBef>
            </a:pPr>
            <a:r>
              <a:rPr lang="sk-SK" sz="1600" b="0" i="0" u="none" strike="noStrike" baseline="0">
                <a:solidFill>
                  <a:srgbClr val="000000"/>
                </a:solidFill>
                <a:latin typeface="Source Sans Pro" panose="020B0503030403020204" pitchFamily="34" charset="0"/>
              </a:rPr>
              <a:t>Podpora unikátneho, hraničného </a:t>
            </a:r>
            <a:r>
              <a:rPr lang="sk-SK" sz="1600" b="0" i="0" u="none" strike="noStrike" baseline="0" err="1">
                <a:solidFill>
                  <a:srgbClr val="000000"/>
                </a:solidFill>
                <a:latin typeface="Source Sans Pro" panose="020B0503030403020204" pitchFamily="34" charset="0"/>
              </a:rPr>
              <a:t>VVaI</a:t>
            </a:r>
            <a:r>
              <a:rPr lang="sk-SK" sz="1600" b="0" i="0" u="none" strike="noStrike" baseline="0">
                <a:solidFill>
                  <a:srgbClr val="000000"/>
                </a:solidFill>
                <a:latin typeface="Source Sans Pro" panose="020B0503030403020204" pitchFamily="34" charset="0"/>
              </a:rPr>
              <a:t> v medicíne a príbuzných vedných odboroch, ktoré vedú k posilneniu konkurencieschopnosti SR ako inovátora v globálnom meradle., prostredníctvom projektov s unikátnymi nápadmi, ktoré majú vysoký inovačný potenciál, s dopadom nad rámec SR. Nie nevyhnutne komplexné projekty, t. j. môžu byť špecificky zamerané výlučne len na prevenciu, diagnostiku, terapiu alebo následnú starostlivosť, resp. monitorovanie pacienta; s priamym výstupom do klinickej praxe. </a:t>
            </a:r>
            <a:endParaRPr lang="sk-SK" sz="1400"/>
          </a:p>
        </p:txBody>
      </p:sp>
      <p:sp>
        <p:nvSpPr>
          <p:cNvPr id="4" name="BlokTextu 3">
            <a:extLst>
              <a:ext uri="{FF2B5EF4-FFF2-40B4-BE49-F238E27FC236}">
                <a16:creationId xmlns:a16="http://schemas.microsoft.com/office/drawing/2014/main" id="{4AF3B08D-4605-87DB-1BD0-ED7F16A60673}"/>
              </a:ext>
            </a:extLst>
          </p:cNvPr>
          <p:cNvSpPr txBox="1"/>
          <p:nvPr/>
        </p:nvSpPr>
        <p:spPr>
          <a:xfrm>
            <a:off x="549725" y="5803643"/>
            <a:ext cx="3139126" cy="646331"/>
          </a:xfrm>
          <a:prstGeom prst="rect">
            <a:avLst/>
          </a:prstGeom>
          <a:noFill/>
        </p:spPr>
        <p:txBody>
          <a:bodyPr wrap="square">
            <a:spAutoFit/>
          </a:bodyPr>
          <a:lstStyle/>
          <a:p>
            <a:r>
              <a:rPr lang="sk-SK" b="1">
                <a:solidFill>
                  <a:srgbClr val="C00000"/>
                </a:solidFill>
                <a:latin typeface="Source Sans Pro" panose="020B0503030403020204" pitchFamily="34" charset="0"/>
                <a:ea typeface="Source Sans Pro" panose="020B0503030403020204" pitchFamily="34" charset="0"/>
              </a:rPr>
              <a:t>Aktualizované tematické oblasti podpory</a:t>
            </a:r>
          </a:p>
        </p:txBody>
      </p:sp>
      <p:cxnSp>
        <p:nvCxnSpPr>
          <p:cNvPr id="5" name="Rovná spojovacia šípka 4">
            <a:extLst>
              <a:ext uri="{FF2B5EF4-FFF2-40B4-BE49-F238E27FC236}">
                <a16:creationId xmlns:a16="http://schemas.microsoft.com/office/drawing/2014/main" id="{7350E8B3-71FB-2777-A8C2-CB6C9A91B2A6}"/>
              </a:ext>
            </a:extLst>
          </p:cNvPr>
          <p:cNvCxnSpPr>
            <a:cxnSpLocks/>
          </p:cNvCxnSpPr>
          <p:nvPr/>
        </p:nvCxnSpPr>
        <p:spPr>
          <a:xfrm>
            <a:off x="3367865" y="6189894"/>
            <a:ext cx="641972" cy="0"/>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326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8A298E9E-4618-A65D-4721-331FACCE3BA4}"/>
              </a:ext>
            </a:extLst>
          </p:cNvPr>
          <p:cNvSpPr>
            <a:spLocks noGrp="1"/>
          </p:cNvSpPr>
          <p:nvPr>
            <p:ph type="title"/>
          </p:nvPr>
        </p:nvSpPr>
        <p:spPr>
          <a:xfrm>
            <a:off x="787296" y="577919"/>
            <a:ext cx="9195886" cy="582646"/>
          </a:xfrm>
        </p:spPr>
        <p:txBody>
          <a:bodyPr/>
          <a:lstStyle/>
          <a:p>
            <a:r>
              <a:rPr lang="sk-SK">
                <a:latin typeface="Source Sans Pro"/>
                <a:ea typeface="Source Sans Pro"/>
              </a:rPr>
              <a:t>Potenciálne </a:t>
            </a:r>
            <a:r>
              <a:rPr lang="en-GB" err="1"/>
              <a:t>prieniky</a:t>
            </a:r>
            <a:r>
              <a:rPr lang="sk-SK">
                <a:latin typeface="Source Sans Pro"/>
                <a:ea typeface="Source Sans Pro"/>
              </a:rPr>
              <a:t> domén – súčasný stav</a:t>
            </a:r>
            <a:br>
              <a:rPr lang="sk-SK">
                <a:latin typeface="Source Sans Pro"/>
                <a:ea typeface="Source Sans Pro"/>
              </a:rPr>
            </a:br>
            <a:endParaRPr lang="sk-SK">
              <a:latin typeface="Source Sans Pro"/>
              <a:ea typeface="Source Sans Pro"/>
            </a:endParaRPr>
          </a:p>
        </p:txBody>
      </p:sp>
      <p:graphicFrame>
        <p:nvGraphicFramePr>
          <p:cNvPr id="9" name="Tabuľka 8">
            <a:extLst>
              <a:ext uri="{FF2B5EF4-FFF2-40B4-BE49-F238E27FC236}">
                <a16:creationId xmlns:a16="http://schemas.microsoft.com/office/drawing/2014/main" id="{C71A17DD-FF35-F1F1-25E5-F5AEC4A86B91}"/>
              </a:ext>
            </a:extLst>
          </p:cNvPr>
          <p:cNvGraphicFramePr>
            <a:graphicFrameLocks noGrp="1"/>
          </p:cNvGraphicFramePr>
          <p:nvPr>
            <p:extLst>
              <p:ext uri="{D42A27DB-BD31-4B8C-83A1-F6EECF244321}">
                <p14:modId xmlns:p14="http://schemas.microsoft.com/office/powerpoint/2010/main" val="2512276723"/>
              </p:ext>
            </p:extLst>
          </p:nvPr>
        </p:nvGraphicFramePr>
        <p:xfrm>
          <a:off x="361626" y="1188202"/>
          <a:ext cx="11004106" cy="3195261"/>
        </p:xfrm>
        <a:graphic>
          <a:graphicData uri="http://schemas.openxmlformats.org/drawingml/2006/table">
            <a:tbl>
              <a:tblPr firstRow="1" bandRow="1">
                <a:tableStyleId>{5C22544A-7EE6-4342-B048-85BDC9FD1C3A}</a:tableStyleId>
              </a:tblPr>
              <a:tblGrid>
                <a:gridCol w="2188566">
                  <a:extLst>
                    <a:ext uri="{9D8B030D-6E8A-4147-A177-3AD203B41FA5}">
                      <a16:colId xmlns:a16="http://schemas.microsoft.com/office/drawing/2014/main" val="2259105911"/>
                    </a:ext>
                  </a:extLst>
                </a:gridCol>
                <a:gridCol w="2044432">
                  <a:extLst>
                    <a:ext uri="{9D8B030D-6E8A-4147-A177-3AD203B41FA5}">
                      <a16:colId xmlns:a16="http://schemas.microsoft.com/office/drawing/2014/main" val="2488871218"/>
                    </a:ext>
                  </a:extLst>
                </a:gridCol>
                <a:gridCol w="1429397">
                  <a:extLst>
                    <a:ext uri="{9D8B030D-6E8A-4147-A177-3AD203B41FA5}">
                      <a16:colId xmlns:a16="http://schemas.microsoft.com/office/drawing/2014/main" val="1155622518"/>
                    </a:ext>
                  </a:extLst>
                </a:gridCol>
                <a:gridCol w="1673675">
                  <a:extLst>
                    <a:ext uri="{9D8B030D-6E8A-4147-A177-3AD203B41FA5}">
                      <a16:colId xmlns:a16="http://schemas.microsoft.com/office/drawing/2014/main" val="1075950589"/>
                    </a:ext>
                  </a:extLst>
                </a:gridCol>
                <a:gridCol w="1834018">
                  <a:extLst>
                    <a:ext uri="{9D8B030D-6E8A-4147-A177-3AD203B41FA5}">
                      <a16:colId xmlns:a16="http://schemas.microsoft.com/office/drawing/2014/main" val="3124710287"/>
                    </a:ext>
                  </a:extLst>
                </a:gridCol>
                <a:gridCol w="1834018">
                  <a:extLst>
                    <a:ext uri="{9D8B030D-6E8A-4147-A177-3AD203B41FA5}">
                      <a16:colId xmlns:a16="http://schemas.microsoft.com/office/drawing/2014/main" val="3461035040"/>
                    </a:ext>
                  </a:extLst>
                </a:gridCol>
              </a:tblGrid>
              <a:tr h="1713470">
                <a:tc>
                  <a:txBody>
                    <a:bodyPr/>
                    <a:lstStyle/>
                    <a:p>
                      <a:pPr lvl="0" algn="ctr">
                        <a:buNone/>
                      </a:pPr>
                      <a:r>
                        <a:rPr lang="sk-SK" sz="1600">
                          <a:latin typeface="Source Sans Pro" panose="020B0503030403020204" pitchFamily="34" charset="0"/>
                          <a:ea typeface="Source Sans Pro" panose="020B0503030403020204" pitchFamily="34" charset="0"/>
                        </a:rPr>
                        <a:t>Oblasť/téma</a:t>
                      </a:r>
                    </a:p>
                  </a:txBody>
                  <a:tcPr anchor="ctr"/>
                </a:tc>
                <a:tc>
                  <a:txBody>
                    <a:bodyPr/>
                    <a:lstStyle/>
                    <a:p>
                      <a:pPr lvl="0" algn="ctr">
                        <a:buNone/>
                      </a:pPr>
                      <a:r>
                        <a:rPr lang="sk-SK" sz="1600" b="1" i="0" u="none" strike="noStrike" noProof="0">
                          <a:solidFill>
                            <a:srgbClr val="FFFFFF"/>
                          </a:solidFill>
                          <a:latin typeface="Source Sans Pro" panose="020B0503030403020204" pitchFamily="34" charset="0"/>
                          <a:ea typeface="Source Sans Pro" panose="020B0503030403020204" pitchFamily="34" charset="0"/>
                        </a:rPr>
                        <a:t>Zdravá spoločnosť</a:t>
                      </a:r>
                      <a:r>
                        <a:rPr lang="sk-SK" sz="1600">
                          <a:latin typeface="Source Sans Pro" panose="020B0503030403020204" pitchFamily="34" charset="0"/>
                          <a:ea typeface="Source Sans Pro" panose="020B0503030403020204" pitchFamily="34" charset="0"/>
                        </a:rPr>
                        <a:t> </a:t>
                      </a:r>
                    </a:p>
                  </a:txBody>
                  <a:tcPr anchor="ctr"/>
                </a:tc>
                <a:tc>
                  <a:txBody>
                    <a:bodyPr/>
                    <a:lstStyle/>
                    <a:p>
                      <a:pPr algn="ctr"/>
                      <a:r>
                        <a:rPr lang="sk-SK" sz="1600">
                          <a:latin typeface="Source Sans Pro" panose="020B0503030403020204" pitchFamily="34" charset="0"/>
                          <a:ea typeface="Source Sans Pro" panose="020B0503030403020204" pitchFamily="34" charset="0"/>
                        </a:rPr>
                        <a:t>Priemysel</a:t>
                      </a:r>
                    </a:p>
                  </a:txBody>
                  <a:tcPr anchor="ctr"/>
                </a:tc>
                <a:tc>
                  <a:txBody>
                    <a:bodyPr/>
                    <a:lstStyle/>
                    <a:p>
                      <a:pPr algn="ctr"/>
                      <a:r>
                        <a:rPr lang="sk-SK" sz="1600">
                          <a:latin typeface="Source Sans Pro" panose="020B0503030403020204" pitchFamily="34" charset="0"/>
                          <a:ea typeface="Source Sans Pro" panose="020B0503030403020204" pitchFamily="34" charset="0"/>
                        </a:rPr>
                        <a:t>Mobilita</a:t>
                      </a:r>
                    </a:p>
                  </a:txBody>
                  <a:tcPr anchor="ctr"/>
                </a:tc>
                <a:tc>
                  <a:txBody>
                    <a:bodyPr/>
                    <a:lstStyle/>
                    <a:p>
                      <a:pPr lvl="0" algn="ctr">
                        <a:lnSpc>
                          <a:spcPct val="100000"/>
                        </a:lnSpc>
                        <a:spcBef>
                          <a:spcPts val="0"/>
                        </a:spcBef>
                        <a:spcAft>
                          <a:spcPts val="0"/>
                        </a:spcAft>
                        <a:buNone/>
                      </a:pPr>
                      <a:r>
                        <a:rPr lang="sk-SK" sz="1600" b="1" i="0" u="none" strike="noStrike" noProof="0">
                          <a:solidFill>
                            <a:srgbClr val="FFFFFF"/>
                          </a:solidFill>
                          <a:latin typeface="Source Sans Pro" panose="020B0503030403020204" pitchFamily="34" charset="0"/>
                          <a:ea typeface="Source Sans Pro" panose="020B0503030403020204" pitchFamily="34" charset="0"/>
                        </a:rPr>
                        <a:t>Potravinová konkurencieschopnosť a klimatická odolnosť</a:t>
                      </a:r>
                    </a:p>
                    <a:p>
                      <a:pPr lvl="0" algn="ctr">
                        <a:buNone/>
                      </a:pPr>
                      <a:endParaRPr lang="sk-SK" sz="1600">
                        <a:latin typeface="Source Sans Pro" panose="020B0503030403020204" pitchFamily="34" charset="0"/>
                        <a:ea typeface="Source Sans Pro" panose="020B0503030403020204" pitchFamily="34" charset="0"/>
                      </a:endParaRPr>
                    </a:p>
                  </a:txBody>
                  <a:tcPr anchor="ctr"/>
                </a:tc>
                <a:tc>
                  <a:txBody>
                    <a:bodyPr/>
                    <a:lstStyle/>
                    <a:p>
                      <a:pPr algn="ctr"/>
                      <a:r>
                        <a:rPr lang="sk-SK" sz="1600">
                          <a:latin typeface="Source Sans Pro" panose="020B0503030403020204" pitchFamily="34" charset="0"/>
                          <a:ea typeface="Source Sans Pro" panose="020B0503030403020204" pitchFamily="34" charset="0"/>
                        </a:rPr>
                        <a:t>Digitalizácia</a:t>
                      </a:r>
                    </a:p>
                  </a:txBody>
                  <a:tcPr anchor="ctr"/>
                </a:tc>
                <a:extLst>
                  <a:ext uri="{0D108BD9-81ED-4DB2-BD59-A6C34878D82A}">
                    <a16:rowId xmlns:a16="http://schemas.microsoft.com/office/drawing/2014/main" val="2049318553"/>
                  </a:ext>
                </a:extLst>
              </a:tr>
              <a:tr h="1481791">
                <a:tc>
                  <a:txBody>
                    <a:bodyPr/>
                    <a:lstStyle/>
                    <a:p>
                      <a:pPr lvl="0">
                        <a:buNone/>
                      </a:pPr>
                      <a:r>
                        <a:rPr lang="sk-SK" sz="1600" b="1" i="0" u="none" strike="noStrike" noProof="0">
                          <a:latin typeface="Source Sans Pro" panose="020B0503030403020204" pitchFamily="34" charset="0"/>
                          <a:ea typeface="Source Sans Pro" panose="020B0503030403020204" pitchFamily="34" charset="0"/>
                        </a:rPr>
                        <a:t>Materialy – biomaterialy a biotechnologie</a:t>
                      </a:r>
                    </a:p>
                  </a:txBody>
                  <a:tcPr/>
                </a:tc>
                <a:tc>
                  <a:txBody>
                    <a:bodyPr/>
                    <a:lstStyle/>
                    <a:p>
                      <a:pPr lvl="0" algn="ctr">
                        <a:lnSpc>
                          <a:spcPct val="100000"/>
                        </a:lnSpc>
                        <a:spcBef>
                          <a:spcPts val="0"/>
                        </a:spcBef>
                        <a:spcAft>
                          <a:spcPts val="0"/>
                        </a:spcAft>
                        <a:buNone/>
                      </a:pPr>
                      <a:r>
                        <a:rPr lang="sk-SK" sz="1100" b="0" i="0" u="none" strike="noStrike" noProof="0">
                          <a:solidFill>
                            <a:srgbClr val="000000"/>
                          </a:solidFill>
                          <a:latin typeface="Source Sans Pro" panose="020B0503030403020204" pitchFamily="34" charset="0"/>
                          <a:ea typeface="Source Sans Pro" panose="020B0503030403020204" pitchFamily="34" charset="0"/>
                        </a:rPr>
                        <a:t>Prioritná oblasť 3-2: Inovatívne produkty (vrátane (bio)materiálov a biotechnológií)), procesy a postupy v zdravotníctve (biomateriály v medicíne)</a:t>
                      </a:r>
                      <a:endParaRPr lang="sk-SK" sz="2400">
                        <a:latin typeface="Source Sans Pro" panose="020B0503030403020204" pitchFamily="34" charset="0"/>
                        <a:ea typeface="Source Sans Pro" panose="020B0503030403020204" pitchFamily="34" charset="0"/>
                      </a:endParaRPr>
                    </a:p>
                  </a:txBody>
                  <a:tcPr anchor="ctr"/>
                </a:tc>
                <a:tc>
                  <a:txBody>
                    <a:bodyPr/>
                    <a:lstStyle/>
                    <a:p>
                      <a:pPr lvl="0" algn="ctr">
                        <a:buNone/>
                      </a:pPr>
                      <a:r>
                        <a:rPr lang="sk-SK" sz="1100" b="0" i="0" u="none" strike="noStrike" noProof="0">
                          <a:solidFill>
                            <a:srgbClr val="000000"/>
                          </a:solidFill>
                          <a:latin typeface="Source Sans Pro" panose="020B0503030403020204" pitchFamily="34" charset="0"/>
                          <a:ea typeface="Source Sans Pro" panose="020B0503030403020204" pitchFamily="34" charset="0"/>
                        </a:rPr>
                        <a:t>Prioritná oblasť 1-3: Progresívne technológie a materiály (vývoj nových materiálov s vylepšenými vlastnosťami)</a:t>
                      </a:r>
                      <a:endParaRPr lang="sk-SK" sz="2400">
                        <a:latin typeface="Source Sans Pro" panose="020B0503030403020204" pitchFamily="34" charset="0"/>
                        <a:ea typeface="Source Sans Pro" panose="020B0503030403020204" pitchFamily="34" charset="0"/>
                      </a:endParaRPr>
                    </a:p>
                  </a:txBody>
                  <a:tcPr anchor="ctr"/>
                </a:tc>
                <a:tc>
                  <a:txBody>
                    <a:bodyPr/>
                    <a:lstStyle/>
                    <a:p>
                      <a:pPr lvl="0" algn="ctr">
                        <a:buNone/>
                      </a:pPr>
                      <a:r>
                        <a:rPr lang="sk-SK" sz="1100" b="0" i="0" u="none" strike="noStrike" noProof="0">
                          <a:solidFill>
                            <a:srgbClr val="000000"/>
                          </a:solidFill>
                          <a:latin typeface="Source Sans Pro" panose="020B0503030403020204" pitchFamily="34" charset="0"/>
                          <a:ea typeface="Source Sans Pro" panose="020B0503030403020204" pitchFamily="34" charset="0"/>
                        </a:rPr>
                        <a:t>Prioritná oblasť 2-2: Udržateľná mobilita (vývoj ľahkých a odolných materiálov pre dopravné prostriedky)</a:t>
                      </a:r>
                      <a:endParaRPr lang="sk-SK" sz="1800">
                        <a:latin typeface="Source Sans Pro" panose="020B0503030403020204" pitchFamily="34" charset="0"/>
                        <a:ea typeface="Source Sans Pro" panose="020B0503030403020204" pitchFamily="34" charset="0"/>
                      </a:endParaRPr>
                    </a:p>
                  </a:txBody>
                  <a:tcPr anchor="ctr"/>
                </a:tc>
                <a:tc>
                  <a:txBody>
                    <a:bodyPr/>
                    <a:lstStyle/>
                    <a:p>
                      <a:pPr lvl="0" algn="ctr">
                        <a:buNone/>
                      </a:pPr>
                      <a:r>
                        <a:rPr lang="sk-SK" sz="1100" b="0" i="0" u="none" strike="noStrike" noProof="0">
                          <a:solidFill>
                            <a:srgbClr val="000000"/>
                          </a:solidFill>
                          <a:latin typeface="Source Sans Pro" panose="020B0503030403020204" pitchFamily="34" charset="0"/>
                          <a:ea typeface="Source Sans Pro" panose="020B0503030403020204" pitchFamily="34" charset="0"/>
                        </a:rPr>
                        <a:t>Prioritná oblasť 4-2: obehové produkčné systémy založené na biomase (nové biomateriály)</a:t>
                      </a:r>
                      <a:endParaRPr lang="sk-SK" sz="2400">
                        <a:latin typeface="Source Sans Pro" panose="020B0503030403020204" pitchFamily="34" charset="0"/>
                        <a:ea typeface="Source Sans Pro" panose="020B0503030403020204" pitchFamily="34" charset="0"/>
                      </a:endParaRPr>
                    </a:p>
                  </a:txBody>
                  <a:tcPr anchor="ctr"/>
                </a:tc>
                <a:tc>
                  <a:txBody>
                    <a:bodyPr/>
                    <a:lstStyle/>
                    <a:p>
                      <a:pPr lvl="0" algn="ctr">
                        <a:buNone/>
                      </a:pPr>
                      <a:endParaRPr lang="sk-SK" sz="1400" b="0" i="0" u="none" strike="noStrike" noProof="0">
                        <a:latin typeface="Source Sans Pro" panose="020B0503030403020204" pitchFamily="34" charset="0"/>
                        <a:ea typeface="Source Sans Pro" panose="020B0503030403020204" pitchFamily="34" charset="0"/>
                      </a:endParaRPr>
                    </a:p>
                  </a:txBody>
                  <a:tcPr anchor="ctr"/>
                </a:tc>
                <a:extLst>
                  <a:ext uri="{0D108BD9-81ED-4DB2-BD59-A6C34878D82A}">
                    <a16:rowId xmlns:a16="http://schemas.microsoft.com/office/drawing/2014/main" val="4096478522"/>
                  </a:ext>
                </a:extLst>
              </a:tr>
            </a:tbl>
          </a:graphicData>
        </a:graphic>
      </p:graphicFrame>
      <p:graphicFrame>
        <p:nvGraphicFramePr>
          <p:cNvPr id="4" name="Tabuľka 3">
            <a:extLst>
              <a:ext uri="{FF2B5EF4-FFF2-40B4-BE49-F238E27FC236}">
                <a16:creationId xmlns:a16="http://schemas.microsoft.com/office/drawing/2014/main" id="{16EEC1AD-CEC5-7F85-39FD-F6C65E4FBBEA}"/>
              </a:ext>
            </a:extLst>
          </p:cNvPr>
          <p:cNvGraphicFramePr>
            <a:graphicFrameLocks noGrp="1"/>
          </p:cNvGraphicFramePr>
          <p:nvPr>
            <p:extLst>
              <p:ext uri="{D42A27DB-BD31-4B8C-83A1-F6EECF244321}">
                <p14:modId xmlns:p14="http://schemas.microsoft.com/office/powerpoint/2010/main" val="1169963856"/>
              </p:ext>
            </p:extLst>
          </p:nvPr>
        </p:nvGraphicFramePr>
        <p:xfrm>
          <a:off x="361625" y="4383463"/>
          <a:ext cx="11004107" cy="1896618"/>
        </p:xfrm>
        <a:graphic>
          <a:graphicData uri="http://schemas.openxmlformats.org/drawingml/2006/table">
            <a:tbl>
              <a:tblPr bandRow="1">
                <a:tableStyleId>{5C22544A-7EE6-4342-B048-85BDC9FD1C3A}</a:tableStyleId>
              </a:tblPr>
              <a:tblGrid>
                <a:gridCol w="2188568">
                  <a:extLst>
                    <a:ext uri="{9D8B030D-6E8A-4147-A177-3AD203B41FA5}">
                      <a16:colId xmlns:a16="http://schemas.microsoft.com/office/drawing/2014/main" val="1863493027"/>
                    </a:ext>
                  </a:extLst>
                </a:gridCol>
                <a:gridCol w="2040661">
                  <a:extLst>
                    <a:ext uri="{9D8B030D-6E8A-4147-A177-3AD203B41FA5}">
                      <a16:colId xmlns:a16="http://schemas.microsoft.com/office/drawing/2014/main" val="3128699177"/>
                    </a:ext>
                  </a:extLst>
                </a:gridCol>
                <a:gridCol w="1433165">
                  <a:extLst>
                    <a:ext uri="{9D8B030D-6E8A-4147-A177-3AD203B41FA5}">
                      <a16:colId xmlns:a16="http://schemas.microsoft.com/office/drawing/2014/main" val="1780692115"/>
                    </a:ext>
                  </a:extLst>
                </a:gridCol>
                <a:gridCol w="1673677">
                  <a:extLst>
                    <a:ext uri="{9D8B030D-6E8A-4147-A177-3AD203B41FA5}">
                      <a16:colId xmlns:a16="http://schemas.microsoft.com/office/drawing/2014/main" val="3242051056"/>
                    </a:ext>
                  </a:extLst>
                </a:gridCol>
                <a:gridCol w="1834018">
                  <a:extLst>
                    <a:ext uri="{9D8B030D-6E8A-4147-A177-3AD203B41FA5}">
                      <a16:colId xmlns:a16="http://schemas.microsoft.com/office/drawing/2014/main" val="4213257615"/>
                    </a:ext>
                  </a:extLst>
                </a:gridCol>
                <a:gridCol w="1834018">
                  <a:extLst>
                    <a:ext uri="{9D8B030D-6E8A-4147-A177-3AD203B41FA5}">
                      <a16:colId xmlns:a16="http://schemas.microsoft.com/office/drawing/2014/main" val="3195527009"/>
                    </a:ext>
                  </a:extLst>
                </a:gridCol>
              </a:tblGrid>
              <a:tr h="1401130">
                <a:tc>
                  <a:txBody>
                    <a:bodyPr/>
                    <a:lstStyle/>
                    <a:p>
                      <a:pPr lvl="0">
                        <a:buNone/>
                      </a:pPr>
                      <a:r>
                        <a:rPr lang="sk-SK" sz="1600" b="1" i="0" u="none" strike="noStrike" noProof="0">
                          <a:solidFill>
                            <a:srgbClr val="000000"/>
                          </a:solidFill>
                          <a:effectLst/>
                          <a:latin typeface="Source Sans Pro" panose="020B0503030403020204" pitchFamily="34" charset="0"/>
                          <a:ea typeface="Source Sans Pro" panose="020B0503030403020204" pitchFamily="34" charset="0"/>
                        </a:rPr>
                        <a:t>Dátová analytika a umelá inteligencia</a:t>
                      </a:r>
                      <a:endParaRPr lang="sk-SK" sz="1600" b="1">
                        <a:latin typeface="Source Sans Pro" panose="020B0503030403020204" pitchFamily="34" charset="0"/>
                        <a:ea typeface="Source Sans Pro" panose="020B0503030403020204" pitchFamily="34" charset="0"/>
                      </a:endParaRPr>
                    </a:p>
                  </a:txBody>
                  <a:tcPr marL="52578" marR="52578" marT="26289" marB="26289">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9E7E7"/>
                    </a:solidFill>
                  </a:tcPr>
                </a:tc>
                <a:tc>
                  <a:txBody>
                    <a:bodyPr/>
                    <a:lstStyle/>
                    <a:p>
                      <a:pPr lvl="0" algn="ctr">
                        <a:buNone/>
                      </a:pPr>
                      <a:r>
                        <a:rPr lang="sk-SK" sz="1100" b="0" i="0" u="none" strike="noStrike" noProof="0">
                          <a:solidFill>
                            <a:srgbClr val="000000"/>
                          </a:solidFill>
                          <a:effectLst/>
                          <a:latin typeface="Source Sans Pro" panose="020B0503030403020204" pitchFamily="34" charset="0"/>
                          <a:ea typeface="Source Sans Pro" panose="020B0503030403020204" pitchFamily="34" charset="0"/>
                        </a:rPr>
                        <a:t>Prioritná oblasť 3-1: Personalizovaná/precízna medicína (analýza genomických a iných Omics dát), Prioritná oblasť 3-3: Prelomové technológie v zdravotníctve (využitie AI v medicíne)</a:t>
                      </a:r>
                      <a:endParaRPr lang="sk-SK" sz="2400">
                        <a:latin typeface="Source Sans Pro" panose="020B0503030403020204" pitchFamily="34" charset="0"/>
                        <a:ea typeface="Source Sans Pro" panose="020B0503030403020204" pitchFamily="34" charset="0"/>
                      </a:endParaRPr>
                    </a:p>
                  </a:txBody>
                  <a:tcPr marL="52578" marR="52578" marT="26289" marB="26289"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9E7E7"/>
                    </a:solidFill>
                  </a:tcPr>
                </a:tc>
                <a:tc>
                  <a:txBody>
                    <a:bodyPr/>
                    <a:lstStyle/>
                    <a:p>
                      <a:pPr lvl="0" algn="ctr">
                        <a:buNone/>
                      </a:pPr>
                      <a:r>
                        <a:rPr lang="sk-SK" sz="1100" b="0" i="0" u="none" strike="noStrike" noProof="0">
                          <a:solidFill>
                            <a:srgbClr val="000000"/>
                          </a:solidFill>
                          <a:effectLst/>
                          <a:latin typeface="Source Sans Pro" panose="020B0503030403020204" pitchFamily="34" charset="0"/>
                          <a:ea typeface="Source Sans Pro" panose="020B0503030403020204" pitchFamily="34" charset="0"/>
                        </a:rPr>
                        <a:t>Prioritná oblasť 1-1: Automatizácia a robotizácia výroby a služieb, priemysel 4.0 (využitie dát na optimalizáciu výroby)</a:t>
                      </a:r>
                    </a:p>
                  </a:txBody>
                  <a:tcPr marL="52578" marR="52578" marT="26289" marB="26289"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9E7E7"/>
                    </a:solidFill>
                  </a:tcPr>
                </a:tc>
                <a:tc>
                  <a:txBody>
                    <a:bodyPr/>
                    <a:lstStyle/>
                    <a:p>
                      <a:pPr lvl="0" algn="ctr">
                        <a:buNone/>
                      </a:pPr>
                      <a:r>
                        <a:rPr lang="sk-SK" sz="1100" b="0" i="0" u="none" strike="noStrike" noProof="0">
                          <a:solidFill>
                            <a:srgbClr val="000000"/>
                          </a:solidFill>
                          <a:effectLst/>
                          <a:latin typeface="Source Sans Pro" panose="020B0503030403020204" pitchFamily="34" charset="0"/>
                          <a:ea typeface="Source Sans Pro" panose="020B0503030403020204" pitchFamily="34" charset="0"/>
                        </a:rPr>
                        <a:t>Prioritná oblasť 2-1: Inteligentná mobilita (zber a analýza dát z dopravných systémov)</a:t>
                      </a:r>
                      <a:endParaRPr lang="sk-SK" sz="2400">
                        <a:latin typeface="Source Sans Pro" panose="020B0503030403020204" pitchFamily="34" charset="0"/>
                        <a:ea typeface="Source Sans Pro" panose="020B0503030403020204" pitchFamily="34" charset="0"/>
                      </a:endParaRPr>
                    </a:p>
                  </a:txBody>
                  <a:tcPr marL="52578" marR="52578" marT="26289" marB="26289"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9E7E7"/>
                    </a:solidFill>
                  </a:tcPr>
                </a:tc>
                <a:tc>
                  <a:txBody>
                    <a:bodyPr/>
                    <a:lstStyle/>
                    <a:p>
                      <a:pPr lvl="0" algn="ctr">
                        <a:buNone/>
                      </a:pPr>
                      <a:r>
                        <a:rPr lang="sk-SK" sz="1100" b="0" i="0" u="none" strike="noStrike" noProof="0">
                          <a:solidFill>
                            <a:srgbClr val="000000"/>
                          </a:solidFill>
                          <a:effectLst/>
                          <a:latin typeface="Source Sans Pro" panose="020B0503030403020204" pitchFamily="34" charset="0"/>
                          <a:ea typeface="Source Sans Pro" panose="020B0503030403020204" pitchFamily="34" charset="0"/>
                        </a:rPr>
                        <a:t>Prioritná oblasť 4-1: Potravinová konkurencieschopnosť a odolnosť (využitie AI v agropotravinárstve), Prioritná oblasť 4-3: Budovanie zelenej infraštruktúry a udržateľné využívanie krajiny (využitie dát na monitorovanie a riadenie)</a:t>
                      </a:r>
                      <a:endParaRPr lang="sk-SK" sz="2400">
                        <a:latin typeface="Source Sans Pro" panose="020B0503030403020204" pitchFamily="34" charset="0"/>
                        <a:ea typeface="Source Sans Pro" panose="020B0503030403020204" pitchFamily="34" charset="0"/>
                      </a:endParaRPr>
                    </a:p>
                  </a:txBody>
                  <a:tcPr marL="52578" marR="52578" marT="26289" marB="26289"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9E7E7"/>
                    </a:solidFill>
                  </a:tcPr>
                </a:tc>
                <a:tc>
                  <a:txBody>
                    <a:bodyPr/>
                    <a:lstStyle/>
                    <a:p>
                      <a:pPr algn="ctr" rtl="0" fontAlgn="base"/>
                      <a:endParaRPr lang="sk-SK" sz="1400">
                        <a:effectLst/>
                        <a:latin typeface="Calibri"/>
                      </a:endParaRPr>
                    </a:p>
                  </a:txBody>
                  <a:tcPr marL="52578" marR="52578" marT="26289" marB="26289"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9E7E7"/>
                    </a:solidFill>
                  </a:tcPr>
                </a:tc>
                <a:extLst>
                  <a:ext uri="{0D108BD9-81ED-4DB2-BD59-A6C34878D82A}">
                    <a16:rowId xmlns:a16="http://schemas.microsoft.com/office/drawing/2014/main" val="1851618927"/>
                  </a:ext>
                </a:extLst>
              </a:tr>
            </a:tbl>
          </a:graphicData>
        </a:graphic>
      </p:graphicFrame>
    </p:spTree>
    <p:extLst>
      <p:ext uri="{BB962C8B-B14F-4D97-AF65-F5344CB8AC3E}">
        <p14:creationId xmlns:p14="http://schemas.microsoft.com/office/powerpoint/2010/main" val="1684158831"/>
      </p:ext>
    </p:extLst>
  </p:cSld>
  <p:clrMapOvr>
    <a:masterClrMapping/>
  </p:clrMapOvr>
  <p:extLst>
    <p:ext uri="{6950BFC3-D8DA-4A85-94F7-54DA5524770B}">
      <p188:commentRel xmlns:p188="http://schemas.microsoft.com/office/powerpoint/2018/8/main" r:id="rId2"/>
    </p:ext>
  </p:extLs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text 1"/>
          <p:cNvSpPr>
            <a:spLocks noGrp="1"/>
          </p:cNvSpPr>
          <p:nvPr>
            <p:ph type="body" sz="quarter" idx="4294967295"/>
          </p:nvPr>
        </p:nvSpPr>
        <p:spPr>
          <a:xfrm>
            <a:off x="1843804" y="3210048"/>
            <a:ext cx="8735216" cy="914930"/>
          </a:xfrm>
          <a:prstGeom prst="rect">
            <a:avLst/>
          </a:prstGeom>
        </p:spPr>
        <p:txBody>
          <a:bodyPr lIns="91440" tIns="45720" rIns="91440" bIns="45720" anchor="t"/>
          <a:lstStyle/>
          <a:p>
            <a:pPr marL="0" indent="0" algn="ctr">
              <a:buNone/>
            </a:pPr>
            <a:r>
              <a:rPr lang="sk-SK" sz="3600" b="1">
                <a:solidFill>
                  <a:srgbClr val="FF0000"/>
                </a:solidFill>
                <a:latin typeface="Source Sans Pro"/>
                <a:ea typeface="Source Sans Pro"/>
                <a:cs typeface="Segoe UI"/>
              </a:rPr>
              <a:t>DOMÉNA 5</a:t>
            </a:r>
            <a:endParaRPr lang="sk-SK" sz="3600" b="1">
              <a:solidFill>
                <a:srgbClr val="FF0000"/>
              </a:solidFill>
              <a:latin typeface="Source Sans Pro" panose="020B0503030403020204" pitchFamily="34" charset="0"/>
              <a:ea typeface="Source Sans Pro"/>
              <a:cs typeface="Segoe UI" panose="020B0502040204020203" pitchFamily="34" charset="0"/>
            </a:endParaRPr>
          </a:p>
          <a:p>
            <a:pPr marL="0" indent="0" algn="ctr">
              <a:buNone/>
            </a:pPr>
            <a:r>
              <a:rPr lang="sk-SK" sz="3600" b="1">
                <a:solidFill>
                  <a:schemeClr val="bg1"/>
                </a:solidFill>
                <a:latin typeface="Source Sans Pro"/>
                <a:ea typeface="Source Sans Pro"/>
                <a:cs typeface="Segoe UI"/>
              </a:rPr>
              <a:t>POTRAVINOVÁ KONKURENCIESCHOPNOSŤ A KLIMATICKÁ ODOLNOSŤ</a:t>
            </a:r>
            <a:endParaRPr lang="sk-SK" sz="4400" b="1">
              <a:solidFill>
                <a:schemeClr val="bg1"/>
              </a:solidFill>
              <a:latin typeface="Source Sans Pro" panose="020B0503030403020204" pitchFamily="34" charset="0"/>
              <a:ea typeface="Source Sans Pro"/>
              <a:cs typeface="Segoe UI" panose="020B0502040204020203" pitchFamily="34" charset="0"/>
            </a:endParaRPr>
          </a:p>
          <a:p>
            <a:pPr marL="0" indent="0">
              <a:buNone/>
            </a:pPr>
            <a:endParaRPr lang="sk-SK" sz="3600"/>
          </a:p>
        </p:txBody>
      </p:sp>
    </p:spTree>
    <p:extLst>
      <p:ext uri="{BB962C8B-B14F-4D97-AF65-F5344CB8AC3E}">
        <p14:creationId xmlns:p14="http://schemas.microsoft.com/office/powerpoint/2010/main" val="27257290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a:extLst>
              <a:ext uri="{FF2B5EF4-FFF2-40B4-BE49-F238E27FC236}">
                <a16:creationId xmlns:a16="http://schemas.microsoft.com/office/drawing/2014/main" id="{3529EEED-612E-B07D-093A-F410B8688BD5}"/>
              </a:ext>
            </a:extLst>
          </p:cNvPr>
          <p:cNvSpPr>
            <a:spLocks noGrp="1"/>
          </p:cNvSpPr>
          <p:nvPr>
            <p:ph type="title"/>
          </p:nvPr>
        </p:nvSpPr>
        <p:spPr>
          <a:xfrm>
            <a:off x="834234" y="569881"/>
            <a:ext cx="11008515" cy="582646"/>
          </a:xfrm>
        </p:spPr>
        <p:txBody>
          <a:bodyPr/>
          <a:lstStyle/>
          <a:p>
            <a:r>
              <a:rPr lang="sk-SK">
                <a:latin typeface="Source Sans Pro"/>
                <a:ea typeface="Source Sans Pro"/>
                <a:cs typeface="Calibri"/>
              </a:rPr>
              <a:t>Výsledok aktualizácie domény Zdravé potraviny a životné prostredie</a:t>
            </a:r>
            <a:br>
              <a:rPr lang="sk-SK">
                <a:latin typeface="Source Sans Pro" panose="020B0503030403020204" pitchFamily="34" charset="0"/>
                <a:ea typeface="Source Sans Pro" panose="020B0503030403020204" pitchFamily="34" charset="0"/>
              </a:rPr>
            </a:br>
            <a:endParaRPr lang="sk-SK">
              <a:latin typeface="Source Sans Pro" panose="020B0503030403020204" pitchFamily="34" charset="0"/>
              <a:ea typeface="Source Sans Pro" panose="020B0503030403020204" pitchFamily="34" charset="0"/>
            </a:endParaRPr>
          </a:p>
        </p:txBody>
      </p:sp>
      <p:sp>
        <p:nvSpPr>
          <p:cNvPr id="9" name="Zástupný objekt pre obrázok 8">
            <a:extLst>
              <a:ext uri="{FF2B5EF4-FFF2-40B4-BE49-F238E27FC236}">
                <a16:creationId xmlns:a16="http://schemas.microsoft.com/office/drawing/2014/main" id="{415DC869-2036-6C91-9AB7-F4E5E451FC5C}"/>
              </a:ext>
            </a:extLst>
          </p:cNvPr>
          <p:cNvSpPr>
            <a:spLocks noGrp="1"/>
          </p:cNvSpPr>
          <p:nvPr>
            <p:ph type="pic" sz="quarter" idx="4294967295"/>
          </p:nvPr>
        </p:nvSpPr>
        <p:spPr>
          <a:xfrm>
            <a:off x="6152508" y="1531602"/>
            <a:ext cx="5487161" cy="4511205"/>
          </a:xfrm>
          <a:prstGeom prst="rect">
            <a:avLst/>
          </a:prstGeom>
        </p:spPr>
        <p:txBody>
          <a:bodyPr/>
          <a:lstStyle/>
          <a:p>
            <a:pPr marL="0" lvl="1" indent="0">
              <a:spcBef>
                <a:spcPts val="1000"/>
              </a:spcBef>
              <a:buNone/>
            </a:pPr>
            <a:r>
              <a:rPr lang="sk-SK" sz="1400" b="1" dirty="0">
                <a:solidFill>
                  <a:srgbClr val="000000"/>
                </a:solidFill>
                <a:latin typeface="Source Sans Pro"/>
                <a:ea typeface="Source Sans Pro"/>
                <a:cs typeface="Calibri"/>
              </a:rPr>
              <a:t>Po aktualizácii </a:t>
            </a:r>
          </a:p>
          <a:p>
            <a:pPr marL="0" lvl="1" indent="0">
              <a:spcBef>
                <a:spcPts val="1000"/>
              </a:spcBef>
              <a:buNone/>
            </a:pPr>
            <a:r>
              <a:rPr lang="sk-SK" sz="1400" b="1" dirty="0">
                <a:solidFill>
                  <a:srgbClr val="92D050"/>
                </a:solidFill>
                <a:latin typeface="Source Sans Pro"/>
                <a:ea typeface="Source Sans Pro"/>
                <a:cs typeface="Calibri"/>
              </a:rPr>
              <a:t>4</a:t>
            </a:r>
            <a:r>
              <a:rPr lang="sk-SK" sz="1400" b="1" dirty="0">
                <a:solidFill>
                  <a:srgbClr val="000000"/>
                </a:solidFill>
                <a:latin typeface="Source Sans Pro"/>
                <a:ea typeface="Source Sans Pro"/>
                <a:cs typeface="Calibri"/>
              </a:rPr>
              <a:t> prioritné oblasti </a:t>
            </a:r>
            <a:r>
              <a:rPr lang="sk-SK" sz="1400" dirty="0">
                <a:solidFill>
                  <a:srgbClr val="000000"/>
                </a:solidFill>
                <a:latin typeface="Source Sans Pro"/>
                <a:ea typeface="Source Sans Pro"/>
                <a:cs typeface="Calibri"/>
              </a:rPr>
              <a:t>(</a:t>
            </a:r>
            <a:r>
              <a:rPr lang="sk-SK" sz="1400" b="1" dirty="0">
                <a:solidFill>
                  <a:srgbClr val="92D050"/>
                </a:solidFill>
                <a:latin typeface="Source Sans Pro"/>
                <a:ea typeface="Source Sans Pro"/>
                <a:cs typeface="Calibri"/>
              </a:rPr>
              <a:t>6</a:t>
            </a:r>
            <a:r>
              <a:rPr lang="sk-SK" sz="1400" b="1" dirty="0">
                <a:solidFill>
                  <a:srgbClr val="000000"/>
                </a:solidFill>
                <a:latin typeface="Source Sans Pro"/>
                <a:ea typeface="Source Sans Pro"/>
                <a:cs typeface="Calibri"/>
              </a:rPr>
              <a:t> </a:t>
            </a:r>
            <a:r>
              <a:rPr lang="sk-SK" sz="1400" dirty="0">
                <a:solidFill>
                  <a:srgbClr val="000000"/>
                </a:solidFill>
                <a:latin typeface="Source Sans Pro"/>
                <a:ea typeface="Source Sans Pro"/>
                <a:cs typeface="Calibri"/>
              </a:rPr>
              <a:t>tematických oblastí podpory + </a:t>
            </a:r>
            <a:r>
              <a:rPr lang="sk-SK" sz="1400" b="1" dirty="0">
                <a:solidFill>
                  <a:srgbClr val="92D050"/>
                </a:solidFill>
                <a:latin typeface="Source Sans Pro"/>
                <a:ea typeface="Source Sans Pro"/>
                <a:cs typeface="Calibri"/>
              </a:rPr>
              <a:t>3</a:t>
            </a:r>
            <a:r>
              <a:rPr lang="sk-SK" sz="1400" dirty="0">
                <a:solidFill>
                  <a:srgbClr val="000000"/>
                </a:solidFill>
                <a:latin typeface="Source Sans Pro"/>
                <a:ea typeface="Source Sans Pro"/>
                <a:cs typeface="Calibri"/>
              </a:rPr>
              <a:t> prierezové)</a:t>
            </a:r>
          </a:p>
          <a:p>
            <a:pPr marL="800100" lvl="2" indent="-342900">
              <a:spcBef>
                <a:spcPts val="1000"/>
              </a:spcBef>
              <a:buAutoNum type="arabicPeriod"/>
            </a:pPr>
            <a:r>
              <a:rPr lang="sk-SK" sz="1400" dirty="0">
                <a:solidFill>
                  <a:srgbClr val="000000"/>
                </a:solidFill>
                <a:latin typeface="Calibri"/>
                <a:ea typeface="Source Sans Pro Black"/>
                <a:cs typeface="Calibri"/>
              </a:rPr>
              <a:t>Inovácie v potravinárstve</a:t>
            </a:r>
          </a:p>
          <a:p>
            <a:pPr marL="800100" lvl="2" indent="-342900">
              <a:spcBef>
                <a:spcPts val="1000"/>
              </a:spcBef>
              <a:buAutoNum type="arabicPeriod"/>
            </a:pPr>
            <a:r>
              <a:rPr lang="sk-SK" sz="1400" dirty="0">
                <a:solidFill>
                  <a:srgbClr val="000000"/>
                </a:solidFill>
                <a:latin typeface="Calibri"/>
                <a:ea typeface="Calibri"/>
                <a:cs typeface="Calibri"/>
              </a:rPr>
              <a:t>Obehové produkčné systémy založené na biomase</a:t>
            </a:r>
          </a:p>
          <a:p>
            <a:pPr marL="800100" lvl="2" indent="-342900">
              <a:spcBef>
                <a:spcPts val="1000"/>
              </a:spcBef>
              <a:buAutoNum type="arabicPeriod"/>
            </a:pPr>
            <a:r>
              <a:rPr lang="sk-SK" sz="1400" dirty="0">
                <a:solidFill>
                  <a:srgbClr val="000000"/>
                </a:solidFill>
                <a:latin typeface="Calibri"/>
                <a:ea typeface="Calibri"/>
                <a:cs typeface="Segoe UI"/>
              </a:rPr>
              <a:t>Budovanie zelenej infraštruktúry a (súčasného) udržateľného využívania krajiny</a:t>
            </a:r>
            <a:endParaRPr lang="sk-SK" sz="1400" dirty="0">
              <a:solidFill>
                <a:srgbClr val="000000"/>
              </a:solidFill>
              <a:latin typeface="Calibri"/>
              <a:ea typeface="Calibri"/>
              <a:cs typeface="Calibri"/>
            </a:endParaRPr>
          </a:p>
          <a:p>
            <a:pPr marL="800100" lvl="2" indent="-342900">
              <a:spcBef>
                <a:spcPts val="1000"/>
              </a:spcBef>
              <a:buAutoNum type="arabicPeriod"/>
            </a:pPr>
            <a:r>
              <a:rPr lang="sk-SK" sz="1400" dirty="0">
                <a:solidFill>
                  <a:srgbClr val="000000"/>
                </a:solidFill>
                <a:latin typeface="Calibri"/>
                <a:ea typeface="Calibri"/>
                <a:cs typeface="Segoe UI"/>
              </a:rPr>
              <a:t>Manažment</a:t>
            </a:r>
            <a:r>
              <a:rPr lang="sk-SK" sz="1400" dirty="0">
                <a:solidFill>
                  <a:srgbClr val="000000"/>
                </a:solidFill>
                <a:latin typeface="Calibri"/>
                <a:ea typeface="+mn-lt"/>
                <a:cs typeface="Segoe UI"/>
              </a:rPr>
              <a:t> biodiverzity a adaptácia na klimatické zmeny</a:t>
            </a:r>
            <a:endParaRPr lang="sk-SK" sz="1400" dirty="0">
              <a:solidFill>
                <a:srgbClr val="000000"/>
              </a:solidFill>
              <a:latin typeface="Calibri"/>
              <a:ea typeface="+mn-lt"/>
              <a:cs typeface="Calibri"/>
            </a:endParaRPr>
          </a:p>
          <a:p>
            <a:pPr marL="0" lvl="1" indent="0">
              <a:spcBef>
                <a:spcPts val="1000"/>
              </a:spcBef>
              <a:buNone/>
            </a:pPr>
            <a:endParaRPr lang="sk-SK" sz="1400" b="1">
              <a:solidFill>
                <a:srgbClr val="000000"/>
              </a:solidFill>
              <a:latin typeface="Source Sans Pro"/>
              <a:ea typeface="Source Sans Pro"/>
              <a:cs typeface="Calibri"/>
            </a:endParaRPr>
          </a:p>
          <a:p>
            <a:pPr marL="0" lvl="1" indent="0">
              <a:spcBef>
                <a:spcPts val="1000"/>
              </a:spcBef>
              <a:buNone/>
            </a:pPr>
            <a:r>
              <a:rPr lang="sk-SK" sz="1400" b="1" dirty="0">
                <a:solidFill>
                  <a:srgbClr val="000000"/>
                </a:solidFill>
                <a:latin typeface="Source Sans Pro"/>
                <a:ea typeface="Source Sans Pro"/>
                <a:cs typeface="Calibri"/>
              </a:rPr>
              <a:t>Po aktualizácii </a:t>
            </a:r>
            <a:endParaRPr lang="sk-SK" sz="1400" dirty="0">
              <a:solidFill>
                <a:srgbClr val="000000"/>
              </a:solidFill>
              <a:latin typeface="Source Sans Pro"/>
              <a:ea typeface="Source Sans Pro"/>
              <a:cs typeface="Calibri"/>
            </a:endParaRPr>
          </a:p>
          <a:p>
            <a:pPr marL="342900" lvl="1" indent="-342900">
              <a:spcBef>
                <a:spcPts val="1000"/>
              </a:spcBef>
              <a:buFont typeface="Calibri" panose="020B0604020202020204" pitchFamily="34" charset="0"/>
              <a:buChar char="-"/>
            </a:pPr>
            <a:r>
              <a:rPr lang="sk-SK" sz="1400" dirty="0">
                <a:solidFill>
                  <a:srgbClr val="000000"/>
                </a:solidFill>
                <a:latin typeface="Source Sans Pro"/>
                <a:ea typeface="Source Sans Pro"/>
                <a:cs typeface="Calibri"/>
              </a:rPr>
              <a:t>Jasné nasmerovanie domény smerom k tematickým výzvam v spolupráci s vyše 40 člennou expertnou pracovnou skupinou</a:t>
            </a:r>
          </a:p>
          <a:p>
            <a:pPr marL="342900" lvl="1" indent="-342900">
              <a:spcBef>
                <a:spcPts val="1000"/>
              </a:spcBef>
              <a:buFont typeface="Calibri" panose="020B0604020202020204" pitchFamily="34" charset="0"/>
              <a:buChar char="-"/>
            </a:pPr>
            <a:r>
              <a:rPr lang="sk-SK" sz="1400" dirty="0">
                <a:solidFill>
                  <a:srgbClr val="000000"/>
                </a:solidFill>
                <a:latin typeface="Source Sans Pro"/>
                <a:ea typeface="Source Sans Pro"/>
                <a:cs typeface="Calibri"/>
              </a:rPr>
              <a:t>Zameranie sa na podporu toho čo ekosystém naozaj podporuje - podporené rozsiahlejšou dátovou analýzou</a:t>
            </a:r>
          </a:p>
          <a:p>
            <a:pPr marL="342900" lvl="1" indent="-342900">
              <a:spcBef>
                <a:spcPts val="1000"/>
              </a:spcBef>
              <a:buFont typeface="Calibri" panose="020B0604020202020204" pitchFamily="34" charset="0"/>
              <a:buChar char="-"/>
            </a:pPr>
            <a:r>
              <a:rPr lang="sk-SK" sz="1400" dirty="0">
                <a:solidFill>
                  <a:srgbClr val="000000"/>
                </a:solidFill>
                <a:latin typeface="Source Sans Pro"/>
                <a:ea typeface="Source Sans Pro"/>
                <a:cs typeface="Calibri"/>
              </a:rPr>
              <a:t>Zmena názvu domény (Potravinová konkurencieschopnosť a klimatická odolnosť) a prioritných oblastí vzhľadom na ciele </a:t>
            </a:r>
            <a:br>
              <a:rPr lang="sk-SK" sz="1400" dirty="0">
                <a:latin typeface="Source Sans Pro"/>
                <a:ea typeface="Source Sans Pro"/>
                <a:cs typeface="Calibri"/>
              </a:rPr>
            </a:br>
            <a:r>
              <a:rPr lang="sk-SK" sz="1400" dirty="0">
                <a:solidFill>
                  <a:srgbClr val="000000"/>
                </a:solidFill>
                <a:latin typeface="Source Sans Pro"/>
                <a:ea typeface="Source Sans Pro"/>
                <a:cs typeface="Calibri"/>
              </a:rPr>
              <a:t>a ich smerovanie v oblasti </a:t>
            </a:r>
            <a:r>
              <a:rPr lang="sk-SK" sz="1400" dirty="0" err="1">
                <a:solidFill>
                  <a:srgbClr val="000000"/>
                </a:solidFill>
                <a:latin typeface="Source Sans Pro"/>
                <a:ea typeface="Source Sans Pro"/>
                <a:cs typeface="Calibri"/>
              </a:rPr>
              <a:t>VVaI</a:t>
            </a:r>
            <a:endParaRPr lang="sk-SK" sz="1400" dirty="0">
              <a:solidFill>
                <a:srgbClr val="000000"/>
              </a:solidFill>
              <a:latin typeface="Source Sans Pro"/>
              <a:ea typeface="Source Sans Pro"/>
              <a:cs typeface="Calibri"/>
            </a:endParaRPr>
          </a:p>
          <a:p>
            <a:pPr marL="457200" lvl="2" indent="0">
              <a:spcBef>
                <a:spcPts val="1000"/>
              </a:spcBef>
              <a:buNone/>
            </a:pPr>
            <a:r>
              <a:rPr lang="sk-SK" sz="1400" dirty="0">
                <a:solidFill>
                  <a:srgbClr val="000000"/>
                </a:solidFill>
                <a:latin typeface="Source Sans Pro"/>
                <a:ea typeface="Source Sans Pro"/>
                <a:cs typeface="Calibri"/>
              </a:rPr>
              <a:t>                                                                                      </a:t>
            </a:r>
          </a:p>
          <a:p>
            <a:pPr marL="800100" lvl="2" indent="-342900">
              <a:spcBef>
                <a:spcPts val="1000"/>
              </a:spcBef>
              <a:buFont typeface="Calibri" panose="020B0604020202020204" pitchFamily="34" charset="0"/>
              <a:buChar char="-"/>
            </a:pPr>
            <a:endParaRPr lang="sk-SK" sz="1400">
              <a:solidFill>
                <a:srgbClr val="000000"/>
              </a:solidFill>
              <a:latin typeface="Source Sans Pro"/>
              <a:ea typeface="Source Sans Pro"/>
              <a:cs typeface="Calibri"/>
            </a:endParaRPr>
          </a:p>
          <a:p>
            <a:pPr marL="800100" lvl="2" indent="-342900">
              <a:spcBef>
                <a:spcPts val="1000"/>
              </a:spcBef>
              <a:buFont typeface="Calibri" panose="020B0604020202020204" pitchFamily="34" charset="0"/>
              <a:buChar char="-"/>
            </a:pPr>
            <a:endParaRPr lang="sk-SK" sz="1400">
              <a:solidFill>
                <a:srgbClr val="000000"/>
              </a:solidFill>
              <a:latin typeface="Source Sans Pro"/>
              <a:ea typeface="Source Sans Pro"/>
              <a:cs typeface="Calibri"/>
            </a:endParaRPr>
          </a:p>
        </p:txBody>
      </p:sp>
      <p:sp>
        <p:nvSpPr>
          <p:cNvPr id="8" name="Zástupný objekt pre obrázok 7">
            <a:extLst>
              <a:ext uri="{FF2B5EF4-FFF2-40B4-BE49-F238E27FC236}">
                <a16:creationId xmlns:a16="http://schemas.microsoft.com/office/drawing/2014/main" id="{00259B25-95C2-00D7-E74A-196B7801FD4C}"/>
              </a:ext>
            </a:extLst>
          </p:cNvPr>
          <p:cNvSpPr>
            <a:spLocks noGrp="1"/>
          </p:cNvSpPr>
          <p:nvPr>
            <p:ph type="pic" sz="quarter" idx="4294967295"/>
          </p:nvPr>
        </p:nvSpPr>
        <p:spPr>
          <a:xfrm>
            <a:off x="568178" y="1531602"/>
            <a:ext cx="5471316" cy="4407950"/>
          </a:xfrm>
          <a:prstGeom prst="rect">
            <a:avLst/>
          </a:prstGeom>
        </p:spPr>
        <p:txBody>
          <a:bodyPr/>
          <a:lstStyle/>
          <a:p>
            <a:pPr marL="0" lvl="1" indent="0">
              <a:spcBef>
                <a:spcPts val="1000"/>
              </a:spcBef>
              <a:buNone/>
            </a:pPr>
            <a:r>
              <a:rPr lang="sk-SK" sz="1400" b="1">
                <a:solidFill>
                  <a:srgbClr val="000000"/>
                </a:solidFill>
                <a:latin typeface="Source Sans Pro"/>
                <a:ea typeface="Source Sans Pro"/>
                <a:cs typeface="Calibri"/>
              </a:rPr>
              <a:t>Pred aktualizáciou </a:t>
            </a:r>
          </a:p>
          <a:p>
            <a:pPr marL="0" lvl="1" indent="0">
              <a:spcBef>
                <a:spcPts val="1000"/>
              </a:spcBef>
              <a:buNone/>
            </a:pPr>
            <a:r>
              <a:rPr lang="sk-SK" sz="1400" b="1">
                <a:solidFill>
                  <a:srgbClr val="FF0000"/>
                </a:solidFill>
                <a:latin typeface="Source Sans Pro"/>
                <a:ea typeface="Source Sans Pro"/>
                <a:cs typeface="Calibri"/>
              </a:rPr>
              <a:t>4 </a:t>
            </a:r>
            <a:r>
              <a:rPr lang="sk-SK" sz="1400" b="1">
                <a:solidFill>
                  <a:srgbClr val="000000"/>
                </a:solidFill>
                <a:latin typeface="Source Sans Pro"/>
                <a:ea typeface="Source Sans Pro"/>
                <a:cs typeface="Calibri"/>
              </a:rPr>
              <a:t>prioritné oblasti</a:t>
            </a:r>
            <a:r>
              <a:rPr lang="sk-SK" sz="1400">
                <a:solidFill>
                  <a:srgbClr val="000000"/>
                </a:solidFill>
                <a:latin typeface="Source Sans Pro"/>
                <a:ea typeface="Source Sans Pro"/>
                <a:cs typeface="Calibri"/>
              </a:rPr>
              <a:t> (</a:t>
            </a:r>
            <a:r>
              <a:rPr lang="sk-SK" sz="1400" b="1">
                <a:solidFill>
                  <a:srgbClr val="FF0000"/>
                </a:solidFill>
                <a:latin typeface="Source Sans Pro"/>
                <a:ea typeface="Source Sans Pro"/>
                <a:cs typeface="Calibri"/>
              </a:rPr>
              <a:t>54</a:t>
            </a:r>
            <a:r>
              <a:rPr lang="sk-SK" sz="1400">
                <a:solidFill>
                  <a:srgbClr val="000000"/>
                </a:solidFill>
                <a:latin typeface="Source Sans Pro"/>
                <a:ea typeface="Source Sans Pro"/>
                <a:cs typeface="Calibri"/>
              </a:rPr>
              <a:t> tematických oblastí podpory)</a:t>
            </a:r>
          </a:p>
          <a:p>
            <a:pPr marL="800100" lvl="2" indent="-342900">
              <a:spcBef>
                <a:spcPts val="1000"/>
              </a:spcBef>
              <a:buAutoNum type="arabicPeriod"/>
            </a:pPr>
            <a:r>
              <a:rPr lang="sk-SK" sz="1400">
                <a:solidFill>
                  <a:srgbClr val="000000"/>
                </a:solidFill>
                <a:ea typeface="+mn-lt"/>
                <a:cs typeface="+mn-lt"/>
              </a:rPr>
              <a:t>Systémy odolných a zdravých lokálnych potravín</a:t>
            </a:r>
          </a:p>
          <a:p>
            <a:pPr marL="800100" lvl="2" indent="-342900">
              <a:spcBef>
                <a:spcPts val="1000"/>
              </a:spcBef>
              <a:buAutoNum type="arabicPeriod"/>
            </a:pPr>
            <a:r>
              <a:rPr lang="sk-SK" sz="1400">
                <a:solidFill>
                  <a:srgbClr val="000000"/>
                </a:solidFill>
                <a:ea typeface="+mn-lt"/>
                <a:cs typeface="+mn-lt"/>
              </a:rPr>
              <a:t>Obehové produkčné systémy založené na biomase</a:t>
            </a:r>
            <a:endParaRPr lang="sk-SK" sz="1400">
              <a:solidFill>
                <a:srgbClr val="000000"/>
              </a:solidFill>
              <a:latin typeface="Source Sans Pro"/>
              <a:ea typeface="Source Sans Pro"/>
              <a:cs typeface="Calibri"/>
            </a:endParaRPr>
          </a:p>
          <a:p>
            <a:pPr marL="800100" lvl="2" indent="-342900">
              <a:spcBef>
                <a:spcPts val="1000"/>
              </a:spcBef>
              <a:buAutoNum type="arabicPeriod"/>
            </a:pPr>
            <a:r>
              <a:rPr lang="sk-SK" sz="1400">
                <a:solidFill>
                  <a:srgbClr val="000000"/>
                </a:solidFill>
                <a:ea typeface="+mn-lt"/>
                <a:cs typeface="+mn-lt"/>
              </a:rPr>
              <a:t>Spoločnosť v životnom prostredí</a:t>
            </a:r>
          </a:p>
          <a:p>
            <a:pPr marL="800100" lvl="2" indent="-342900">
              <a:spcBef>
                <a:spcPts val="1000"/>
              </a:spcBef>
              <a:buAutoNum type="arabicPeriod"/>
            </a:pPr>
            <a:r>
              <a:rPr lang="sk-SK" sz="1400">
                <a:solidFill>
                  <a:srgbClr val="000000"/>
                </a:solidFill>
                <a:ea typeface="+mn-lt"/>
                <a:cs typeface="+mn-lt"/>
              </a:rPr>
              <a:t>Udržateľné prírodné zdroje (pôda, voda, vzduch, biodiverzita, ekosystém)</a:t>
            </a:r>
            <a:endParaRPr lang="sk-SK" sz="1400">
              <a:solidFill>
                <a:srgbClr val="000000"/>
              </a:solidFill>
              <a:latin typeface="Calibri"/>
              <a:ea typeface="Calibri"/>
              <a:cs typeface="Calibri"/>
            </a:endParaRPr>
          </a:p>
          <a:p>
            <a:pPr marL="800100" lvl="2" indent="-342900">
              <a:spcBef>
                <a:spcPts val="1000"/>
              </a:spcBef>
              <a:buAutoNum type="arabicPeriod"/>
            </a:pPr>
            <a:endParaRPr lang="sk-SK" sz="1400">
              <a:solidFill>
                <a:srgbClr val="000000"/>
              </a:solidFill>
              <a:highlight>
                <a:srgbClr val="FFFF00"/>
              </a:highlight>
              <a:latin typeface="Calibri"/>
              <a:ea typeface="Calibri"/>
              <a:cs typeface="Calibri"/>
            </a:endParaRPr>
          </a:p>
          <a:p>
            <a:pPr marL="0" lvl="1" indent="0">
              <a:spcBef>
                <a:spcPts val="1000"/>
              </a:spcBef>
              <a:buNone/>
            </a:pPr>
            <a:r>
              <a:rPr lang="sk-SK" sz="1400" b="1">
                <a:solidFill>
                  <a:srgbClr val="000000"/>
                </a:solidFill>
                <a:latin typeface="Source Sans Pro"/>
                <a:ea typeface="Source Sans Pro"/>
                <a:cs typeface="Calibri"/>
              </a:rPr>
              <a:t>Pred aktualizáciou </a:t>
            </a:r>
          </a:p>
          <a:p>
            <a:pPr marL="342900" lvl="1" indent="-342900">
              <a:spcBef>
                <a:spcPts val="1000"/>
              </a:spcBef>
              <a:buFont typeface="Calibri" panose="020B0604020202020204" pitchFamily="34" charset="0"/>
              <a:buChar char="-"/>
            </a:pPr>
            <a:r>
              <a:rPr lang="sk-SK" sz="1400">
                <a:solidFill>
                  <a:srgbClr val="000000"/>
                </a:solidFill>
                <a:latin typeface="Source Sans Pro"/>
                <a:ea typeface="Source Sans Pro"/>
                <a:cs typeface="Calibri"/>
              </a:rPr>
              <a:t>Doména postavená na základoch, na ktorých sa dalo stavať a priorizovať</a:t>
            </a:r>
          </a:p>
          <a:p>
            <a:pPr marL="342900" lvl="1" indent="-342900">
              <a:spcBef>
                <a:spcPts val="1000"/>
              </a:spcBef>
              <a:buFont typeface="Calibri" panose="020B0604020202020204" pitchFamily="34" charset="0"/>
              <a:buChar char="-"/>
            </a:pPr>
            <a:r>
              <a:rPr lang="sk-SK" sz="1400">
                <a:solidFill>
                  <a:srgbClr val="000000"/>
                </a:solidFill>
                <a:latin typeface="Source Sans Pro"/>
                <a:ea typeface="Source Sans Pro"/>
                <a:cs typeface="Calibri"/>
              </a:rPr>
              <a:t>Nedostatočná dátová analýza a nedostatočné zapojenie ekosystému, slabé rezortné prepojenie</a:t>
            </a:r>
          </a:p>
          <a:p>
            <a:pPr marL="342900" lvl="1" indent="-342900">
              <a:spcBef>
                <a:spcPts val="1000"/>
              </a:spcBef>
              <a:buFont typeface="Calibri" panose="020B0604020202020204" pitchFamily="34" charset="0"/>
              <a:buChar char="-"/>
            </a:pPr>
            <a:r>
              <a:rPr lang="sk-SK" sz="1400">
                <a:solidFill>
                  <a:srgbClr val="000000"/>
                </a:solidFill>
                <a:latin typeface="Source Sans Pro"/>
                <a:ea typeface="Source Sans Pro"/>
                <a:cs typeface="Calibri"/>
              </a:rPr>
              <a:t>Veľké množstvo priorít často aj mimo </a:t>
            </a:r>
            <a:r>
              <a:rPr lang="sk-SK" sz="1400" err="1">
                <a:solidFill>
                  <a:srgbClr val="000000"/>
                </a:solidFill>
                <a:latin typeface="Source Sans Pro"/>
                <a:ea typeface="Source Sans Pro"/>
                <a:cs typeface="Calibri"/>
              </a:rPr>
              <a:t>VVaI</a:t>
            </a:r>
            <a:endParaRPr lang="sk-SK" sz="1400">
              <a:solidFill>
                <a:srgbClr val="000000"/>
              </a:solidFill>
              <a:latin typeface="Source Sans Pro"/>
              <a:ea typeface="Source Sans Pro"/>
              <a:cs typeface="Calibri"/>
            </a:endParaRPr>
          </a:p>
          <a:p>
            <a:pPr marL="457200" lvl="2" indent="0">
              <a:spcBef>
                <a:spcPts val="1000"/>
              </a:spcBef>
              <a:buNone/>
            </a:pPr>
            <a:endParaRPr lang="sk-SK" sz="1400">
              <a:solidFill>
                <a:srgbClr val="000000"/>
              </a:solidFill>
              <a:latin typeface="Source Sans Pro"/>
              <a:ea typeface="Source Sans Pro"/>
              <a:cs typeface="Calibri"/>
            </a:endParaRPr>
          </a:p>
          <a:p>
            <a:pPr marL="800100" lvl="2" indent="-342900">
              <a:spcBef>
                <a:spcPts val="1000"/>
              </a:spcBef>
              <a:buFont typeface="Calibri" panose="020B0604020202020204" pitchFamily="34" charset="0"/>
              <a:buChar char="-"/>
            </a:pPr>
            <a:endParaRPr lang="sk-SK" sz="1200">
              <a:solidFill>
                <a:srgbClr val="000000"/>
              </a:solidFill>
              <a:highlight>
                <a:srgbClr val="FFFF00"/>
              </a:highlight>
              <a:latin typeface="Source Sans Pro"/>
              <a:ea typeface="Source Sans Pro"/>
              <a:cs typeface="Calibri"/>
            </a:endParaRPr>
          </a:p>
        </p:txBody>
      </p:sp>
      <p:sp>
        <p:nvSpPr>
          <p:cNvPr id="2" name="BlokTextu 1">
            <a:extLst>
              <a:ext uri="{FF2B5EF4-FFF2-40B4-BE49-F238E27FC236}">
                <a16:creationId xmlns:a16="http://schemas.microsoft.com/office/drawing/2014/main" id="{740FEA7A-9ECB-17B9-3EE6-1591930A1AA5}"/>
              </a:ext>
            </a:extLst>
          </p:cNvPr>
          <p:cNvSpPr txBox="1"/>
          <p:nvPr/>
        </p:nvSpPr>
        <p:spPr>
          <a:xfrm>
            <a:off x="608838" y="6241426"/>
            <a:ext cx="10974323" cy="523220"/>
          </a:xfrm>
          <a:prstGeom prst="rect">
            <a:avLst/>
          </a:prstGeom>
          <a:noFill/>
        </p:spPr>
        <p:txBody>
          <a:bodyPr wrap="square" lIns="91440" tIns="45720" rIns="91440" bIns="45720" anchor="t">
            <a:spAutoFit/>
          </a:bodyPr>
          <a:lstStyle/>
          <a:p>
            <a:pPr>
              <a:defRPr sz="1800" b="0" i="0" u="none" strike="noStrike" kern="0" cap="none" spc="0" baseline="0">
                <a:solidFill>
                  <a:srgbClr val="000000"/>
                </a:solidFill>
                <a:uFillTx/>
              </a:defRPr>
            </a:pPr>
            <a:r>
              <a:rPr lang="sk-SK" sz="1400" kern="0">
                <a:solidFill>
                  <a:srgbClr val="C00000"/>
                </a:solidFill>
                <a:latin typeface="Source Sans Pro"/>
                <a:ea typeface="Source Sans Pro"/>
              </a:rPr>
              <a:t>Ciele d</a:t>
            </a:r>
            <a:r>
              <a:rPr kumimoji="0" lang="sk-SK" sz="1400" b="0" i="0" u="none" strike="noStrike" kern="0" cap="none" spc="0" normalizeH="0" baseline="0" noProof="0" err="1">
                <a:ln>
                  <a:noFill/>
                </a:ln>
                <a:solidFill>
                  <a:srgbClr val="C00000"/>
                </a:solidFill>
                <a:effectLst/>
                <a:uLnTx/>
                <a:uFillTx/>
                <a:latin typeface="Source Sans Pro"/>
                <a:ea typeface="Source Sans Pro"/>
              </a:rPr>
              <a:t>omény</a:t>
            </a:r>
            <a:r>
              <a:rPr kumimoji="0" lang="sk-SK" sz="1400" b="0" i="0" u="none" strike="noStrike" kern="0" cap="none" spc="0" normalizeH="0" baseline="0" noProof="0">
                <a:ln>
                  <a:noFill/>
                </a:ln>
                <a:solidFill>
                  <a:srgbClr val="C00000"/>
                </a:solidFill>
                <a:effectLst/>
                <a:uLnTx/>
                <a:uFillTx/>
                <a:latin typeface="Source Sans Pro"/>
                <a:ea typeface="Source Sans Pro"/>
              </a:rPr>
              <a:t> </a:t>
            </a:r>
            <a:r>
              <a:rPr lang="sk-SK" sz="1400" kern="0">
                <a:solidFill>
                  <a:srgbClr val="C00000"/>
                </a:solidFill>
                <a:latin typeface="Source Sans Pro"/>
                <a:ea typeface="Source Sans Pro"/>
              </a:rPr>
              <a:t>Potravinová konkurencieschopnosť a klimatická neutralita </a:t>
            </a:r>
            <a:r>
              <a:rPr kumimoji="0" lang="sk-SK" sz="1400" b="0" i="0" u="none" strike="noStrike" kern="0" cap="none" spc="0" normalizeH="0" baseline="0" noProof="0">
                <a:ln>
                  <a:noFill/>
                </a:ln>
                <a:solidFill>
                  <a:srgbClr val="C00000"/>
                </a:solidFill>
                <a:effectLst/>
                <a:uLnTx/>
                <a:uFillTx/>
                <a:latin typeface="Source Sans Pro"/>
                <a:ea typeface="Source Sans Pro"/>
              </a:rPr>
              <a:t>prispievajú k rozvoju strategických </a:t>
            </a:r>
            <a:r>
              <a:rPr lang="sk-SK" sz="1400" kern="0">
                <a:solidFill>
                  <a:srgbClr val="C00000"/>
                </a:solidFill>
                <a:latin typeface="Source Sans Pro"/>
                <a:ea typeface="Source Sans Pro"/>
              </a:rPr>
              <a:t>technológií EÚ – </a:t>
            </a:r>
            <a:r>
              <a:rPr lang="sk-SK" sz="1400" b="1" kern="0">
                <a:solidFill>
                  <a:srgbClr val="C00000"/>
                </a:solidFill>
                <a:latin typeface="Source Sans Pro"/>
                <a:ea typeface="Source Sans Pro"/>
              </a:rPr>
              <a:t>STEP</a:t>
            </a:r>
            <a:r>
              <a:rPr lang="sk-SK" sz="1400" kern="0">
                <a:solidFill>
                  <a:srgbClr val="C00000"/>
                </a:solidFill>
                <a:latin typeface="Source Sans Pro"/>
                <a:ea typeface="Source Sans Pro"/>
              </a:rPr>
              <a:t> a </a:t>
            </a:r>
            <a:r>
              <a:rPr kumimoji="0" lang="sk-SK" sz="1400" b="0" i="0" u="none" strike="noStrike" kern="0" cap="none" spc="0" normalizeH="0" baseline="0" noProof="0">
                <a:ln>
                  <a:noFill/>
                </a:ln>
                <a:solidFill>
                  <a:srgbClr val="C00000"/>
                </a:solidFill>
                <a:effectLst/>
                <a:uLnTx/>
                <a:uFillTx/>
                <a:latin typeface="Source Sans Pro"/>
                <a:ea typeface="Source Sans Pro"/>
              </a:rPr>
              <a:t>dosahovaniu globálnych cieľov OSN – </a:t>
            </a:r>
            <a:r>
              <a:rPr kumimoji="0" lang="sk-SK" sz="1400" b="1" i="0" u="none" strike="noStrike" kern="0" cap="none" spc="0" normalizeH="0" baseline="0" noProof="0">
                <a:ln>
                  <a:noFill/>
                </a:ln>
                <a:solidFill>
                  <a:srgbClr val="C00000"/>
                </a:solidFill>
                <a:effectLst/>
                <a:uLnTx/>
                <a:uFillTx/>
                <a:latin typeface="Source Sans Pro"/>
                <a:ea typeface="Source Sans Pro"/>
              </a:rPr>
              <a:t>Agenda 2030</a:t>
            </a:r>
          </a:p>
        </p:txBody>
      </p:sp>
    </p:spTree>
    <p:extLst>
      <p:ext uri="{BB962C8B-B14F-4D97-AF65-F5344CB8AC3E}">
        <p14:creationId xmlns:p14="http://schemas.microsoft.com/office/powerpoint/2010/main" val="30704399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a:extLst>
              <a:ext uri="{FF2B5EF4-FFF2-40B4-BE49-F238E27FC236}">
                <a16:creationId xmlns:a16="http://schemas.microsoft.com/office/drawing/2014/main" id="{3529EEED-612E-B07D-093A-F410B8688BD5}"/>
              </a:ext>
            </a:extLst>
          </p:cNvPr>
          <p:cNvSpPr>
            <a:spLocks noGrp="1"/>
          </p:cNvSpPr>
          <p:nvPr>
            <p:ph type="title"/>
          </p:nvPr>
        </p:nvSpPr>
        <p:spPr>
          <a:xfrm>
            <a:off x="834234" y="569881"/>
            <a:ext cx="9572958" cy="582646"/>
          </a:xfrm>
        </p:spPr>
        <p:txBody>
          <a:bodyPr/>
          <a:lstStyle/>
          <a:p>
            <a:r>
              <a:rPr lang="sk-SK">
                <a:latin typeface="Source Sans Pro"/>
                <a:ea typeface="Source Sans Pro"/>
                <a:cs typeface="Calibri"/>
              </a:rPr>
              <a:t>Aktualizovaná prioritná oblasť 5-1</a:t>
            </a:r>
            <a:br>
              <a:rPr lang="sk-SK">
                <a:latin typeface="Source Sans Pro" panose="020B0503030403020204" pitchFamily="34" charset="0"/>
                <a:ea typeface="Source Sans Pro" panose="020B0503030403020204" pitchFamily="34" charset="0"/>
              </a:rPr>
            </a:br>
            <a:endParaRPr lang="sk-SK">
              <a:latin typeface="Source Sans Pro" panose="020B0503030403020204" pitchFamily="34" charset="0"/>
              <a:ea typeface="Source Sans Pro" panose="020B0503030403020204" pitchFamily="34" charset="0"/>
            </a:endParaRPr>
          </a:p>
        </p:txBody>
      </p:sp>
      <p:pic>
        <p:nvPicPr>
          <p:cNvPr id="4" name="Obrázok 3" descr="Obrázok, na ktorom je text, kruh, snímka obrazovky, logo&#10;&#10;Automaticky generovaný popis">
            <a:extLst>
              <a:ext uri="{FF2B5EF4-FFF2-40B4-BE49-F238E27FC236}">
                <a16:creationId xmlns:a16="http://schemas.microsoft.com/office/drawing/2014/main" id="{E24554A1-7F29-868B-4798-43E4FEDE9250}"/>
              </a:ext>
            </a:extLst>
          </p:cNvPr>
          <p:cNvPicPr>
            <a:picLocks noChangeAspect="1"/>
          </p:cNvPicPr>
          <p:nvPr/>
        </p:nvPicPr>
        <p:blipFill>
          <a:blip r:embed="rId3"/>
          <a:stretch>
            <a:fillRect/>
          </a:stretch>
        </p:blipFill>
        <p:spPr>
          <a:xfrm>
            <a:off x="3139126" y="1677337"/>
            <a:ext cx="8956348" cy="4728478"/>
          </a:xfrm>
          <a:prstGeom prst="rect">
            <a:avLst/>
          </a:prstGeom>
        </p:spPr>
      </p:pic>
      <p:sp>
        <p:nvSpPr>
          <p:cNvPr id="5" name="BlokTextu 4">
            <a:extLst>
              <a:ext uri="{FF2B5EF4-FFF2-40B4-BE49-F238E27FC236}">
                <a16:creationId xmlns:a16="http://schemas.microsoft.com/office/drawing/2014/main" id="{2B769E5C-7226-DBFC-AA97-05904179448D}"/>
              </a:ext>
            </a:extLst>
          </p:cNvPr>
          <p:cNvSpPr txBox="1"/>
          <p:nvPr/>
        </p:nvSpPr>
        <p:spPr>
          <a:xfrm>
            <a:off x="542977" y="1230425"/>
            <a:ext cx="4896289" cy="2516586"/>
          </a:xfrm>
          <a:prstGeom prst="rect">
            <a:avLst/>
          </a:prstGeom>
          <a:noFill/>
        </p:spPr>
        <p:txBody>
          <a:bodyPr wrap="square" lIns="91440" tIns="45720" rIns="91440" bIns="45720" rtlCol="0" anchor="t">
            <a:spAutoFit/>
          </a:bodyPr>
          <a:lstStyle/>
          <a:p>
            <a:r>
              <a:rPr lang="sk-SK" b="1">
                <a:solidFill>
                  <a:srgbClr val="C00000"/>
                </a:solidFill>
                <a:latin typeface="Source Sans Pro"/>
                <a:ea typeface="Source Sans Pro"/>
              </a:rPr>
              <a:t>Transformačný cieľ prioritnej oblasti </a:t>
            </a:r>
          </a:p>
          <a:p>
            <a:pPr marL="0" lvl="1">
              <a:lnSpc>
                <a:spcPct val="90000"/>
              </a:lnSpc>
              <a:spcBef>
                <a:spcPts val="1000"/>
              </a:spcBef>
            </a:pPr>
            <a:r>
              <a:rPr lang="sk-SK" sz="1600">
                <a:solidFill>
                  <a:srgbClr val="000000"/>
                </a:solidFill>
                <a:latin typeface="Source Sans Pro"/>
                <a:ea typeface="Source Sans Pro"/>
                <a:cs typeface="Calibri"/>
              </a:rPr>
              <a:t>Vytvoriť a posilniť inovatívne prostredie pre zvýšenie konkurencieschopnosti prvovýrobcov, výrobcov potravín, podporiť zaostávajúci technologický rozvoj a inovačnú výkonnosť. Znížiť negatívne saldo zahranično-obchodnej výmeny a vytvoriť podmienky pre využitie odpadov v potravinovom reťazci, sekundárne spracovanie odpadov z prvovýroby a výroby potravín a spracovanie vedľajších produktov.</a:t>
            </a:r>
          </a:p>
          <a:p>
            <a:endParaRPr lang="sk-SK" sz="1600"/>
          </a:p>
        </p:txBody>
      </p:sp>
      <p:sp>
        <p:nvSpPr>
          <p:cNvPr id="9" name="BlokTextu 8">
            <a:extLst>
              <a:ext uri="{FF2B5EF4-FFF2-40B4-BE49-F238E27FC236}">
                <a16:creationId xmlns:a16="http://schemas.microsoft.com/office/drawing/2014/main" id="{3ECECCD2-3AB9-4942-FB23-71F4CABB3EFC}"/>
              </a:ext>
            </a:extLst>
          </p:cNvPr>
          <p:cNvSpPr txBox="1"/>
          <p:nvPr/>
        </p:nvSpPr>
        <p:spPr>
          <a:xfrm>
            <a:off x="471340" y="4336141"/>
            <a:ext cx="3139126" cy="646331"/>
          </a:xfrm>
          <a:prstGeom prst="rect">
            <a:avLst/>
          </a:prstGeom>
          <a:noFill/>
        </p:spPr>
        <p:txBody>
          <a:bodyPr wrap="square">
            <a:spAutoFit/>
          </a:bodyPr>
          <a:lstStyle/>
          <a:p>
            <a:r>
              <a:rPr lang="sk-SK" b="1">
                <a:solidFill>
                  <a:srgbClr val="C00000"/>
                </a:solidFill>
                <a:latin typeface="Source Sans Pro" panose="020B0503030403020204" pitchFamily="34" charset="0"/>
                <a:ea typeface="Source Sans Pro" panose="020B0503030403020204" pitchFamily="34" charset="0"/>
              </a:rPr>
              <a:t>Aktualizované tematické oblasti podpory</a:t>
            </a:r>
          </a:p>
        </p:txBody>
      </p:sp>
      <p:cxnSp>
        <p:nvCxnSpPr>
          <p:cNvPr id="10" name="Rovná spojovacia šípka 9">
            <a:extLst>
              <a:ext uri="{FF2B5EF4-FFF2-40B4-BE49-F238E27FC236}">
                <a16:creationId xmlns:a16="http://schemas.microsoft.com/office/drawing/2014/main" id="{F5FFF279-EDD1-0134-0881-5C501EC6CDEB}"/>
              </a:ext>
            </a:extLst>
          </p:cNvPr>
          <p:cNvCxnSpPr>
            <a:cxnSpLocks/>
          </p:cNvCxnSpPr>
          <p:nvPr/>
        </p:nvCxnSpPr>
        <p:spPr>
          <a:xfrm>
            <a:off x="3289480" y="4722392"/>
            <a:ext cx="641972" cy="0"/>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26029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a:extLst>
              <a:ext uri="{FF2B5EF4-FFF2-40B4-BE49-F238E27FC236}">
                <a16:creationId xmlns:a16="http://schemas.microsoft.com/office/drawing/2014/main" id="{3529EEED-612E-B07D-093A-F410B8688BD5}"/>
              </a:ext>
            </a:extLst>
          </p:cNvPr>
          <p:cNvSpPr>
            <a:spLocks noGrp="1"/>
          </p:cNvSpPr>
          <p:nvPr>
            <p:ph type="title"/>
          </p:nvPr>
        </p:nvSpPr>
        <p:spPr/>
        <p:txBody>
          <a:bodyPr/>
          <a:lstStyle/>
          <a:p>
            <a:r>
              <a:rPr lang="sk-SK">
                <a:latin typeface="Source Sans Pro"/>
                <a:ea typeface="Source Sans Pro"/>
                <a:cs typeface="Calibri"/>
              </a:rPr>
              <a:t>Aktualizovaná prioritná oblasť 5-2</a:t>
            </a:r>
            <a:br>
              <a:rPr lang="sk-SK">
                <a:latin typeface="Source Sans Pro" panose="020B0503030403020204" pitchFamily="34" charset="0"/>
                <a:ea typeface="Source Sans Pro" panose="020B0503030403020204" pitchFamily="34" charset="0"/>
              </a:rPr>
            </a:br>
            <a:endParaRPr lang="sk-SK">
              <a:latin typeface="Source Sans Pro" panose="020B0503030403020204" pitchFamily="34" charset="0"/>
              <a:ea typeface="Source Sans Pro" panose="020B0503030403020204" pitchFamily="34" charset="0"/>
            </a:endParaRPr>
          </a:p>
        </p:txBody>
      </p:sp>
      <p:pic>
        <p:nvPicPr>
          <p:cNvPr id="2" name="Obrázok 1" descr="Obrázok, na ktorom je text, logo, kruh, snímka obrazovky&#10;&#10;Automaticky generovaný popis">
            <a:extLst>
              <a:ext uri="{FF2B5EF4-FFF2-40B4-BE49-F238E27FC236}">
                <a16:creationId xmlns:a16="http://schemas.microsoft.com/office/drawing/2014/main" id="{C66E23CF-1175-EB3B-40FE-CB039C15E76C}"/>
              </a:ext>
            </a:extLst>
          </p:cNvPr>
          <p:cNvPicPr>
            <a:picLocks noChangeAspect="1"/>
          </p:cNvPicPr>
          <p:nvPr/>
        </p:nvPicPr>
        <p:blipFill>
          <a:blip r:embed="rId3"/>
          <a:stretch>
            <a:fillRect/>
          </a:stretch>
        </p:blipFill>
        <p:spPr>
          <a:xfrm>
            <a:off x="2875280" y="1564601"/>
            <a:ext cx="9316720" cy="4951138"/>
          </a:xfrm>
          <a:prstGeom prst="rect">
            <a:avLst/>
          </a:prstGeom>
        </p:spPr>
      </p:pic>
      <p:sp>
        <p:nvSpPr>
          <p:cNvPr id="3" name="BlokTextu 2">
            <a:extLst>
              <a:ext uri="{FF2B5EF4-FFF2-40B4-BE49-F238E27FC236}">
                <a16:creationId xmlns:a16="http://schemas.microsoft.com/office/drawing/2014/main" id="{5ECD4B4B-C823-580E-9C19-46EA3A8C748F}"/>
              </a:ext>
            </a:extLst>
          </p:cNvPr>
          <p:cNvSpPr txBox="1"/>
          <p:nvPr/>
        </p:nvSpPr>
        <p:spPr>
          <a:xfrm>
            <a:off x="542977" y="1230425"/>
            <a:ext cx="6027505" cy="2177006"/>
          </a:xfrm>
          <a:prstGeom prst="rect">
            <a:avLst/>
          </a:prstGeom>
          <a:noFill/>
        </p:spPr>
        <p:txBody>
          <a:bodyPr wrap="square" lIns="91440" tIns="45720" rIns="91440" bIns="45720" rtlCol="0" anchor="t">
            <a:spAutoFit/>
          </a:bodyPr>
          <a:lstStyle/>
          <a:p>
            <a:r>
              <a:rPr lang="sk-SK" b="1">
                <a:solidFill>
                  <a:srgbClr val="C00000"/>
                </a:solidFill>
                <a:latin typeface="Source Sans Pro"/>
                <a:ea typeface="Source Sans Pro"/>
              </a:rPr>
              <a:t>Transformačný cieľ prioritnej oblasti </a:t>
            </a:r>
          </a:p>
          <a:p>
            <a:pPr marL="0" lvl="1">
              <a:lnSpc>
                <a:spcPct val="90000"/>
              </a:lnSpc>
              <a:spcBef>
                <a:spcPts val="1000"/>
              </a:spcBef>
            </a:pPr>
            <a:r>
              <a:rPr lang="sk-SK" sz="1600">
                <a:solidFill>
                  <a:srgbClr val="000000"/>
                </a:solidFill>
                <a:latin typeface="Source Sans Pro"/>
                <a:ea typeface="Segoe UI"/>
                <a:cs typeface="Segoe UI"/>
              </a:rPr>
              <a:t>Podporovať inovatívne riešenia pre udržateľné biosystémy a biotechnológie, systémy produkcie biomasy a inovatívne riešenia pre implementáciu obehového </a:t>
            </a:r>
            <a:r>
              <a:rPr lang="sk-SK" sz="1600" err="1">
                <a:solidFill>
                  <a:srgbClr val="000000"/>
                </a:solidFill>
                <a:latin typeface="Source Sans Pro"/>
                <a:ea typeface="Segoe UI"/>
                <a:cs typeface="Segoe UI"/>
              </a:rPr>
              <a:t>biohospodárstva</a:t>
            </a:r>
            <a:r>
              <a:rPr lang="sk-SK" sz="1600">
                <a:solidFill>
                  <a:srgbClr val="000000"/>
                </a:solidFill>
                <a:latin typeface="Source Sans Pro"/>
                <a:ea typeface="Segoe UI"/>
                <a:cs typeface="Segoe UI"/>
              </a:rPr>
              <a:t> a zabezpečiť dlhodobo udržateľné odvetvia výroby založené na biomase. Zároveň zabezpečiť udržateľné hospodárenie s pôdou a vodou s cieľom udržania kvality a kvantity biomasy. </a:t>
            </a:r>
            <a:endParaRPr lang="sk-SK" sz="1600">
              <a:latin typeface="Source Sans Pro"/>
              <a:ea typeface="Source Sans Pro"/>
            </a:endParaRPr>
          </a:p>
          <a:p>
            <a:pPr marL="0" lvl="1">
              <a:lnSpc>
                <a:spcPct val="90000"/>
              </a:lnSpc>
              <a:spcBef>
                <a:spcPts val="1000"/>
              </a:spcBef>
            </a:pPr>
            <a:endParaRPr lang="sk-SK" sz="1600"/>
          </a:p>
        </p:txBody>
      </p:sp>
      <p:sp>
        <p:nvSpPr>
          <p:cNvPr id="9" name="BlokTextu 8">
            <a:extLst>
              <a:ext uri="{FF2B5EF4-FFF2-40B4-BE49-F238E27FC236}">
                <a16:creationId xmlns:a16="http://schemas.microsoft.com/office/drawing/2014/main" id="{56193A1E-DE18-0332-90F4-C313B7DF47E7}"/>
              </a:ext>
            </a:extLst>
          </p:cNvPr>
          <p:cNvSpPr txBox="1"/>
          <p:nvPr/>
        </p:nvSpPr>
        <p:spPr>
          <a:xfrm>
            <a:off x="542977" y="4429257"/>
            <a:ext cx="3139126" cy="646331"/>
          </a:xfrm>
          <a:prstGeom prst="rect">
            <a:avLst/>
          </a:prstGeom>
          <a:noFill/>
        </p:spPr>
        <p:txBody>
          <a:bodyPr wrap="square">
            <a:spAutoFit/>
          </a:bodyPr>
          <a:lstStyle/>
          <a:p>
            <a:r>
              <a:rPr lang="sk-SK" b="1">
                <a:solidFill>
                  <a:srgbClr val="C00000"/>
                </a:solidFill>
                <a:latin typeface="Source Sans Pro" panose="020B0503030403020204" pitchFamily="34" charset="0"/>
                <a:ea typeface="Source Sans Pro" panose="020B0503030403020204" pitchFamily="34" charset="0"/>
              </a:rPr>
              <a:t>Aktualizované tematické oblasti podpory</a:t>
            </a:r>
          </a:p>
        </p:txBody>
      </p:sp>
      <p:cxnSp>
        <p:nvCxnSpPr>
          <p:cNvPr id="11" name="Rovná spojovacia šípka 10">
            <a:extLst>
              <a:ext uri="{FF2B5EF4-FFF2-40B4-BE49-F238E27FC236}">
                <a16:creationId xmlns:a16="http://schemas.microsoft.com/office/drawing/2014/main" id="{079793B7-63F4-62AB-E71F-25CC3EEC9097}"/>
              </a:ext>
            </a:extLst>
          </p:cNvPr>
          <p:cNvCxnSpPr>
            <a:cxnSpLocks/>
          </p:cNvCxnSpPr>
          <p:nvPr/>
        </p:nvCxnSpPr>
        <p:spPr>
          <a:xfrm>
            <a:off x="3361117" y="4815508"/>
            <a:ext cx="641972" cy="0"/>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52330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a:extLst>
              <a:ext uri="{FF2B5EF4-FFF2-40B4-BE49-F238E27FC236}">
                <a16:creationId xmlns:a16="http://schemas.microsoft.com/office/drawing/2014/main" id="{3529EEED-612E-B07D-093A-F410B8688BD5}"/>
              </a:ext>
            </a:extLst>
          </p:cNvPr>
          <p:cNvSpPr>
            <a:spLocks noGrp="1"/>
          </p:cNvSpPr>
          <p:nvPr>
            <p:ph type="title"/>
          </p:nvPr>
        </p:nvSpPr>
        <p:spPr/>
        <p:txBody>
          <a:bodyPr/>
          <a:lstStyle/>
          <a:p>
            <a:r>
              <a:rPr lang="sk-SK">
                <a:latin typeface="Source Sans Pro"/>
                <a:ea typeface="Source Sans Pro"/>
                <a:cs typeface="Calibri"/>
              </a:rPr>
              <a:t>Aktualizovaná prioritná oblasť 5-3</a:t>
            </a:r>
            <a:br>
              <a:rPr lang="sk-SK">
                <a:latin typeface="Source Sans Pro" panose="020B0503030403020204" pitchFamily="34" charset="0"/>
                <a:ea typeface="Source Sans Pro" panose="020B0503030403020204" pitchFamily="34" charset="0"/>
              </a:rPr>
            </a:br>
            <a:endParaRPr lang="sk-SK">
              <a:latin typeface="Source Sans Pro" panose="020B0503030403020204" pitchFamily="34" charset="0"/>
              <a:ea typeface="Source Sans Pro" panose="020B0503030403020204" pitchFamily="34" charset="0"/>
            </a:endParaRPr>
          </a:p>
        </p:txBody>
      </p:sp>
      <p:pic>
        <p:nvPicPr>
          <p:cNvPr id="3" name="Obrázok 2" descr="Obrázok, na ktorom je text, kruh, logo, dizajn&#10;&#10;Automaticky generovaný popis">
            <a:extLst>
              <a:ext uri="{FF2B5EF4-FFF2-40B4-BE49-F238E27FC236}">
                <a16:creationId xmlns:a16="http://schemas.microsoft.com/office/drawing/2014/main" id="{57541E7E-A9F5-94BC-5E55-619A5E174338}"/>
              </a:ext>
            </a:extLst>
          </p:cNvPr>
          <p:cNvPicPr>
            <a:picLocks noChangeAspect="1"/>
          </p:cNvPicPr>
          <p:nvPr/>
        </p:nvPicPr>
        <p:blipFill>
          <a:blip r:embed="rId3"/>
          <a:stretch>
            <a:fillRect/>
          </a:stretch>
        </p:blipFill>
        <p:spPr>
          <a:xfrm>
            <a:off x="3411521" y="1989243"/>
            <a:ext cx="9544050" cy="4831080"/>
          </a:xfrm>
          <a:prstGeom prst="rect">
            <a:avLst/>
          </a:prstGeom>
        </p:spPr>
      </p:pic>
      <p:sp>
        <p:nvSpPr>
          <p:cNvPr id="2" name="BlokTextu 1">
            <a:extLst>
              <a:ext uri="{FF2B5EF4-FFF2-40B4-BE49-F238E27FC236}">
                <a16:creationId xmlns:a16="http://schemas.microsoft.com/office/drawing/2014/main" id="{6C34D1E5-68EA-3CE4-213A-B1A5E3EEB570}"/>
              </a:ext>
            </a:extLst>
          </p:cNvPr>
          <p:cNvSpPr txBox="1"/>
          <p:nvPr/>
        </p:nvSpPr>
        <p:spPr>
          <a:xfrm>
            <a:off x="542977" y="1230425"/>
            <a:ext cx="6150054" cy="2688941"/>
          </a:xfrm>
          <a:prstGeom prst="rect">
            <a:avLst/>
          </a:prstGeom>
          <a:noFill/>
        </p:spPr>
        <p:txBody>
          <a:bodyPr wrap="square" lIns="91440" tIns="45720" rIns="91440" bIns="45720" rtlCol="0" anchor="t">
            <a:spAutoFit/>
          </a:bodyPr>
          <a:lstStyle/>
          <a:p>
            <a:r>
              <a:rPr lang="sk-SK" b="1">
                <a:solidFill>
                  <a:srgbClr val="C00000"/>
                </a:solidFill>
                <a:latin typeface="Source Sans Pro"/>
                <a:ea typeface="Source Sans Pro"/>
              </a:rPr>
              <a:t>Transformačný cieľ prioritnej oblasti </a:t>
            </a:r>
          </a:p>
          <a:p>
            <a:pPr marL="0" lvl="1">
              <a:lnSpc>
                <a:spcPct val="90000"/>
              </a:lnSpc>
              <a:spcBef>
                <a:spcPts val="1000"/>
              </a:spcBef>
            </a:pPr>
            <a:r>
              <a:rPr lang="sk-SK" sz="1600">
                <a:solidFill>
                  <a:srgbClr val="000000"/>
                </a:solidFill>
                <a:latin typeface="Source Sans Pro"/>
                <a:cs typeface="Segoe UI"/>
              </a:rPr>
              <a:t>Zaviesť a podporiť inovatívne prístupy v manažmente biodiverzity v súvislosti s klimatickými zmenami, ktoré dokážu reagovať na výzvy spojené s globálnymi </a:t>
            </a:r>
            <a:r>
              <a:rPr lang="sk-SK" sz="1600" err="1">
                <a:solidFill>
                  <a:srgbClr val="000000"/>
                </a:solidFill>
                <a:latin typeface="Source Sans Pro"/>
                <a:cs typeface="Segoe UI"/>
              </a:rPr>
              <a:t>megatrendmi</a:t>
            </a:r>
            <a:r>
              <a:rPr lang="sk-SK" sz="1600">
                <a:solidFill>
                  <a:srgbClr val="000000"/>
                </a:solidFill>
                <a:latin typeface="Source Sans Pro"/>
                <a:cs typeface="Segoe UI"/>
              </a:rPr>
              <a:t>, ako je udržateľnosť súčasného využívania krajiny. Využívať zdroje a prírodu s dôrazom na zníženie environmentálneho zaťaženia a udržateľnosť pri zvýšení konkurenčných výhod. Zároveň podporiť budovanie zelenej infraštruktúry s cieľom znížiť dopady klimatickej zmeny na poľnohospodársku a lesnú krajinu. </a:t>
            </a:r>
          </a:p>
          <a:p>
            <a:pPr marL="0" lvl="1">
              <a:lnSpc>
                <a:spcPct val="90000"/>
              </a:lnSpc>
              <a:spcBef>
                <a:spcPts val="1000"/>
              </a:spcBef>
            </a:pPr>
            <a:endParaRPr lang="sk-SK" sz="1600"/>
          </a:p>
        </p:txBody>
      </p:sp>
      <p:sp>
        <p:nvSpPr>
          <p:cNvPr id="8" name="BlokTextu 7">
            <a:extLst>
              <a:ext uri="{FF2B5EF4-FFF2-40B4-BE49-F238E27FC236}">
                <a16:creationId xmlns:a16="http://schemas.microsoft.com/office/drawing/2014/main" id="{60876486-4376-9925-37AC-E53D301C0AB0}"/>
              </a:ext>
            </a:extLst>
          </p:cNvPr>
          <p:cNvSpPr txBox="1"/>
          <p:nvPr/>
        </p:nvSpPr>
        <p:spPr>
          <a:xfrm>
            <a:off x="542977" y="4524677"/>
            <a:ext cx="3139126" cy="646331"/>
          </a:xfrm>
          <a:prstGeom prst="rect">
            <a:avLst/>
          </a:prstGeom>
          <a:noFill/>
        </p:spPr>
        <p:txBody>
          <a:bodyPr wrap="square">
            <a:spAutoFit/>
          </a:bodyPr>
          <a:lstStyle/>
          <a:p>
            <a:r>
              <a:rPr lang="sk-SK" b="1">
                <a:solidFill>
                  <a:srgbClr val="C00000"/>
                </a:solidFill>
                <a:latin typeface="Source Sans Pro" panose="020B0503030403020204" pitchFamily="34" charset="0"/>
                <a:ea typeface="Source Sans Pro" panose="020B0503030403020204" pitchFamily="34" charset="0"/>
              </a:rPr>
              <a:t>Aktualizované tematické oblasti podpory</a:t>
            </a:r>
          </a:p>
        </p:txBody>
      </p:sp>
      <p:cxnSp>
        <p:nvCxnSpPr>
          <p:cNvPr id="9" name="Rovná spojovacia šípka 8">
            <a:extLst>
              <a:ext uri="{FF2B5EF4-FFF2-40B4-BE49-F238E27FC236}">
                <a16:creationId xmlns:a16="http://schemas.microsoft.com/office/drawing/2014/main" id="{3A783F5E-27CB-8D11-18C1-4723D3D2BD63}"/>
              </a:ext>
            </a:extLst>
          </p:cNvPr>
          <p:cNvCxnSpPr>
            <a:cxnSpLocks/>
          </p:cNvCxnSpPr>
          <p:nvPr/>
        </p:nvCxnSpPr>
        <p:spPr>
          <a:xfrm>
            <a:off x="3361117" y="4910928"/>
            <a:ext cx="641972" cy="0"/>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17195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a:extLst>
              <a:ext uri="{FF2B5EF4-FFF2-40B4-BE49-F238E27FC236}">
                <a16:creationId xmlns:a16="http://schemas.microsoft.com/office/drawing/2014/main" id="{3529EEED-612E-B07D-093A-F410B8688BD5}"/>
              </a:ext>
            </a:extLst>
          </p:cNvPr>
          <p:cNvSpPr>
            <a:spLocks noGrp="1"/>
          </p:cNvSpPr>
          <p:nvPr>
            <p:ph type="title"/>
          </p:nvPr>
        </p:nvSpPr>
        <p:spPr/>
        <p:txBody>
          <a:bodyPr/>
          <a:lstStyle/>
          <a:p>
            <a:r>
              <a:rPr lang="sk-SK">
                <a:latin typeface="Source Sans Pro"/>
                <a:ea typeface="Source Sans Pro"/>
                <a:cs typeface="Calibri"/>
              </a:rPr>
              <a:t>Aktualizovaná prioritná oblasť 5-4</a:t>
            </a:r>
            <a:br>
              <a:rPr lang="sk-SK">
                <a:latin typeface="Source Sans Pro" panose="020B0503030403020204" pitchFamily="34" charset="0"/>
                <a:ea typeface="Source Sans Pro" panose="020B0503030403020204" pitchFamily="34" charset="0"/>
              </a:rPr>
            </a:br>
            <a:endParaRPr lang="sk-SK">
              <a:latin typeface="Source Sans Pro" panose="020B0503030403020204" pitchFamily="34" charset="0"/>
              <a:ea typeface="Source Sans Pro" panose="020B0503030403020204" pitchFamily="34" charset="0"/>
            </a:endParaRPr>
          </a:p>
        </p:txBody>
      </p:sp>
      <p:pic>
        <p:nvPicPr>
          <p:cNvPr id="3" name="Obrázok 2" descr="Obrázok, na ktorom je text, kruh, logo, snímka obrazovky&#10;&#10;Automaticky generovaný popis">
            <a:extLst>
              <a:ext uri="{FF2B5EF4-FFF2-40B4-BE49-F238E27FC236}">
                <a16:creationId xmlns:a16="http://schemas.microsoft.com/office/drawing/2014/main" id="{549B1628-1C46-69E6-FB92-1316AEE4F87C}"/>
              </a:ext>
            </a:extLst>
          </p:cNvPr>
          <p:cNvPicPr>
            <a:picLocks noChangeAspect="1"/>
          </p:cNvPicPr>
          <p:nvPr/>
        </p:nvPicPr>
        <p:blipFill>
          <a:blip r:embed="rId3"/>
          <a:stretch>
            <a:fillRect/>
          </a:stretch>
        </p:blipFill>
        <p:spPr>
          <a:xfrm>
            <a:off x="3313982" y="1403000"/>
            <a:ext cx="9649948" cy="5298410"/>
          </a:xfrm>
          <a:prstGeom prst="rect">
            <a:avLst/>
          </a:prstGeom>
        </p:spPr>
      </p:pic>
      <p:sp>
        <p:nvSpPr>
          <p:cNvPr id="2" name="BlokTextu 1">
            <a:extLst>
              <a:ext uri="{FF2B5EF4-FFF2-40B4-BE49-F238E27FC236}">
                <a16:creationId xmlns:a16="http://schemas.microsoft.com/office/drawing/2014/main" id="{6658F4B3-9A36-9666-B3D4-9186B47D43BF}"/>
              </a:ext>
            </a:extLst>
          </p:cNvPr>
          <p:cNvSpPr txBox="1"/>
          <p:nvPr/>
        </p:nvSpPr>
        <p:spPr>
          <a:xfrm>
            <a:off x="495842" y="1152527"/>
            <a:ext cx="6150054" cy="2526846"/>
          </a:xfrm>
          <a:prstGeom prst="rect">
            <a:avLst/>
          </a:prstGeom>
          <a:noFill/>
        </p:spPr>
        <p:txBody>
          <a:bodyPr wrap="square" lIns="91440" tIns="45720" rIns="91440" bIns="45720" rtlCol="0" anchor="t">
            <a:spAutoFit/>
          </a:bodyPr>
          <a:lstStyle/>
          <a:p>
            <a:r>
              <a:rPr lang="sk-SK" b="1">
                <a:solidFill>
                  <a:srgbClr val="C00000"/>
                </a:solidFill>
                <a:latin typeface="Source Sans Pro"/>
                <a:ea typeface="Source Sans Pro"/>
              </a:rPr>
              <a:t>Transformačný cieľ prioritnej oblasti </a:t>
            </a:r>
          </a:p>
          <a:p>
            <a:pPr marL="0" lvl="1">
              <a:lnSpc>
                <a:spcPct val="90000"/>
              </a:lnSpc>
              <a:spcBef>
                <a:spcPts val="1000"/>
              </a:spcBef>
            </a:pPr>
            <a:r>
              <a:rPr lang="cs-CZ" sz="1600" err="1">
                <a:solidFill>
                  <a:srgbClr val="000000"/>
                </a:solidFill>
                <a:latin typeface="Source Sans Pro"/>
                <a:cs typeface="Segoe UI"/>
              </a:rPr>
              <a:t>Zlepšiť</a:t>
            </a:r>
            <a:r>
              <a:rPr lang="cs-CZ" sz="1600">
                <a:solidFill>
                  <a:srgbClr val="000000"/>
                </a:solidFill>
                <a:latin typeface="Source Sans Pro"/>
                <a:cs typeface="Segoe UI"/>
              </a:rPr>
              <a:t> </a:t>
            </a:r>
            <a:r>
              <a:rPr lang="cs-CZ" sz="1600" err="1">
                <a:solidFill>
                  <a:srgbClr val="000000"/>
                </a:solidFill>
                <a:latin typeface="Source Sans Pro"/>
                <a:cs typeface="Segoe UI"/>
              </a:rPr>
              <a:t>manažment</a:t>
            </a:r>
            <a:r>
              <a:rPr lang="cs-CZ" sz="1600">
                <a:solidFill>
                  <a:srgbClr val="000000"/>
                </a:solidFill>
                <a:latin typeface="Source Sans Pro"/>
                <a:cs typeface="Segoe UI"/>
              </a:rPr>
              <a:t> </a:t>
            </a:r>
            <a:r>
              <a:rPr lang="cs-CZ" sz="1600" err="1">
                <a:solidFill>
                  <a:srgbClr val="000000"/>
                </a:solidFill>
                <a:latin typeface="Source Sans Pro"/>
                <a:cs typeface="Segoe UI"/>
              </a:rPr>
              <a:t>pôdy</a:t>
            </a:r>
            <a:r>
              <a:rPr lang="cs-CZ" sz="1600">
                <a:solidFill>
                  <a:srgbClr val="000000"/>
                </a:solidFill>
                <a:latin typeface="Source Sans Pro"/>
                <a:cs typeface="Segoe UI"/>
              </a:rPr>
              <a:t> </a:t>
            </a:r>
            <a:r>
              <a:rPr lang="cs-CZ" sz="1600" err="1">
                <a:solidFill>
                  <a:srgbClr val="000000"/>
                </a:solidFill>
                <a:latin typeface="Source Sans Pro"/>
                <a:cs typeface="Segoe UI"/>
              </a:rPr>
              <a:t>pri</a:t>
            </a:r>
            <a:r>
              <a:rPr lang="cs-CZ" sz="1600">
                <a:solidFill>
                  <a:srgbClr val="000000"/>
                </a:solidFill>
                <a:latin typeface="Source Sans Pro"/>
                <a:cs typeface="Segoe UI"/>
              </a:rPr>
              <a:t> </a:t>
            </a:r>
            <a:r>
              <a:rPr lang="cs-CZ" sz="1600" err="1">
                <a:solidFill>
                  <a:srgbClr val="000000"/>
                </a:solidFill>
                <a:latin typeface="Source Sans Pro"/>
                <a:cs typeface="Segoe UI"/>
              </a:rPr>
              <a:t>zmene</a:t>
            </a:r>
            <a:r>
              <a:rPr lang="cs-CZ" sz="1600">
                <a:solidFill>
                  <a:srgbClr val="000000"/>
                </a:solidFill>
                <a:latin typeface="Source Sans Pro"/>
                <a:cs typeface="Segoe UI"/>
              </a:rPr>
              <a:t> </a:t>
            </a:r>
            <a:r>
              <a:rPr lang="cs-CZ" sz="1600" err="1">
                <a:solidFill>
                  <a:srgbClr val="000000"/>
                </a:solidFill>
                <a:latin typeface="Source Sans Pro"/>
                <a:cs typeface="Segoe UI"/>
              </a:rPr>
              <a:t>klímy</a:t>
            </a:r>
            <a:r>
              <a:rPr lang="cs-CZ" sz="1600">
                <a:solidFill>
                  <a:srgbClr val="000000"/>
                </a:solidFill>
                <a:latin typeface="Source Sans Pro"/>
                <a:cs typeface="Segoe UI"/>
              </a:rPr>
              <a:t> na ochranu </a:t>
            </a:r>
            <a:r>
              <a:rPr lang="cs-CZ" sz="1600" err="1">
                <a:solidFill>
                  <a:srgbClr val="000000"/>
                </a:solidFill>
                <a:latin typeface="Source Sans Pro"/>
                <a:cs typeface="Segoe UI"/>
              </a:rPr>
              <a:t>pôdy</a:t>
            </a:r>
            <a:r>
              <a:rPr lang="cs-CZ" sz="1600">
                <a:solidFill>
                  <a:srgbClr val="000000"/>
                </a:solidFill>
                <a:latin typeface="Source Sans Pro"/>
                <a:cs typeface="Segoe UI"/>
              </a:rPr>
              <a:t> a vodných </a:t>
            </a:r>
            <a:r>
              <a:rPr lang="cs-CZ" sz="1600" err="1">
                <a:solidFill>
                  <a:srgbClr val="000000"/>
                </a:solidFill>
                <a:latin typeface="Source Sans Pro"/>
                <a:cs typeface="Segoe UI"/>
              </a:rPr>
              <a:t>zdrojov</a:t>
            </a:r>
            <a:r>
              <a:rPr lang="cs-CZ" sz="1600">
                <a:solidFill>
                  <a:srgbClr val="000000"/>
                </a:solidFill>
                <a:latin typeface="Source Sans Pro"/>
                <a:cs typeface="Segoe UI"/>
              </a:rPr>
              <a:t>, </a:t>
            </a:r>
            <a:r>
              <a:rPr lang="cs-CZ" sz="1600" err="1">
                <a:solidFill>
                  <a:srgbClr val="000000"/>
                </a:solidFill>
                <a:latin typeface="Source Sans Pro"/>
                <a:cs typeface="Segoe UI"/>
              </a:rPr>
              <a:t>zaviesť</a:t>
            </a:r>
            <a:r>
              <a:rPr lang="cs-CZ" sz="1600">
                <a:solidFill>
                  <a:srgbClr val="000000"/>
                </a:solidFill>
                <a:latin typeface="Source Sans Pro"/>
                <a:cs typeface="Segoe UI"/>
              </a:rPr>
              <a:t> </a:t>
            </a:r>
            <a:r>
              <a:rPr lang="cs-CZ" sz="1600" err="1">
                <a:solidFill>
                  <a:srgbClr val="000000"/>
                </a:solidFill>
                <a:latin typeface="Source Sans Pro"/>
                <a:cs typeface="Segoe UI"/>
              </a:rPr>
              <a:t>opatrenia</a:t>
            </a:r>
            <a:r>
              <a:rPr lang="cs-CZ" sz="1600">
                <a:solidFill>
                  <a:srgbClr val="000000"/>
                </a:solidFill>
                <a:latin typeface="Source Sans Pro"/>
                <a:cs typeface="Segoe UI"/>
              </a:rPr>
              <a:t> na </a:t>
            </a:r>
            <a:r>
              <a:rPr lang="cs-CZ" sz="1600" err="1">
                <a:solidFill>
                  <a:srgbClr val="000000"/>
                </a:solidFill>
                <a:latin typeface="Source Sans Pro"/>
                <a:cs typeface="Segoe UI"/>
              </a:rPr>
              <a:t>adaptáciu</a:t>
            </a:r>
            <a:r>
              <a:rPr lang="cs-CZ" sz="1600">
                <a:solidFill>
                  <a:srgbClr val="000000"/>
                </a:solidFill>
                <a:latin typeface="Source Sans Pro"/>
                <a:cs typeface="Segoe UI"/>
              </a:rPr>
              <a:t> </a:t>
            </a:r>
            <a:r>
              <a:rPr lang="cs-CZ" sz="1600" err="1">
                <a:solidFill>
                  <a:srgbClr val="000000"/>
                </a:solidFill>
                <a:latin typeface="Source Sans Pro"/>
                <a:cs typeface="Segoe UI"/>
              </a:rPr>
              <a:t>zmeny</a:t>
            </a:r>
            <a:r>
              <a:rPr lang="cs-CZ" sz="1600">
                <a:solidFill>
                  <a:srgbClr val="000000"/>
                </a:solidFill>
                <a:latin typeface="Source Sans Pro"/>
                <a:cs typeface="Segoe UI"/>
              </a:rPr>
              <a:t> </a:t>
            </a:r>
            <a:r>
              <a:rPr lang="cs-CZ" sz="1600" err="1">
                <a:solidFill>
                  <a:srgbClr val="000000"/>
                </a:solidFill>
                <a:latin typeface="Source Sans Pro"/>
                <a:cs typeface="Segoe UI"/>
              </a:rPr>
              <a:t>klímy</a:t>
            </a:r>
            <a:r>
              <a:rPr lang="cs-CZ" sz="1600">
                <a:solidFill>
                  <a:srgbClr val="000000"/>
                </a:solidFill>
                <a:latin typeface="Source Sans Pro"/>
                <a:cs typeface="Segoe UI"/>
              </a:rPr>
              <a:t>. </a:t>
            </a:r>
            <a:r>
              <a:rPr lang="cs-CZ" sz="1600" err="1">
                <a:solidFill>
                  <a:srgbClr val="000000"/>
                </a:solidFill>
                <a:latin typeface="Source Sans Pro"/>
                <a:cs typeface="Segoe UI"/>
              </a:rPr>
              <a:t>Vytvoriť</a:t>
            </a:r>
            <a:r>
              <a:rPr lang="cs-CZ" sz="1600">
                <a:solidFill>
                  <a:srgbClr val="000000"/>
                </a:solidFill>
                <a:latin typeface="Source Sans Pro"/>
                <a:cs typeface="Segoe UI"/>
              </a:rPr>
              <a:t> </a:t>
            </a:r>
            <a:r>
              <a:rPr lang="cs-CZ" sz="1600" err="1">
                <a:solidFill>
                  <a:srgbClr val="000000"/>
                </a:solidFill>
                <a:latin typeface="Source Sans Pro"/>
                <a:cs typeface="Segoe UI"/>
              </a:rPr>
              <a:t>riešenia</a:t>
            </a:r>
            <a:r>
              <a:rPr lang="cs-CZ" sz="1600">
                <a:solidFill>
                  <a:srgbClr val="000000"/>
                </a:solidFill>
                <a:latin typeface="Source Sans Pro"/>
                <a:cs typeface="Segoe UI"/>
              </a:rPr>
              <a:t> </a:t>
            </a:r>
            <a:r>
              <a:rPr lang="cs-CZ" sz="1600" err="1">
                <a:solidFill>
                  <a:srgbClr val="000000"/>
                </a:solidFill>
                <a:latin typeface="Source Sans Pro"/>
                <a:cs typeface="Segoe UI"/>
              </a:rPr>
              <a:t>pre</a:t>
            </a:r>
            <a:r>
              <a:rPr lang="cs-CZ" sz="1600">
                <a:solidFill>
                  <a:srgbClr val="000000"/>
                </a:solidFill>
                <a:latin typeface="Source Sans Pro"/>
                <a:cs typeface="Segoe UI"/>
              </a:rPr>
              <a:t> </a:t>
            </a:r>
            <a:r>
              <a:rPr lang="cs-CZ" sz="1600" err="1">
                <a:solidFill>
                  <a:srgbClr val="000000"/>
                </a:solidFill>
                <a:latin typeface="Source Sans Pro"/>
                <a:cs typeface="Segoe UI"/>
              </a:rPr>
              <a:t>environmentálne</a:t>
            </a:r>
            <a:r>
              <a:rPr lang="cs-CZ" sz="1600">
                <a:solidFill>
                  <a:srgbClr val="000000"/>
                </a:solidFill>
                <a:latin typeface="Source Sans Pro"/>
                <a:cs typeface="Segoe UI"/>
              </a:rPr>
              <a:t> problémy, </a:t>
            </a:r>
            <a:r>
              <a:rPr lang="cs-CZ" sz="1600" err="1">
                <a:solidFill>
                  <a:srgbClr val="000000"/>
                </a:solidFill>
                <a:latin typeface="Source Sans Pro"/>
                <a:cs typeface="Segoe UI"/>
              </a:rPr>
              <a:t>ktoré</a:t>
            </a:r>
            <a:r>
              <a:rPr lang="cs-CZ" sz="1600">
                <a:solidFill>
                  <a:srgbClr val="000000"/>
                </a:solidFill>
                <a:latin typeface="Source Sans Pro"/>
                <a:cs typeface="Segoe UI"/>
              </a:rPr>
              <a:t> </a:t>
            </a:r>
            <a:r>
              <a:rPr lang="cs-CZ" sz="1600" err="1">
                <a:solidFill>
                  <a:srgbClr val="000000"/>
                </a:solidFill>
                <a:latin typeface="Source Sans Pro"/>
                <a:cs typeface="Segoe UI"/>
              </a:rPr>
              <a:t>majú</a:t>
            </a:r>
            <a:r>
              <a:rPr lang="cs-CZ" sz="1600">
                <a:solidFill>
                  <a:srgbClr val="000000"/>
                </a:solidFill>
                <a:latin typeface="Source Sans Pro"/>
                <a:cs typeface="Segoe UI"/>
              </a:rPr>
              <a:t> </a:t>
            </a:r>
            <a:r>
              <a:rPr lang="cs-CZ" sz="1600" err="1">
                <a:solidFill>
                  <a:srgbClr val="000000"/>
                </a:solidFill>
                <a:latin typeface="Source Sans Pro"/>
                <a:cs typeface="Segoe UI"/>
              </a:rPr>
              <a:t>priamy</a:t>
            </a:r>
            <a:r>
              <a:rPr lang="cs-CZ" sz="1600">
                <a:solidFill>
                  <a:srgbClr val="000000"/>
                </a:solidFill>
                <a:latin typeface="Source Sans Pro"/>
                <a:cs typeface="Segoe UI"/>
              </a:rPr>
              <a:t> dopad na kvalitu životného </a:t>
            </a:r>
            <a:r>
              <a:rPr lang="cs-CZ" sz="1600" err="1">
                <a:solidFill>
                  <a:srgbClr val="000000"/>
                </a:solidFill>
                <a:latin typeface="Source Sans Pro"/>
                <a:cs typeface="Segoe UI"/>
              </a:rPr>
              <a:t>prostredia</a:t>
            </a:r>
            <a:r>
              <a:rPr lang="cs-CZ" sz="1600">
                <a:solidFill>
                  <a:srgbClr val="000000"/>
                </a:solidFill>
                <a:latin typeface="Source Sans Pro"/>
                <a:cs typeface="Segoe UI"/>
              </a:rPr>
              <a:t> a </a:t>
            </a:r>
            <a:r>
              <a:rPr lang="cs-CZ" sz="1600" err="1">
                <a:solidFill>
                  <a:srgbClr val="000000"/>
                </a:solidFill>
                <a:latin typeface="Source Sans Pro"/>
                <a:cs typeface="Segoe UI"/>
              </a:rPr>
              <a:t>zdravia</a:t>
            </a:r>
            <a:r>
              <a:rPr lang="cs-CZ" sz="1600">
                <a:solidFill>
                  <a:srgbClr val="000000"/>
                </a:solidFill>
                <a:latin typeface="Source Sans Pro"/>
                <a:cs typeface="Segoe UI"/>
              </a:rPr>
              <a:t>, kvalitu </a:t>
            </a:r>
            <a:r>
              <a:rPr lang="cs-CZ" sz="1600" err="1">
                <a:solidFill>
                  <a:srgbClr val="000000"/>
                </a:solidFill>
                <a:latin typeface="Source Sans Pro"/>
                <a:cs typeface="Segoe UI"/>
              </a:rPr>
              <a:t>ovzdušia</a:t>
            </a:r>
            <a:r>
              <a:rPr lang="cs-CZ" sz="1600">
                <a:solidFill>
                  <a:srgbClr val="000000"/>
                </a:solidFill>
                <a:latin typeface="Source Sans Pro"/>
                <a:cs typeface="Segoe UI"/>
              </a:rPr>
              <a:t>, </a:t>
            </a:r>
            <a:r>
              <a:rPr lang="cs-CZ" sz="1600" err="1">
                <a:solidFill>
                  <a:srgbClr val="000000"/>
                </a:solidFill>
                <a:latin typeface="Source Sans Pro"/>
                <a:cs typeface="Segoe UI"/>
              </a:rPr>
              <a:t>manažment</a:t>
            </a:r>
            <a:r>
              <a:rPr lang="cs-CZ" sz="1600">
                <a:solidFill>
                  <a:srgbClr val="000000"/>
                </a:solidFill>
                <a:latin typeface="Source Sans Pro"/>
                <a:cs typeface="Segoe UI"/>
              </a:rPr>
              <a:t> odpadového </a:t>
            </a:r>
            <a:r>
              <a:rPr lang="cs-CZ" sz="1600" err="1">
                <a:solidFill>
                  <a:srgbClr val="000000"/>
                </a:solidFill>
                <a:latin typeface="Source Sans Pro"/>
                <a:cs typeface="Segoe UI"/>
              </a:rPr>
              <a:t>hospodárstva</a:t>
            </a:r>
            <a:r>
              <a:rPr lang="cs-CZ" sz="1600">
                <a:solidFill>
                  <a:srgbClr val="000000"/>
                </a:solidFill>
                <a:latin typeface="Source Sans Pro"/>
                <a:cs typeface="Segoe UI"/>
              </a:rPr>
              <a:t>, </a:t>
            </a:r>
            <a:r>
              <a:rPr lang="cs-CZ" sz="1600" err="1">
                <a:solidFill>
                  <a:srgbClr val="000000"/>
                </a:solidFill>
                <a:latin typeface="Source Sans Pro"/>
                <a:cs typeface="Segoe UI"/>
              </a:rPr>
              <a:t>zabránenie</a:t>
            </a:r>
            <a:r>
              <a:rPr lang="cs-CZ" sz="1600">
                <a:solidFill>
                  <a:srgbClr val="000000"/>
                </a:solidFill>
                <a:latin typeface="Source Sans Pro"/>
                <a:cs typeface="Segoe UI"/>
              </a:rPr>
              <a:t> </a:t>
            </a:r>
            <a:r>
              <a:rPr lang="cs-CZ" sz="1600" err="1">
                <a:solidFill>
                  <a:srgbClr val="000000"/>
                </a:solidFill>
                <a:latin typeface="Source Sans Pro"/>
                <a:cs typeface="Segoe UI"/>
              </a:rPr>
              <a:t>znečisteniu</a:t>
            </a:r>
            <a:r>
              <a:rPr lang="cs-CZ" sz="1600">
                <a:solidFill>
                  <a:srgbClr val="000000"/>
                </a:solidFill>
                <a:latin typeface="Source Sans Pro"/>
                <a:cs typeface="Segoe UI"/>
              </a:rPr>
              <a:t> a </a:t>
            </a:r>
            <a:r>
              <a:rPr lang="cs-CZ" sz="1600" err="1">
                <a:solidFill>
                  <a:srgbClr val="000000"/>
                </a:solidFill>
                <a:latin typeface="Source Sans Pro"/>
                <a:cs typeface="Segoe UI"/>
              </a:rPr>
              <a:t>ich</a:t>
            </a:r>
            <a:r>
              <a:rPr lang="cs-CZ" sz="1600">
                <a:solidFill>
                  <a:srgbClr val="000000"/>
                </a:solidFill>
                <a:latin typeface="Source Sans Pro"/>
                <a:cs typeface="Segoe UI"/>
              </a:rPr>
              <a:t> dopad na </a:t>
            </a:r>
            <a:r>
              <a:rPr lang="cs-CZ" sz="1600" err="1">
                <a:solidFill>
                  <a:srgbClr val="000000"/>
                </a:solidFill>
                <a:latin typeface="Source Sans Pro"/>
                <a:cs typeface="Segoe UI"/>
              </a:rPr>
              <a:t>verejné</a:t>
            </a:r>
            <a:r>
              <a:rPr lang="cs-CZ" sz="1600">
                <a:solidFill>
                  <a:srgbClr val="000000"/>
                </a:solidFill>
                <a:latin typeface="Source Sans Pro"/>
                <a:cs typeface="Segoe UI"/>
              </a:rPr>
              <a:t> </a:t>
            </a:r>
            <a:r>
              <a:rPr lang="cs-CZ" sz="1600" err="1">
                <a:solidFill>
                  <a:srgbClr val="000000"/>
                </a:solidFill>
                <a:latin typeface="Source Sans Pro"/>
                <a:cs typeface="Segoe UI"/>
              </a:rPr>
              <a:t>zdravie</a:t>
            </a:r>
            <a:r>
              <a:rPr lang="cs-CZ" sz="1600">
                <a:solidFill>
                  <a:srgbClr val="000000"/>
                </a:solidFill>
                <a:latin typeface="Source Sans Pro"/>
                <a:cs typeface="Segoe UI"/>
              </a:rPr>
              <a:t>.</a:t>
            </a:r>
          </a:p>
          <a:p>
            <a:pPr marL="0" lvl="1">
              <a:lnSpc>
                <a:spcPct val="90000"/>
              </a:lnSpc>
              <a:spcBef>
                <a:spcPts val="1000"/>
              </a:spcBef>
            </a:pPr>
            <a:endParaRPr lang="sk-SK" sz="1600">
              <a:solidFill>
                <a:srgbClr val="000000"/>
              </a:solidFill>
              <a:latin typeface="Source Sans Pro"/>
              <a:cs typeface="Segoe UI"/>
            </a:endParaRPr>
          </a:p>
          <a:p>
            <a:pPr marL="0" lvl="1">
              <a:lnSpc>
                <a:spcPct val="90000"/>
              </a:lnSpc>
              <a:spcBef>
                <a:spcPts val="1000"/>
              </a:spcBef>
            </a:pPr>
            <a:endParaRPr lang="sk-SK" sz="1600"/>
          </a:p>
        </p:txBody>
      </p:sp>
      <p:sp>
        <p:nvSpPr>
          <p:cNvPr id="8" name="BlokTextu 7">
            <a:extLst>
              <a:ext uri="{FF2B5EF4-FFF2-40B4-BE49-F238E27FC236}">
                <a16:creationId xmlns:a16="http://schemas.microsoft.com/office/drawing/2014/main" id="{25F3524E-F3C9-540B-F136-4FF4C27FC956}"/>
              </a:ext>
            </a:extLst>
          </p:cNvPr>
          <p:cNvSpPr txBox="1"/>
          <p:nvPr/>
        </p:nvSpPr>
        <p:spPr>
          <a:xfrm>
            <a:off x="495842" y="4262019"/>
            <a:ext cx="3139126" cy="646331"/>
          </a:xfrm>
          <a:prstGeom prst="rect">
            <a:avLst/>
          </a:prstGeom>
          <a:noFill/>
        </p:spPr>
        <p:txBody>
          <a:bodyPr wrap="square">
            <a:spAutoFit/>
          </a:bodyPr>
          <a:lstStyle/>
          <a:p>
            <a:r>
              <a:rPr lang="sk-SK" b="1">
                <a:solidFill>
                  <a:srgbClr val="C00000"/>
                </a:solidFill>
                <a:latin typeface="Source Sans Pro" panose="020B0503030403020204" pitchFamily="34" charset="0"/>
                <a:ea typeface="Source Sans Pro" panose="020B0503030403020204" pitchFamily="34" charset="0"/>
              </a:rPr>
              <a:t>Aktualizované tematické oblasti podpory</a:t>
            </a:r>
          </a:p>
        </p:txBody>
      </p:sp>
      <p:cxnSp>
        <p:nvCxnSpPr>
          <p:cNvPr id="9" name="Rovná spojovacia šípka 8">
            <a:extLst>
              <a:ext uri="{FF2B5EF4-FFF2-40B4-BE49-F238E27FC236}">
                <a16:creationId xmlns:a16="http://schemas.microsoft.com/office/drawing/2014/main" id="{DE97C4F8-8E71-8729-1164-B6B4B83187D6}"/>
              </a:ext>
            </a:extLst>
          </p:cNvPr>
          <p:cNvCxnSpPr>
            <a:cxnSpLocks/>
          </p:cNvCxnSpPr>
          <p:nvPr/>
        </p:nvCxnSpPr>
        <p:spPr>
          <a:xfrm>
            <a:off x="3313982" y="4648270"/>
            <a:ext cx="641972" cy="0"/>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70009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text 1"/>
          <p:cNvSpPr>
            <a:spLocks noGrp="1"/>
          </p:cNvSpPr>
          <p:nvPr>
            <p:ph type="body" sz="quarter" idx="4294967295"/>
          </p:nvPr>
        </p:nvSpPr>
        <p:spPr>
          <a:xfrm>
            <a:off x="2421020" y="2971535"/>
            <a:ext cx="7592216" cy="914930"/>
          </a:xfrm>
          <a:prstGeom prst="rect">
            <a:avLst/>
          </a:prstGeom>
        </p:spPr>
        <p:txBody>
          <a:bodyPr/>
          <a:lstStyle/>
          <a:p>
            <a:pPr marL="0" indent="0">
              <a:buNone/>
            </a:pPr>
            <a:r>
              <a:rPr lang="sk-SK" sz="3600" b="1">
                <a:solidFill>
                  <a:schemeClr val="bg1"/>
                </a:solidFill>
                <a:latin typeface="Source Sans Pro" panose="020B0503030403020204" pitchFamily="34" charset="0"/>
                <a:cs typeface="Segoe UI" panose="020B0502040204020203" pitchFamily="34" charset="0"/>
              </a:rPr>
              <a:t>Zhrnutie procesu EDP pre aktualizáciu domén SK RIS3 2021+</a:t>
            </a:r>
          </a:p>
          <a:p>
            <a:pPr marL="0" indent="0">
              <a:buNone/>
            </a:pPr>
            <a:endParaRPr lang="sk-SK" sz="3600"/>
          </a:p>
        </p:txBody>
      </p:sp>
    </p:spTree>
    <p:extLst>
      <p:ext uri="{BB962C8B-B14F-4D97-AF65-F5344CB8AC3E}">
        <p14:creationId xmlns:p14="http://schemas.microsoft.com/office/powerpoint/2010/main" val="1146297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3123FF70-77FB-FE2D-3710-62E390F430C0}"/>
              </a:ext>
            </a:extLst>
          </p:cNvPr>
          <p:cNvSpPr>
            <a:spLocks noGrp="1"/>
          </p:cNvSpPr>
          <p:nvPr>
            <p:ph type="title"/>
          </p:nvPr>
        </p:nvSpPr>
        <p:spPr/>
        <p:txBody>
          <a:bodyPr/>
          <a:lstStyle/>
          <a:p>
            <a:r>
              <a:rPr lang="sk-SK">
                <a:latin typeface="Source Sans Pro"/>
                <a:ea typeface="Source Sans Pro"/>
              </a:rPr>
              <a:t>Prierezové potreby</a:t>
            </a:r>
            <a:endParaRPr lang="sk-SK"/>
          </a:p>
        </p:txBody>
      </p:sp>
      <p:pic>
        <p:nvPicPr>
          <p:cNvPr id="5" name="Obrázok 4" descr="Obrázok, na ktorom je text, snímka obrazovky, kruh, písmo">
            <a:extLst>
              <a:ext uri="{FF2B5EF4-FFF2-40B4-BE49-F238E27FC236}">
                <a16:creationId xmlns:a16="http://schemas.microsoft.com/office/drawing/2014/main" id="{BEB963FF-90EB-25F4-2749-00110CC7E32B}"/>
              </a:ext>
            </a:extLst>
          </p:cNvPr>
          <p:cNvPicPr>
            <a:picLocks noChangeAspect="1"/>
          </p:cNvPicPr>
          <p:nvPr/>
        </p:nvPicPr>
        <p:blipFill>
          <a:blip r:embed="rId2"/>
          <a:stretch>
            <a:fillRect/>
          </a:stretch>
        </p:blipFill>
        <p:spPr>
          <a:xfrm>
            <a:off x="1066801" y="864801"/>
            <a:ext cx="10058400" cy="5667375"/>
          </a:xfrm>
          <a:prstGeom prst="rect">
            <a:avLst/>
          </a:prstGeom>
        </p:spPr>
      </p:pic>
    </p:spTree>
    <p:extLst>
      <p:ext uri="{BB962C8B-B14F-4D97-AF65-F5344CB8AC3E}">
        <p14:creationId xmlns:p14="http://schemas.microsoft.com/office/powerpoint/2010/main" val="18818531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99A6B502-7892-95D7-1EDE-4F6B8D2860ED}"/>
              </a:ext>
            </a:extLst>
          </p:cNvPr>
          <p:cNvSpPr txBox="1">
            <a:spLocks noGrp="1"/>
          </p:cNvSpPr>
          <p:nvPr>
            <p:ph type="title"/>
          </p:nvPr>
        </p:nvSpPr>
        <p:spPr>
          <a:xfrm>
            <a:off x="826037" y="557186"/>
            <a:ext cx="10644894" cy="582646"/>
          </a:xfrm>
        </p:spPr>
        <p:txBody>
          <a:bodyPr/>
          <a:lstStyle/>
          <a:p>
            <a:r>
              <a:rPr lang="sk-SK">
                <a:latin typeface="Source Sans Pro"/>
                <a:ea typeface="Source Sans Pro"/>
                <a:cs typeface="Calibri"/>
              </a:rPr>
              <a:t>Priebeh aktualizácie domény Zdravé potraviny a životné prostredie</a:t>
            </a:r>
            <a:br>
              <a:rPr lang="sk-SK">
                <a:latin typeface="Source Sans Pro" panose="020B0503030403020204" pitchFamily="34" charset="0"/>
                <a:ea typeface="Source Sans Pro" panose="020B0503030403020204" pitchFamily="34" charset="0"/>
              </a:rPr>
            </a:br>
            <a:endParaRPr lang="sk-SK">
              <a:latin typeface="Source Sans Pro" panose="020B0503030403020204" pitchFamily="34" charset="0"/>
              <a:ea typeface="Source Sans Pro" panose="020B0503030403020204" pitchFamily="34" charset="0"/>
            </a:endParaRPr>
          </a:p>
        </p:txBody>
      </p:sp>
      <p:cxnSp>
        <p:nvCxnSpPr>
          <p:cNvPr id="4" name="Rovná spojnica 3">
            <a:extLst>
              <a:ext uri="{FF2B5EF4-FFF2-40B4-BE49-F238E27FC236}">
                <a16:creationId xmlns:a16="http://schemas.microsoft.com/office/drawing/2014/main" id="{5DA39BE0-4049-136D-8C1B-D8E9F5595AE7}"/>
              </a:ext>
            </a:extLst>
          </p:cNvPr>
          <p:cNvCxnSpPr>
            <a:cxnSpLocks/>
          </p:cNvCxnSpPr>
          <p:nvPr/>
        </p:nvCxnSpPr>
        <p:spPr>
          <a:xfrm>
            <a:off x="746525" y="3240088"/>
            <a:ext cx="10790615" cy="0"/>
          </a:xfrm>
          <a:prstGeom prst="line">
            <a:avLst/>
          </a:prstGeom>
          <a:ln w="28575">
            <a:solidFill>
              <a:srgbClr val="E60600"/>
            </a:solidFill>
          </a:ln>
        </p:spPr>
        <p:style>
          <a:lnRef idx="1">
            <a:schemeClr val="accent1"/>
          </a:lnRef>
          <a:fillRef idx="0">
            <a:schemeClr val="accent1"/>
          </a:fillRef>
          <a:effectRef idx="0">
            <a:schemeClr val="accent1"/>
          </a:effectRef>
          <a:fontRef idx="minor">
            <a:schemeClr val="tx1"/>
          </a:fontRef>
        </p:style>
      </p:cxnSp>
      <p:sp>
        <p:nvSpPr>
          <p:cNvPr id="7" name="Ovál 6">
            <a:extLst>
              <a:ext uri="{FF2B5EF4-FFF2-40B4-BE49-F238E27FC236}">
                <a16:creationId xmlns:a16="http://schemas.microsoft.com/office/drawing/2014/main" id="{61C5FF93-F15A-CB9E-473B-D3908AF3AC26}"/>
              </a:ext>
            </a:extLst>
          </p:cNvPr>
          <p:cNvSpPr/>
          <p:nvPr/>
        </p:nvSpPr>
        <p:spPr>
          <a:xfrm>
            <a:off x="1159897" y="3121570"/>
            <a:ext cx="252000" cy="252000"/>
          </a:xfrm>
          <a:prstGeom prst="ellipse">
            <a:avLst/>
          </a:prstGeom>
          <a:solidFill>
            <a:srgbClr val="1E22AA"/>
          </a:solidFill>
          <a:ln>
            <a:solidFill>
              <a:srgbClr val="1E22A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k-SK" sz="1400"/>
          </a:p>
        </p:txBody>
      </p:sp>
      <p:sp>
        <p:nvSpPr>
          <p:cNvPr id="9" name="Ovál 8">
            <a:extLst>
              <a:ext uri="{FF2B5EF4-FFF2-40B4-BE49-F238E27FC236}">
                <a16:creationId xmlns:a16="http://schemas.microsoft.com/office/drawing/2014/main" id="{9D9F2D5C-A8C9-4C62-34A2-2EBD6DC04BF5}"/>
              </a:ext>
            </a:extLst>
          </p:cNvPr>
          <p:cNvSpPr/>
          <p:nvPr/>
        </p:nvSpPr>
        <p:spPr>
          <a:xfrm>
            <a:off x="10886540" y="3121570"/>
            <a:ext cx="252000" cy="252000"/>
          </a:xfrm>
          <a:prstGeom prst="ellipse">
            <a:avLst/>
          </a:prstGeom>
          <a:solidFill>
            <a:srgbClr val="1E22AA"/>
          </a:solidFill>
          <a:ln>
            <a:solidFill>
              <a:srgbClr val="1E22A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k-SK" sz="1400"/>
          </a:p>
        </p:txBody>
      </p:sp>
      <p:sp>
        <p:nvSpPr>
          <p:cNvPr id="10" name="Ovál 9">
            <a:extLst>
              <a:ext uri="{FF2B5EF4-FFF2-40B4-BE49-F238E27FC236}">
                <a16:creationId xmlns:a16="http://schemas.microsoft.com/office/drawing/2014/main" id="{309952E4-0C19-2D98-E510-19D7381FB963}"/>
              </a:ext>
            </a:extLst>
          </p:cNvPr>
          <p:cNvSpPr/>
          <p:nvPr/>
        </p:nvSpPr>
        <p:spPr>
          <a:xfrm>
            <a:off x="6013057" y="3099720"/>
            <a:ext cx="252000" cy="252000"/>
          </a:xfrm>
          <a:prstGeom prst="ellipse">
            <a:avLst/>
          </a:prstGeom>
          <a:solidFill>
            <a:srgbClr val="1E22AA"/>
          </a:solidFill>
          <a:ln>
            <a:solidFill>
              <a:srgbClr val="1E22A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k-SK" sz="1400"/>
          </a:p>
        </p:txBody>
      </p:sp>
      <p:sp>
        <p:nvSpPr>
          <p:cNvPr id="11" name="Ovál 10">
            <a:extLst>
              <a:ext uri="{FF2B5EF4-FFF2-40B4-BE49-F238E27FC236}">
                <a16:creationId xmlns:a16="http://schemas.microsoft.com/office/drawing/2014/main" id="{271E307D-4C82-14CF-45D3-AA5D7571F05A}"/>
              </a:ext>
            </a:extLst>
          </p:cNvPr>
          <p:cNvSpPr/>
          <p:nvPr/>
        </p:nvSpPr>
        <p:spPr>
          <a:xfrm>
            <a:off x="2522373" y="3114039"/>
            <a:ext cx="252000" cy="252000"/>
          </a:xfrm>
          <a:prstGeom prst="ellipse">
            <a:avLst/>
          </a:prstGeom>
          <a:solidFill>
            <a:srgbClr val="1E22AA"/>
          </a:solidFill>
          <a:ln>
            <a:solidFill>
              <a:srgbClr val="1E22A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k-SK" sz="1400"/>
          </a:p>
        </p:txBody>
      </p:sp>
      <p:sp>
        <p:nvSpPr>
          <p:cNvPr id="12" name="Ovál 11">
            <a:extLst>
              <a:ext uri="{FF2B5EF4-FFF2-40B4-BE49-F238E27FC236}">
                <a16:creationId xmlns:a16="http://schemas.microsoft.com/office/drawing/2014/main" id="{A0062979-119D-26E0-133A-7DEF0C559F3D}"/>
              </a:ext>
            </a:extLst>
          </p:cNvPr>
          <p:cNvSpPr/>
          <p:nvPr/>
        </p:nvSpPr>
        <p:spPr>
          <a:xfrm>
            <a:off x="4396907" y="3098931"/>
            <a:ext cx="252000" cy="252000"/>
          </a:xfrm>
          <a:prstGeom prst="ellipse">
            <a:avLst/>
          </a:prstGeom>
          <a:solidFill>
            <a:srgbClr val="1E22AA"/>
          </a:solidFill>
          <a:ln>
            <a:solidFill>
              <a:srgbClr val="1E22A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k-SK" sz="1400"/>
          </a:p>
        </p:txBody>
      </p:sp>
      <p:sp>
        <p:nvSpPr>
          <p:cNvPr id="13" name="Ovál 12">
            <a:extLst>
              <a:ext uri="{FF2B5EF4-FFF2-40B4-BE49-F238E27FC236}">
                <a16:creationId xmlns:a16="http://schemas.microsoft.com/office/drawing/2014/main" id="{6068E50E-454E-23B5-C12C-78BFB9A81AE0}"/>
              </a:ext>
            </a:extLst>
          </p:cNvPr>
          <p:cNvSpPr/>
          <p:nvPr/>
        </p:nvSpPr>
        <p:spPr>
          <a:xfrm>
            <a:off x="7637125" y="3121570"/>
            <a:ext cx="252000" cy="252000"/>
          </a:xfrm>
          <a:prstGeom prst="ellipse">
            <a:avLst/>
          </a:prstGeom>
          <a:solidFill>
            <a:srgbClr val="1E22AA"/>
          </a:solidFill>
          <a:ln>
            <a:solidFill>
              <a:srgbClr val="1E22A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k-SK" sz="1400"/>
          </a:p>
        </p:txBody>
      </p:sp>
      <p:sp>
        <p:nvSpPr>
          <p:cNvPr id="14" name="Ovál 13">
            <a:extLst>
              <a:ext uri="{FF2B5EF4-FFF2-40B4-BE49-F238E27FC236}">
                <a16:creationId xmlns:a16="http://schemas.microsoft.com/office/drawing/2014/main" id="{57CDC044-AD5F-9C02-2328-8DD425A3B89B}"/>
              </a:ext>
            </a:extLst>
          </p:cNvPr>
          <p:cNvSpPr/>
          <p:nvPr/>
        </p:nvSpPr>
        <p:spPr>
          <a:xfrm>
            <a:off x="9261193" y="3121570"/>
            <a:ext cx="252000" cy="252000"/>
          </a:xfrm>
          <a:prstGeom prst="ellipse">
            <a:avLst/>
          </a:prstGeom>
          <a:solidFill>
            <a:srgbClr val="1E22AA"/>
          </a:solidFill>
          <a:ln>
            <a:solidFill>
              <a:srgbClr val="1E22A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k-SK" sz="1400"/>
          </a:p>
        </p:txBody>
      </p:sp>
      <p:sp>
        <p:nvSpPr>
          <p:cNvPr id="19" name="BlokTextu 18">
            <a:extLst>
              <a:ext uri="{FF2B5EF4-FFF2-40B4-BE49-F238E27FC236}">
                <a16:creationId xmlns:a16="http://schemas.microsoft.com/office/drawing/2014/main" id="{0E43DEED-51F4-950B-48A7-9751C9E4FF35}"/>
              </a:ext>
            </a:extLst>
          </p:cNvPr>
          <p:cNvSpPr txBox="1"/>
          <p:nvPr/>
        </p:nvSpPr>
        <p:spPr>
          <a:xfrm>
            <a:off x="112958" y="1740483"/>
            <a:ext cx="2358920" cy="792140"/>
          </a:xfrm>
          <a:prstGeom prst="rect">
            <a:avLst/>
          </a:prstGeom>
          <a:noFill/>
          <a:ln cap="flat">
            <a:noFill/>
          </a:ln>
        </p:spPr>
        <p:txBody>
          <a:bodyPr vert="horz" wrap="square" lIns="91440" tIns="45720" rIns="91440" bIns="45720" anchor="t" anchorCtr="0" compatLnSpc="1">
            <a:spAutoFit/>
          </a:bodyPr>
          <a:lstStyle/>
          <a:p>
            <a:pPr marR="0" lvl="0" algn="ctr" defTabSz="914400" rtl="0" fontAlgn="auto" hangingPunct="1">
              <a:lnSpc>
                <a:spcPct val="150000"/>
              </a:lnSpc>
              <a:spcBef>
                <a:spcPts val="0"/>
              </a:spcBef>
              <a:spcAft>
                <a:spcPts val="0"/>
              </a:spcAft>
              <a:tabLst/>
              <a:defRPr sz="1800" b="0" i="0" u="none" strike="noStrike" kern="0" cap="none" spc="0" baseline="0">
                <a:solidFill>
                  <a:srgbClr val="000000"/>
                </a:solidFill>
                <a:uFillTx/>
              </a:defRPr>
            </a:pPr>
            <a:r>
              <a:rPr lang="sk-SK" sz="1600">
                <a:solidFill>
                  <a:srgbClr val="000000"/>
                </a:solidFill>
                <a:latin typeface="Source Sans Pro"/>
                <a:ea typeface="Source Sans Pro"/>
              </a:rPr>
              <a:t>1. z</a:t>
            </a:r>
            <a:r>
              <a:rPr lang="en-GB" sz="1600" err="1">
                <a:solidFill>
                  <a:srgbClr val="000000"/>
                </a:solidFill>
                <a:latin typeface="Source Sans Pro"/>
                <a:ea typeface="Source Sans Pro"/>
              </a:rPr>
              <a:t>asadnutie</a:t>
            </a:r>
            <a:endParaRPr lang="sk-SK" sz="1600">
              <a:solidFill>
                <a:srgbClr val="000000"/>
              </a:solidFill>
              <a:latin typeface="Source Sans Pro"/>
              <a:ea typeface="Source Sans Pro"/>
            </a:endParaRPr>
          </a:p>
          <a:p>
            <a:pPr marR="0" lvl="0" algn="ctr" defTabSz="914400" rtl="0" fontAlgn="auto" hangingPunct="1">
              <a:lnSpc>
                <a:spcPct val="150000"/>
              </a:lnSpc>
              <a:spcBef>
                <a:spcPts val="0"/>
              </a:spcBef>
              <a:spcAft>
                <a:spcPts val="0"/>
              </a:spcAft>
              <a:tabLst/>
              <a:defRPr sz="1800" b="0" i="0" u="none" strike="noStrike" kern="0" cap="none" spc="0" baseline="0">
                <a:solidFill>
                  <a:srgbClr val="000000"/>
                </a:solidFill>
                <a:uFillTx/>
              </a:defRPr>
            </a:pPr>
            <a:r>
              <a:rPr lang="sk-SK" sz="1600">
                <a:solidFill>
                  <a:srgbClr val="00C5DB"/>
                </a:solidFill>
                <a:latin typeface="Source Sans Pro"/>
                <a:ea typeface="Source Sans Pro"/>
              </a:rPr>
              <a:t>28. november 2023</a:t>
            </a:r>
            <a:r>
              <a:rPr lang="en-GB" sz="1600">
                <a:solidFill>
                  <a:srgbClr val="00C5DB"/>
                </a:solidFill>
                <a:latin typeface="Source Sans Pro"/>
                <a:ea typeface="Source Sans Pro"/>
              </a:rPr>
              <a:t> </a:t>
            </a:r>
            <a:endParaRPr lang="sk-SK" sz="1600" i="0" u="none" strike="noStrike" kern="1200" cap="none" spc="0" baseline="0">
              <a:solidFill>
                <a:srgbClr val="00C5DB"/>
              </a:solidFill>
              <a:uFillTx/>
              <a:latin typeface="Source Sans Pro"/>
              <a:ea typeface="Source Sans Pro"/>
            </a:endParaRPr>
          </a:p>
        </p:txBody>
      </p:sp>
      <p:sp>
        <p:nvSpPr>
          <p:cNvPr id="23" name="BlokTextu 22">
            <a:extLst>
              <a:ext uri="{FF2B5EF4-FFF2-40B4-BE49-F238E27FC236}">
                <a16:creationId xmlns:a16="http://schemas.microsoft.com/office/drawing/2014/main" id="{ED865C73-7A4B-6032-3106-84F74150496D}"/>
              </a:ext>
            </a:extLst>
          </p:cNvPr>
          <p:cNvSpPr txBox="1"/>
          <p:nvPr/>
        </p:nvSpPr>
        <p:spPr>
          <a:xfrm>
            <a:off x="2956158" y="1740483"/>
            <a:ext cx="3131645" cy="792140"/>
          </a:xfrm>
          <a:prstGeom prst="rect">
            <a:avLst/>
          </a:prstGeom>
          <a:noFill/>
          <a:ln cap="flat">
            <a:noFill/>
          </a:ln>
        </p:spPr>
        <p:txBody>
          <a:bodyPr vert="horz" wrap="square" lIns="91440" tIns="45720" rIns="91440" bIns="45720" anchor="t" anchorCtr="0" compatLnSpc="1">
            <a:spAutoFit/>
          </a:bodyPr>
          <a:lstStyle/>
          <a:p>
            <a:pPr algn="ctr">
              <a:lnSpc>
                <a:spcPct val="150000"/>
              </a:lnSpc>
              <a:defRPr sz="1800" b="0" i="0" u="none" strike="noStrike" kern="0" cap="none" spc="0" baseline="0">
                <a:solidFill>
                  <a:srgbClr val="000000"/>
                </a:solidFill>
                <a:uFillTx/>
              </a:defRPr>
            </a:pPr>
            <a:r>
              <a:rPr lang="sk-SK" sz="1600">
                <a:solidFill>
                  <a:srgbClr val="000000"/>
                </a:solidFill>
                <a:latin typeface="Source Sans Pro"/>
                <a:ea typeface="Source Sans Pro"/>
              </a:rPr>
              <a:t>Tematické dátové stretnutie</a:t>
            </a:r>
            <a:endParaRPr lang="sk-SK" sz="1600">
              <a:solidFill>
                <a:srgbClr val="000000"/>
              </a:solidFill>
              <a:latin typeface="Source Sans Pro" pitchFamily="34"/>
              <a:ea typeface="Source Sans Pro" pitchFamily="34"/>
            </a:endParaRPr>
          </a:p>
          <a:p>
            <a:pPr marR="0" lvl="0" algn="ctr" defTabSz="914400" rtl="0" fontAlgn="auto" hangingPunct="1">
              <a:lnSpc>
                <a:spcPct val="150000"/>
              </a:lnSpc>
              <a:spcBef>
                <a:spcPts val="0"/>
              </a:spcBef>
              <a:spcAft>
                <a:spcPts val="0"/>
              </a:spcAft>
              <a:tabLst/>
              <a:defRPr sz="1800" b="0" i="0" u="none" strike="noStrike" kern="0" cap="none" spc="0" baseline="0">
                <a:solidFill>
                  <a:srgbClr val="000000"/>
                </a:solidFill>
                <a:uFillTx/>
              </a:defRPr>
            </a:pPr>
            <a:r>
              <a:rPr lang="sk-SK" sz="1600">
                <a:solidFill>
                  <a:srgbClr val="00C5DB"/>
                </a:solidFill>
                <a:latin typeface="Source Sans Pro"/>
                <a:ea typeface="Source Sans Pro"/>
              </a:rPr>
              <a:t>18. januára 2024</a:t>
            </a:r>
            <a:endParaRPr lang="sk-SK" sz="1600" i="0" u="none" strike="noStrike" kern="1200" cap="none" spc="0" baseline="0">
              <a:solidFill>
                <a:srgbClr val="00C5DB"/>
              </a:solidFill>
              <a:uFillTx/>
              <a:latin typeface="Source Sans Pro"/>
              <a:ea typeface="Source Sans Pro"/>
            </a:endParaRPr>
          </a:p>
        </p:txBody>
      </p:sp>
      <p:sp>
        <p:nvSpPr>
          <p:cNvPr id="27" name="BlokTextu 26">
            <a:extLst>
              <a:ext uri="{FF2B5EF4-FFF2-40B4-BE49-F238E27FC236}">
                <a16:creationId xmlns:a16="http://schemas.microsoft.com/office/drawing/2014/main" id="{897B7F4C-356C-0C58-A615-D27BF20ADE86}"/>
              </a:ext>
            </a:extLst>
          </p:cNvPr>
          <p:cNvSpPr txBox="1"/>
          <p:nvPr/>
        </p:nvSpPr>
        <p:spPr>
          <a:xfrm>
            <a:off x="6583615" y="1740483"/>
            <a:ext cx="2358920" cy="792140"/>
          </a:xfrm>
          <a:prstGeom prst="rect">
            <a:avLst/>
          </a:prstGeom>
          <a:noFill/>
          <a:ln cap="flat">
            <a:noFill/>
          </a:ln>
        </p:spPr>
        <p:txBody>
          <a:bodyPr vert="horz" wrap="square" lIns="91440" tIns="45720" rIns="91440" bIns="45720" anchor="t" anchorCtr="0" compatLnSpc="1">
            <a:spAutoFit/>
          </a:bodyPr>
          <a:lstStyle/>
          <a:p>
            <a:pPr marR="0" lvl="0" algn="ctr" defTabSz="914400" rtl="0" fontAlgn="auto" hangingPunct="1">
              <a:lnSpc>
                <a:spcPct val="150000"/>
              </a:lnSpc>
              <a:spcBef>
                <a:spcPts val="0"/>
              </a:spcBef>
              <a:spcAft>
                <a:spcPts val="0"/>
              </a:spcAft>
              <a:tabLst/>
              <a:defRPr sz="1800" b="0" i="0" u="none" strike="noStrike" kern="0" cap="none" spc="0" baseline="0">
                <a:solidFill>
                  <a:srgbClr val="000000"/>
                </a:solidFill>
                <a:uFillTx/>
              </a:defRPr>
            </a:pPr>
            <a:r>
              <a:rPr lang="sk-SK" sz="1600">
                <a:solidFill>
                  <a:srgbClr val="000000"/>
                </a:solidFill>
                <a:latin typeface="Source Sans Pro"/>
                <a:ea typeface="Source Sans Pro"/>
              </a:rPr>
              <a:t>3. z</a:t>
            </a:r>
            <a:r>
              <a:rPr lang="en-GB" sz="1600" err="1">
                <a:solidFill>
                  <a:srgbClr val="000000"/>
                </a:solidFill>
                <a:latin typeface="Source Sans Pro"/>
                <a:ea typeface="Source Sans Pro"/>
              </a:rPr>
              <a:t>asadnutie</a:t>
            </a:r>
            <a:endParaRPr lang="sk-SK" sz="1600">
              <a:solidFill>
                <a:srgbClr val="000000"/>
              </a:solidFill>
              <a:latin typeface="Source Sans Pro"/>
              <a:ea typeface="Source Sans Pro"/>
            </a:endParaRPr>
          </a:p>
          <a:p>
            <a:pPr algn="ctr">
              <a:lnSpc>
                <a:spcPct val="150000"/>
              </a:lnSpc>
              <a:defRPr sz="1800" b="0" i="0" u="none" strike="noStrike" kern="0" cap="none" spc="0" baseline="0">
                <a:solidFill>
                  <a:srgbClr val="000000"/>
                </a:solidFill>
                <a:uFillTx/>
              </a:defRPr>
            </a:pPr>
            <a:r>
              <a:rPr lang="sk-SK" sz="1600">
                <a:solidFill>
                  <a:srgbClr val="00C5DB"/>
                </a:solidFill>
                <a:latin typeface="Source Sans Pro"/>
                <a:ea typeface="Source Sans Pro"/>
              </a:rPr>
              <a:t>15. február 2024</a:t>
            </a:r>
            <a:endParaRPr lang="sk-SK" sz="1600" i="0" u="none" strike="noStrike" kern="1200" cap="none" spc="0" baseline="0">
              <a:solidFill>
                <a:srgbClr val="00C5DB"/>
              </a:solidFill>
              <a:uFillTx/>
              <a:latin typeface="Source Sans Pro"/>
              <a:ea typeface="Source Sans Pro"/>
            </a:endParaRPr>
          </a:p>
        </p:txBody>
      </p:sp>
      <p:sp>
        <p:nvSpPr>
          <p:cNvPr id="29" name="BlokTextu 28">
            <a:extLst>
              <a:ext uri="{FF2B5EF4-FFF2-40B4-BE49-F238E27FC236}">
                <a16:creationId xmlns:a16="http://schemas.microsoft.com/office/drawing/2014/main" id="{24A9DF0A-AB75-4D7D-E21C-E21A0095F81A}"/>
              </a:ext>
            </a:extLst>
          </p:cNvPr>
          <p:cNvSpPr txBox="1"/>
          <p:nvPr/>
        </p:nvSpPr>
        <p:spPr>
          <a:xfrm>
            <a:off x="8217640" y="1740483"/>
            <a:ext cx="2358920" cy="792140"/>
          </a:xfrm>
          <a:prstGeom prst="rect">
            <a:avLst/>
          </a:prstGeom>
          <a:noFill/>
          <a:ln cap="flat">
            <a:noFill/>
          </a:ln>
        </p:spPr>
        <p:txBody>
          <a:bodyPr vert="horz" wrap="square" lIns="91440" tIns="45720" rIns="91440" bIns="45720" anchor="t" anchorCtr="0" compatLnSpc="1">
            <a:spAutoFit/>
          </a:bodyPr>
          <a:lstStyle/>
          <a:p>
            <a:pPr marR="0" lvl="0" algn="ctr" defTabSz="914400" rtl="0" fontAlgn="auto" hangingPunct="1">
              <a:lnSpc>
                <a:spcPct val="150000"/>
              </a:lnSpc>
              <a:spcBef>
                <a:spcPts val="0"/>
              </a:spcBef>
              <a:spcAft>
                <a:spcPts val="0"/>
              </a:spcAft>
              <a:tabLst/>
              <a:defRPr sz="1800" b="0" i="0" u="none" strike="noStrike" kern="0" cap="none" spc="0" baseline="0">
                <a:solidFill>
                  <a:srgbClr val="000000"/>
                </a:solidFill>
                <a:uFillTx/>
              </a:defRPr>
            </a:pPr>
            <a:r>
              <a:rPr lang="sk-SK" sz="1600">
                <a:solidFill>
                  <a:srgbClr val="000000"/>
                </a:solidFill>
                <a:latin typeface="Source Sans Pro"/>
                <a:ea typeface="Source Sans Pro"/>
              </a:rPr>
              <a:t>4. zasadnutie</a:t>
            </a:r>
          </a:p>
          <a:p>
            <a:pPr marR="0" lvl="0" algn="ctr" defTabSz="914400" rtl="0" fontAlgn="auto" hangingPunct="1">
              <a:lnSpc>
                <a:spcPct val="150000"/>
              </a:lnSpc>
              <a:spcBef>
                <a:spcPts val="0"/>
              </a:spcBef>
              <a:spcAft>
                <a:spcPts val="0"/>
              </a:spcAft>
              <a:tabLst/>
              <a:defRPr sz="1800" b="0" i="0" u="none" strike="noStrike" kern="0" cap="none" spc="0" baseline="0">
                <a:solidFill>
                  <a:srgbClr val="000000"/>
                </a:solidFill>
                <a:uFillTx/>
              </a:defRPr>
            </a:pPr>
            <a:r>
              <a:rPr lang="sk-SK" sz="1600">
                <a:solidFill>
                  <a:srgbClr val="00C5DB"/>
                </a:solidFill>
                <a:latin typeface="Source Sans Pro"/>
                <a:ea typeface="Source Sans Pro"/>
              </a:rPr>
              <a:t>11. apríl 2024</a:t>
            </a:r>
            <a:r>
              <a:rPr lang="en-GB" sz="1600">
                <a:solidFill>
                  <a:srgbClr val="00C5DB"/>
                </a:solidFill>
                <a:latin typeface="Source Sans Pro"/>
                <a:ea typeface="Source Sans Pro"/>
              </a:rPr>
              <a:t> </a:t>
            </a:r>
            <a:endParaRPr lang="sk-SK" sz="1600" i="0" u="none" strike="noStrike" kern="1200" cap="none" spc="0" baseline="0">
              <a:solidFill>
                <a:srgbClr val="00C5DB"/>
              </a:solidFill>
              <a:uFillTx/>
              <a:latin typeface="Source Sans Pro"/>
              <a:ea typeface="Source Sans Pro"/>
            </a:endParaRPr>
          </a:p>
        </p:txBody>
      </p:sp>
      <p:cxnSp>
        <p:nvCxnSpPr>
          <p:cNvPr id="36" name="Rovná spojnica 35">
            <a:extLst>
              <a:ext uri="{FF2B5EF4-FFF2-40B4-BE49-F238E27FC236}">
                <a16:creationId xmlns:a16="http://schemas.microsoft.com/office/drawing/2014/main" id="{A91C5EC2-61E9-2B6F-85DA-22CAE46B0008}"/>
              </a:ext>
            </a:extLst>
          </p:cNvPr>
          <p:cNvCxnSpPr>
            <a:cxnSpLocks/>
          </p:cNvCxnSpPr>
          <p:nvPr/>
        </p:nvCxnSpPr>
        <p:spPr>
          <a:xfrm flipH="1" flipV="1">
            <a:off x="2648373" y="3347454"/>
            <a:ext cx="1515" cy="590049"/>
          </a:xfrm>
          <a:prstGeom prst="line">
            <a:avLst/>
          </a:prstGeom>
          <a:ln w="28575">
            <a:solidFill>
              <a:srgbClr val="1E22AA"/>
            </a:solidFill>
          </a:ln>
        </p:spPr>
        <p:style>
          <a:lnRef idx="1">
            <a:schemeClr val="accent1"/>
          </a:lnRef>
          <a:fillRef idx="0">
            <a:schemeClr val="accent1"/>
          </a:fillRef>
          <a:effectRef idx="0">
            <a:schemeClr val="accent1"/>
          </a:effectRef>
          <a:fontRef idx="minor">
            <a:schemeClr val="tx1"/>
          </a:fontRef>
        </p:style>
      </p:cxnSp>
      <p:cxnSp>
        <p:nvCxnSpPr>
          <p:cNvPr id="37" name="Rovná spojnica 36">
            <a:extLst>
              <a:ext uri="{FF2B5EF4-FFF2-40B4-BE49-F238E27FC236}">
                <a16:creationId xmlns:a16="http://schemas.microsoft.com/office/drawing/2014/main" id="{123FF950-7841-EC21-CCB4-BE7D27802F7E}"/>
              </a:ext>
            </a:extLst>
          </p:cNvPr>
          <p:cNvCxnSpPr>
            <a:cxnSpLocks/>
            <a:stCxn id="12" idx="0"/>
            <a:endCxn id="23" idx="2"/>
          </p:cNvCxnSpPr>
          <p:nvPr/>
        </p:nvCxnSpPr>
        <p:spPr>
          <a:xfrm flipH="1" flipV="1">
            <a:off x="4521981" y="2532623"/>
            <a:ext cx="926" cy="566308"/>
          </a:xfrm>
          <a:prstGeom prst="line">
            <a:avLst/>
          </a:prstGeom>
          <a:ln w="28575">
            <a:solidFill>
              <a:srgbClr val="1E22AA"/>
            </a:solidFill>
          </a:ln>
        </p:spPr>
        <p:style>
          <a:lnRef idx="1">
            <a:schemeClr val="accent1"/>
          </a:lnRef>
          <a:fillRef idx="0">
            <a:schemeClr val="accent1"/>
          </a:fillRef>
          <a:effectRef idx="0">
            <a:schemeClr val="accent1"/>
          </a:effectRef>
          <a:fontRef idx="minor">
            <a:schemeClr val="tx1"/>
          </a:fontRef>
        </p:style>
      </p:cxnSp>
      <p:cxnSp>
        <p:nvCxnSpPr>
          <p:cNvPr id="38" name="Rovná spojnica 37">
            <a:extLst>
              <a:ext uri="{FF2B5EF4-FFF2-40B4-BE49-F238E27FC236}">
                <a16:creationId xmlns:a16="http://schemas.microsoft.com/office/drawing/2014/main" id="{F21C4760-4396-0716-F635-05A9F1E91566}"/>
              </a:ext>
            </a:extLst>
          </p:cNvPr>
          <p:cNvCxnSpPr>
            <a:cxnSpLocks/>
            <a:endCxn id="10" idx="4"/>
          </p:cNvCxnSpPr>
          <p:nvPr/>
        </p:nvCxnSpPr>
        <p:spPr>
          <a:xfrm flipV="1">
            <a:off x="6134209" y="3351720"/>
            <a:ext cx="4848" cy="604368"/>
          </a:xfrm>
          <a:prstGeom prst="line">
            <a:avLst/>
          </a:prstGeom>
          <a:ln w="28575">
            <a:solidFill>
              <a:srgbClr val="1E22AA"/>
            </a:solidFill>
          </a:ln>
        </p:spPr>
        <p:style>
          <a:lnRef idx="1">
            <a:schemeClr val="accent1"/>
          </a:lnRef>
          <a:fillRef idx="0">
            <a:schemeClr val="accent1"/>
          </a:fillRef>
          <a:effectRef idx="0">
            <a:schemeClr val="accent1"/>
          </a:effectRef>
          <a:fontRef idx="minor">
            <a:schemeClr val="tx1"/>
          </a:fontRef>
        </p:style>
      </p:cxnSp>
      <p:cxnSp>
        <p:nvCxnSpPr>
          <p:cNvPr id="39" name="Rovná spojnica 38">
            <a:extLst>
              <a:ext uri="{FF2B5EF4-FFF2-40B4-BE49-F238E27FC236}">
                <a16:creationId xmlns:a16="http://schemas.microsoft.com/office/drawing/2014/main" id="{14D866D8-7F7D-A994-5508-586D53FDBC2E}"/>
              </a:ext>
            </a:extLst>
          </p:cNvPr>
          <p:cNvCxnSpPr>
            <a:cxnSpLocks/>
            <a:stCxn id="13" idx="0"/>
            <a:endCxn id="27" idx="2"/>
          </p:cNvCxnSpPr>
          <p:nvPr/>
        </p:nvCxnSpPr>
        <p:spPr>
          <a:xfrm flipH="1" flipV="1">
            <a:off x="7763075" y="2532623"/>
            <a:ext cx="50" cy="588947"/>
          </a:xfrm>
          <a:prstGeom prst="line">
            <a:avLst/>
          </a:prstGeom>
          <a:ln w="28575">
            <a:solidFill>
              <a:srgbClr val="1E22AA"/>
            </a:solidFill>
          </a:ln>
        </p:spPr>
        <p:style>
          <a:lnRef idx="1">
            <a:schemeClr val="accent1"/>
          </a:lnRef>
          <a:fillRef idx="0">
            <a:schemeClr val="accent1"/>
          </a:fillRef>
          <a:effectRef idx="0">
            <a:schemeClr val="accent1"/>
          </a:effectRef>
          <a:fontRef idx="minor">
            <a:schemeClr val="tx1"/>
          </a:fontRef>
        </p:style>
      </p:cxnSp>
      <p:cxnSp>
        <p:nvCxnSpPr>
          <p:cNvPr id="40" name="Rovná spojnica 39">
            <a:extLst>
              <a:ext uri="{FF2B5EF4-FFF2-40B4-BE49-F238E27FC236}">
                <a16:creationId xmlns:a16="http://schemas.microsoft.com/office/drawing/2014/main" id="{62664ADF-CFB7-4BCB-F1FA-C76D4FA49109}"/>
              </a:ext>
            </a:extLst>
          </p:cNvPr>
          <p:cNvCxnSpPr>
            <a:cxnSpLocks/>
          </p:cNvCxnSpPr>
          <p:nvPr/>
        </p:nvCxnSpPr>
        <p:spPr>
          <a:xfrm flipH="1">
            <a:off x="9377033" y="2513368"/>
            <a:ext cx="12439" cy="829722"/>
          </a:xfrm>
          <a:prstGeom prst="line">
            <a:avLst/>
          </a:prstGeom>
          <a:ln w="28575">
            <a:solidFill>
              <a:srgbClr val="1E22AA"/>
            </a:solidFill>
          </a:ln>
        </p:spPr>
        <p:style>
          <a:lnRef idx="1">
            <a:schemeClr val="accent1"/>
          </a:lnRef>
          <a:fillRef idx="0">
            <a:schemeClr val="accent1"/>
          </a:fillRef>
          <a:effectRef idx="0">
            <a:schemeClr val="accent1"/>
          </a:effectRef>
          <a:fontRef idx="minor">
            <a:schemeClr val="tx1"/>
          </a:fontRef>
        </p:style>
      </p:cxnSp>
      <p:cxnSp>
        <p:nvCxnSpPr>
          <p:cNvPr id="41" name="Rovná spojnica 40">
            <a:extLst>
              <a:ext uri="{FF2B5EF4-FFF2-40B4-BE49-F238E27FC236}">
                <a16:creationId xmlns:a16="http://schemas.microsoft.com/office/drawing/2014/main" id="{D79BD026-70BE-D44C-B6D4-590E0BDA36CA}"/>
              </a:ext>
            </a:extLst>
          </p:cNvPr>
          <p:cNvCxnSpPr>
            <a:cxnSpLocks/>
          </p:cNvCxnSpPr>
          <p:nvPr/>
        </p:nvCxnSpPr>
        <p:spPr>
          <a:xfrm flipV="1">
            <a:off x="10992220" y="2522463"/>
            <a:ext cx="10160" cy="588947"/>
          </a:xfrm>
          <a:prstGeom prst="line">
            <a:avLst/>
          </a:prstGeom>
          <a:ln w="28575">
            <a:solidFill>
              <a:srgbClr val="1E22AA"/>
            </a:solidFill>
          </a:ln>
        </p:spPr>
        <p:style>
          <a:lnRef idx="1">
            <a:schemeClr val="accent1"/>
          </a:lnRef>
          <a:fillRef idx="0">
            <a:schemeClr val="accent1"/>
          </a:fillRef>
          <a:effectRef idx="0">
            <a:schemeClr val="accent1"/>
          </a:effectRef>
          <a:fontRef idx="minor">
            <a:schemeClr val="tx1"/>
          </a:fontRef>
        </p:style>
      </p:cxnSp>
      <p:cxnSp>
        <p:nvCxnSpPr>
          <p:cNvPr id="67" name="Rovná spojnica 66">
            <a:extLst>
              <a:ext uri="{FF2B5EF4-FFF2-40B4-BE49-F238E27FC236}">
                <a16:creationId xmlns:a16="http://schemas.microsoft.com/office/drawing/2014/main" id="{CB8FF2B7-1523-AA3F-7728-CABA6099F8D0}"/>
              </a:ext>
            </a:extLst>
          </p:cNvPr>
          <p:cNvCxnSpPr>
            <a:cxnSpLocks/>
            <a:stCxn id="7" idx="0"/>
            <a:endCxn id="19" idx="2"/>
          </p:cNvCxnSpPr>
          <p:nvPr/>
        </p:nvCxnSpPr>
        <p:spPr>
          <a:xfrm flipV="1">
            <a:off x="1285897" y="2532623"/>
            <a:ext cx="6521" cy="588947"/>
          </a:xfrm>
          <a:prstGeom prst="line">
            <a:avLst/>
          </a:prstGeom>
          <a:ln w="28575">
            <a:solidFill>
              <a:srgbClr val="1E22AA"/>
            </a:solidFill>
          </a:ln>
        </p:spPr>
        <p:style>
          <a:lnRef idx="1">
            <a:schemeClr val="accent1"/>
          </a:lnRef>
          <a:fillRef idx="0">
            <a:schemeClr val="accent1"/>
          </a:fillRef>
          <a:effectRef idx="0">
            <a:schemeClr val="accent1"/>
          </a:effectRef>
          <a:fontRef idx="minor">
            <a:schemeClr val="tx1"/>
          </a:fontRef>
        </p:style>
      </p:cxnSp>
      <p:sp>
        <p:nvSpPr>
          <p:cNvPr id="86" name="BlokTextu 85">
            <a:extLst>
              <a:ext uri="{FF2B5EF4-FFF2-40B4-BE49-F238E27FC236}">
                <a16:creationId xmlns:a16="http://schemas.microsoft.com/office/drawing/2014/main" id="{E6DA9983-6AE2-B4DD-DAC0-E85585975BDC}"/>
              </a:ext>
            </a:extLst>
          </p:cNvPr>
          <p:cNvSpPr txBox="1"/>
          <p:nvPr/>
        </p:nvSpPr>
        <p:spPr>
          <a:xfrm>
            <a:off x="1148425" y="3233100"/>
            <a:ext cx="1764841" cy="307777"/>
          </a:xfrm>
          <a:prstGeom prst="rect">
            <a:avLst/>
          </a:prstGeom>
          <a:noFill/>
        </p:spPr>
        <p:txBody>
          <a:bodyPr wrap="square" lIns="91440" tIns="45720" rIns="91440" bIns="45720" anchor="t">
            <a:spAutoFit/>
          </a:bodyPr>
          <a:lstStyle/>
          <a:p>
            <a:pPr marR="0" lvl="0" algn="ctr" defTabSz="914400" rtl="0" fontAlgn="auto" hangingPunct="1">
              <a:lnSpc>
                <a:spcPct val="100000"/>
              </a:lnSpc>
              <a:spcBef>
                <a:spcPts val="0"/>
              </a:spcBef>
              <a:spcAft>
                <a:spcPts val="0"/>
              </a:spcAft>
              <a:tabLst/>
              <a:defRPr sz="1800" b="0" i="0" u="none" strike="noStrike" kern="0" cap="none" spc="0" baseline="0">
                <a:solidFill>
                  <a:srgbClr val="000000"/>
                </a:solidFill>
                <a:uFillTx/>
              </a:defRPr>
            </a:pPr>
            <a:r>
              <a:rPr lang="sk-SK" sz="1400">
                <a:solidFill>
                  <a:srgbClr val="E60600"/>
                </a:solidFill>
                <a:latin typeface="Source Sans Pro"/>
                <a:ea typeface="Source Sans Pro"/>
              </a:rPr>
              <a:t>analýza dát</a:t>
            </a:r>
          </a:p>
        </p:txBody>
      </p:sp>
      <p:sp>
        <p:nvSpPr>
          <p:cNvPr id="90" name="BlokTextu 89">
            <a:extLst>
              <a:ext uri="{FF2B5EF4-FFF2-40B4-BE49-F238E27FC236}">
                <a16:creationId xmlns:a16="http://schemas.microsoft.com/office/drawing/2014/main" id="{970FB460-9035-D295-97F1-8064BF722300}"/>
              </a:ext>
            </a:extLst>
          </p:cNvPr>
          <p:cNvSpPr txBox="1"/>
          <p:nvPr/>
        </p:nvSpPr>
        <p:spPr>
          <a:xfrm>
            <a:off x="4514549" y="3232851"/>
            <a:ext cx="1661502" cy="307777"/>
          </a:xfrm>
          <a:prstGeom prst="rect">
            <a:avLst/>
          </a:prstGeom>
          <a:noFill/>
        </p:spPr>
        <p:txBody>
          <a:bodyPr wrap="square" lIns="91440" tIns="45720" rIns="91440" bIns="45720" anchor="t">
            <a:spAutoFit/>
          </a:bodyPr>
          <a:lstStyle/>
          <a:p>
            <a:pPr marR="0" lvl="0" algn="ctr" defTabSz="914400" rtl="0" fontAlgn="auto" hangingPunct="1">
              <a:lnSpc>
                <a:spcPct val="100000"/>
              </a:lnSpc>
              <a:spcBef>
                <a:spcPts val="0"/>
              </a:spcBef>
              <a:spcAft>
                <a:spcPts val="0"/>
              </a:spcAft>
              <a:tabLst/>
              <a:defRPr sz="1800" b="0" i="0" u="none" strike="noStrike" kern="0" cap="none" spc="0" baseline="0">
                <a:solidFill>
                  <a:srgbClr val="000000"/>
                </a:solidFill>
                <a:uFillTx/>
              </a:defRPr>
            </a:pPr>
            <a:r>
              <a:rPr lang="sk-SK" sz="1400">
                <a:solidFill>
                  <a:srgbClr val="E60600"/>
                </a:solidFill>
                <a:latin typeface="Source Sans Pro"/>
                <a:ea typeface="Source Sans Pro"/>
              </a:rPr>
              <a:t>rozbor zistení</a:t>
            </a:r>
          </a:p>
        </p:txBody>
      </p:sp>
      <p:sp>
        <p:nvSpPr>
          <p:cNvPr id="91" name="BlokTextu 90">
            <a:extLst>
              <a:ext uri="{FF2B5EF4-FFF2-40B4-BE49-F238E27FC236}">
                <a16:creationId xmlns:a16="http://schemas.microsoft.com/office/drawing/2014/main" id="{F0FCBD96-E91B-D3BC-8526-558EF5B98467}"/>
              </a:ext>
            </a:extLst>
          </p:cNvPr>
          <p:cNvSpPr txBox="1"/>
          <p:nvPr/>
        </p:nvSpPr>
        <p:spPr>
          <a:xfrm>
            <a:off x="6119701" y="3229667"/>
            <a:ext cx="1661502" cy="307777"/>
          </a:xfrm>
          <a:prstGeom prst="rect">
            <a:avLst/>
          </a:prstGeom>
          <a:noFill/>
        </p:spPr>
        <p:txBody>
          <a:bodyPr wrap="square" lIns="91440" tIns="45720" rIns="91440" bIns="45720" anchor="t">
            <a:spAutoFit/>
          </a:bodyPr>
          <a:lstStyle/>
          <a:p>
            <a:pPr marR="0" lvl="0" algn="ctr" defTabSz="914400" rtl="0" fontAlgn="auto" hangingPunct="1">
              <a:lnSpc>
                <a:spcPct val="100000"/>
              </a:lnSpc>
              <a:spcBef>
                <a:spcPts val="0"/>
              </a:spcBef>
              <a:spcAft>
                <a:spcPts val="0"/>
              </a:spcAft>
              <a:tabLst/>
              <a:defRPr sz="1800" b="0" i="0" u="none" strike="noStrike" kern="0" cap="none" spc="0" baseline="0">
                <a:solidFill>
                  <a:srgbClr val="000000"/>
                </a:solidFill>
                <a:uFillTx/>
              </a:defRPr>
            </a:pPr>
            <a:r>
              <a:rPr lang="sk-SK" sz="1400">
                <a:solidFill>
                  <a:srgbClr val="E60600"/>
                </a:solidFill>
                <a:latin typeface="Source Sans Pro"/>
                <a:ea typeface="Source Sans Pro"/>
              </a:rPr>
              <a:t>úprava štruktúry</a:t>
            </a:r>
          </a:p>
        </p:txBody>
      </p:sp>
      <p:sp>
        <p:nvSpPr>
          <p:cNvPr id="92" name="BlokTextu 91">
            <a:extLst>
              <a:ext uri="{FF2B5EF4-FFF2-40B4-BE49-F238E27FC236}">
                <a16:creationId xmlns:a16="http://schemas.microsoft.com/office/drawing/2014/main" id="{8C12095B-20CC-32EC-14D6-ABF7A4EF6B26}"/>
              </a:ext>
            </a:extLst>
          </p:cNvPr>
          <p:cNvSpPr txBox="1"/>
          <p:nvPr/>
        </p:nvSpPr>
        <p:spPr>
          <a:xfrm>
            <a:off x="7738130" y="3240039"/>
            <a:ext cx="1661502" cy="307777"/>
          </a:xfrm>
          <a:prstGeom prst="rect">
            <a:avLst/>
          </a:prstGeom>
          <a:noFill/>
        </p:spPr>
        <p:txBody>
          <a:bodyPr wrap="square" lIns="91440" tIns="45720" rIns="91440" bIns="45720" anchor="t">
            <a:spAutoFit/>
          </a:bodyPr>
          <a:lstStyle/>
          <a:p>
            <a:pPr marR="0" lvl="0" algn="ctr" defTabSz="914400" rtl="0" fontAlgn="auto" hangingPunct="1">
              <a:lnSpc>
                <a:spcPct val="100000"/>
              </a:lnSpc>
              <a:spcBef>
                <a:spcPts val="0"/>
              </a:spcBef>
              <a:spcAft>
                <a:spcPts val="0"/>
              </a:spcAft>
              <a:tabLst/>
              <a:defRPr sz="1800" b="0" i="0" u="none" strike="noStrike" kern="0" cap="none" spc="0" baseline="0">
                <a:solidFill>
                  <a:srgbClr val="000000"/>
                </a:solidFill>
                <a:uFillTx/>
              </a:defRPr>
            </a:pPr>
            <a:r>
              <a:rPr lang="sk-SK" sz="1400">
                <a:solidFill>
                  <a:srgbClr val="E60600"/>
                </a:solidFill>
                <a:latin typeface="Source Sans Pro"/>
                <a:ea typeface="Source Sans Pro"/>
              </a:rPr>
              <a:t>dotazník</a:t>
            </a:r>
          </a:p>
        </p:txBody>
      </p:sp>
      <p:sp>
        <p:nvSpPr>
          <p:cNvPr id="95" name="BlokTextu 94">
            <a:extLst>
              <a:ext uri="{FF2B5EF4-FFF2-40B4-BE49-F238E27FC236}">
                <a16:creationId xmlns:a16="http://schemas.microsoft.com/office/drawing/2014/main" id="{8E519172-2790-8A76-9057-BDD2D92360E4}"/>
              </a:ext>
            </a:extLst>
          </p:cNvPr>
          <p:cNvSpPr txBox="1"/>
          <p:nvPr/>
        </p:nvSpPr>
        <p:spPr>
          <a:xfrm>
            <a:off x="9387604" y="3236348"/>
            <a:ext cx="1661502" cy="307777"/>
          </a:xfrm>
          <a:prstGeom prst="rect">
            <a:avLst/>
          </a:prstGeom>
          <a:noFill/>
        </p:spPr>
        <p:txBody>
          <a:bodyPr wrap="square" lIns="91440" tIns="45720" rIns="91440" bIns="45720" anchor="t">
            <a:spAutoFit/>
          </a:bodyPr>
          <a:lstStyle/>
          <a:p>
            <a:pPr marR="0" lvl="0" algn="ctr" defTabSz="914400" rtl="0" fontAlgn="auto" hangingPunct="1">
              <a:lnSpc>
                <a:spcPct val="100000"/>
              </a:lnSpc>
              <a:spcBef>
                <a:spcPts val="0"/>
              </a:spcBef>
              <a:spcAft>
                <a:spcPts val="0"/>
              </a:spcAft>
              <a:tabLst/>
              <a:defRPr sz="1800" b="0" i="0" u="none" strike="noStrike" kern="0" cap="none" spc="0" baseline="0">
                <a:solidFill>
                  <a:srgbClr val="000000"/>
                </a:solidFill>
                <a:uFillTx/>
              </a:defRPr>
            </a:pPr>
            <a:r>
              <a:rPr lang="sk-SK" sz="1400">
                <a:solidFill>
                  <a:srgbClr val="E60600"/>
                </a:solidFill>
                <a:latin typeface="Source Sans Pro"/>
                <a:ea typeface="Source Sans Pro"/>
              </a:rPr>
              <a:t>finalizácia úprav</a:t>
            </a:r>
          </a:p>
        </p:txBody>
      </p:sp>
      <p:cxnSp>
        <p:nvCxnSpPr>
          <p:cNvPr id="5" name="Rovná spojovacia šípka 4">
            <a:extLst>
              <a:ext uri="{FF2B5EF4-FFF2-40B4-BE49-F238E27FC236}">
                <a16:creationId xmlns:a16="http://schemas.microsoft.com/office/drawing/2014/main" id="{2A4ECFEA-BA51-B3AC-0978-68422E3E4CF6}"/>
              </a:ext>
            </a:extLst>
          </p:cNvPr>
          <p:cNvCxnSpPr>
            <a:cxnSpLocks/>
          </p:cNvCxnSpPr>
          <p:nvPr/>
        </p:nvCxnSpPr>
        <p:spPr>
          <a:xfrm>
            <a:off x="614443" y="5218155"/>
            <a:ext cx="10923859" cy="0"/>
          </a:xfrm>
          <a:prstGeom prst="straightConnector1">
            <a:avLst/>
          </a:prstGeom>
          <a:ln w="28575">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8" name="BlokTextu 7">
            <a:extLst>
              <a:ext uri="{FF2B5EF4-FFF2-40B4-BE49-F238E27FC236}">
                <a16:creationId xmlns:a16="http://schemas.microsoft.com/office/drawing/2014/main" id="{5CA04E9A-2419-41EF-937B-FBB87B213321}"/>
              </a:ext>
            </a:extLst>
          </p:cNvPr>
          <p:cNvSpPr txBox="1"/>
          <p:nvPr/>
        </p:nvSpPr>
        <p:spPr>
          <a:xfrm>
            <a:off x="1414794" y="4751279"/>
            <a:ext cx="9631506" cy="422808"/>
          </a:xfrm>
          <a:prstGeom prst="rect">
            <a:avLst/>
          </a:prstGeom>
          <a:noFill/>
          <a:ln cap="flat">
            <a:noFill/>
          </a:ln>
        </p:spPr>
        <p:txBody>
          <a:bodyPr vert="horz" wrap="square" lIns="91440" tIns="45720" rIns="91440" bIns="45720" anchor="t" anchorCtr="0" compatLnSpc="1">
            <a:spAutoFit/>
          </a:bodyPr>
          <a:lstStyle/>
          <a:p>
            <a:pPr algn="ctr">
              <a:lnSpc>
                <a:spcPct val="150000"/>
              </a:lnSpc>
              <a:defRPr sz="1800" b="0" i="0" u="none" strike="noStrike" kern="0" cap="none" spc="0" baseline="0">
                <a:solidFill>
                  <a:srgbClr val="000000"/>
                </a:solidFill>
                <a:uFillTx/>
              </a:defRPr>
            </a:pPr>
            <a:r>
              <a:rPr lang="sk-SK" sz="1600">
                <a:solidFill>
                  <a:srgbClr val="000000"/>
                </a:solidFill>
                <a:latin typeface="Source Sans Pro"/>
                <a:ea typeface="Source Sans Pro"/>
              </a:rPr>
              <a:t>Cez 40  pracovných stretnutí / 34 dotazníkov / 5 zasadnutí pracovnej skupiny/intenzívne stretnutia s vizionármi</a:t>
            </a:r>
          </a:p>
        </p:txBody>
      </p:sp>
      <p:sp>
        <p:nvSpPr>
          <p:cNvPr id="2" name="BlokTextu 1">
            <a:extLst>
              <a:ext uri="{FF2B5EF4-FFF2-40B4-BE49-F238E27FC236}">
                <a16:creationId xmlns:a16="http://schemas.microsoft.com/office/drawing/2014/main" id="{D0E5A20E-9ABD-71C9-5626-DD78BE7A10FB}"/>
              </a:ext>
            </a:extLst>
          </p:cNvPr>
          <p:cNvSpPr txBox="1"/>
          <p:nvPr/>
        </p:nvSpPr>
        <p:spPr>
          <a:xfrm>
            <a:off x="9761959" y="1740482"/>
            <a:ext cx="2358920" cy="792140"/>
          </a:xfrm>
          <a:prstGeom prst="rect">
            <a:avLst/>
          </a:prstGeom>
          <a:noFill/>
          <a:ln cap="flat">
            <a:noFill/>
          </a:ln>
        </p:spPr>
        <p:txBody>
          <a:bodyPr vert="horz" wrap="square" lIns="91440" tIns="45720" rIns="91440" bIns="45720" anchor="t" anchorCtr="0" compatLnSpc="1">
            <a:spAutoFit/>
          </a:bodyPr>
          <a:lstStyle/>
          <a:p>
            <a:pPr marR="0" lvl="0" algn="ctr" defTabSz="914400" rtl="0" fontAlgn="auto" hangingPunct="1">
              <a:lnSpc>
                <a:spcPct val="150000"/>
              </a:lnSpc>
              <a:spcBef>
                <a:spcPts val="0"/>
              </a:spcBef>
              <a:spcAft>
                <a:spcPts val="0"/>
              </a:spcAft>
              <a:tabLst/>
              <a:defRPr sz="1800" b="0" i="0" u="none" strike="noStrike" kern="0" cap="none" spc="0" baseline="0">
                <a:solidFill>
                  <a:srgbClr val="000000"/>
                </a:solidFill>
                <a:uFillTx/>
              </a:defRPr>
            </a:pPr>
            <a:r>
              <a:rPr lang="sk-SK" sz="1600">
                <a:solidFill>
                  <a:srgbClr val="000000"/>
                </a:solidFill>
                <a:latin typeface="Source Sans Pro"/>
                <a:ea typeface="Source Sans Pro"/>
              </a:rPr>
              <a:t>5. zasadnutie</a:t>
            </a:r>
          </a:p>
          <a:p>
            <a:pPr marR="0" lvl="0" algn="ctr" defTabSz="914400" rtl="0" fontAlgn="auto" hangingPunct="1">
              <a:lnSpc>
                <a:spcPct val="150000"/>
              </a:lnSpc>
              <a:spcBef>
                <a:spcPts val="0"/>
              </a:spcBef>
              <a:spcAft>
                <a:spcPts val="0"/>
              </a:spcAft>
              <a:tabLst/>
              <a:defRPr sz="1800" b="0" i="0" u="none" strike="noStrike" kern="0" cap="none" spc="0" baseline="0">
                <a:solidFill>
                  <a:srgbClr val="000000"/>
                </a:solidFill>
                <a:uFillTx/>
              </a:defRPr>
            </a:pPr>
            <a:r>
              <a:rPr lang="sk-SK" sz="1600">
                <a:solidFill>
                  <a:srgbClr val="00C5DB"/>
                </a:solidFill>
                <a:latin typeface="Source Sans Pro"/>
                <a:ea typeface="Source Sans Pro"/>
              </a:rPr>
              <a:t>6. jún 2024</a:t>
            </a:r>
            <a:r>
              <a:rPr lang="en-GB" sz="1600">
                <a:solidFill>
                  <a:srgbClr val="00C5DB"/>
                </a:solidFill>
                <a:latin typeface="Source Sans Pro"/>
                <a:ea typeface="Source Sans Pro"/>
              </a:rPr>
              <a:t> </a:t>
            </a:r>
            <a:endParaRPr lang="sk-SK" sz="1600" i="0" u="none" strike="noStrike" kern="1200" cap="none" spc="0" baseline="0">
              <a:solidFill>
                <a:srgbClr val="00C5DB"/>
              </a:solidFill>
              <a:uFillTx/>
              <a:latin typeface="Source Sans Pro"/>
              <a:ea typeface="Source Sans Pro"/>
            </a:endParaRPr>
          </a:p>
        </p:txBody>
      </p:sp>
      <p:sp>
        <p:nvSpPr>
          <p:cNvPr id="6" name="BlokTextu 5">
            <a:extLst>
              <a:ext uri="{FF2B5EF4-FFF2-40B4-BE49-F238E27FC236}">
                <a16:creationId xmlns:a16="http://schemas.microsoft.com/office/drawing/2014/main" id="{10273C25-03BD-DD26-949F-6C85108E68B4}"/>
              </a:ext>
            </a:extLst>
          </p:cNvPr>
          <p:cNvSpPr txBox="1"/>
          <p:nvPr/>
        </p:nvSpPr>
        <p:spPr>
          <a:xfrm>
            <a:off x="2953378" y="3223558"/>
            <a:ext cx="1661502" cy="307777"/>
          </a:xfrm>
          <a:prstGeom prst="rect">
            <a:avLst/>
          </a:prstGeom>
          <a:noFill/>
        </p:spPr>
        <p:txBody>
          <a:bodyPr wrap="square" lIns="91440" tIns="45720" rIns="91440" bIns="45720" anchor="t">
            <a:spAutoFit/>
          </a:bodyPr>
          <a:lstStyle/>
          <a:p>
            <a:pPr marR="0" lvl="0" algn="ctr" defTabSz="914400" rtl="0" fontAlgn="auto" hangingPunct="1">
              <a:lnSpc>
                <a:spcPct val="100000"/>
              </a:lnSpc>
              <a:spcBef>
                <a:spcPts val="0"/>
              </a:spcBef>
              <a:spcAft>
                <a:spcPts val="0"/>
              </a:spcAft>
              <a:tabLst/>
              <a:defRPr sz="1800" b="0" i="0" u="none" strike="noStrike" kern="0" cap="none" spc="0" baseline="0">
                <a:solidFill>
                  <a:srgbClr val="000000"/>
                </a:solidFill>
                <a:uFillTx/>
              </a:defRPr>
            </a:pPr>
            <a:r>
              <a:rPr lang="sk-SK" sz="1400" err="1">
                <a:solidFill>
                  <a:srgbClr val="E60600"/>
                </a:solidFill>
                <a:latin typeface="Source Sans Pro"/>
                <a:ea typeface="Source Sans Pro"/>
              </a:rPr>
              <a:t>mapping</a:t>
            </a:r>
          </a:p>
        </p:txBody>
      </p:sp>
    </p:spTree>
    <p:extLst>
      <p:ext uri="{BB962C8B-B14F-4D97-AF65-F5344CB8AC3E}">
        <p14:creationId xmlns:p14="http://schemas.microsoft.com/office/powerpoint/2010/main" val="285263513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8A298E9E-4618-A65D-4721-331FACCE3BA4}"/>
              </a:ext>
            </a:extLst>
          </p:cNvPr>
          <p:cNvSpPr>
            <a:spLocks noGrp="1"/>
          </p:cNvSpPr>
          <p:nvPr>
            <p:ph type="title"/>
          </p:nvPr>
        </p:nvSpPr>
        <p:spPr>
          <a:xfrm>
            <a:off x="174453" y="105247"/>
            <a:ext cx="9195886" cy="582646"/>
          </a:xfrm>
        </p:spPr>
        <p:txBody>
          <a:bodyPr/>
          <a:lstStyle/>
          <a:p>
            <a:r>
              <a:rPr lang="sk-SK">
                <a:latin typeface="Source Sans Pro"/>
                <a:ea typeface="Source Sans Pro"/>
              </a:rPr>
              <a:t>Potenciálne </a:t>
            </a:r>
            <a:r>
              <a:rPr lang="en-GB" err="1"/>
              <a:t>prieniky</a:t>
            </a:r>
            <a:r>
              <a:rPr lang="sk-SK">
                <a:latin typeface="Source Sans Pro"/>
                <a:ea typeface="Source Sans Pro"/>
              </a:rPr>
              <a:t> domén – súčasný stav</a:t>
            </a:r>
          </a:p>
        </p:txBody>
      </p:sp>
      <p:graphicFrame>
        <p:nvGraphicFramePr>
          <p:cNvPr id="9" name="Tabuľka 8">
            <a:extLst>
              <a:ext uri="{FF2B5EF4-FFF2-40B4-BE49-F238E27FC236}">
                <a16:creationId xmlns:a16="http://schemas.microsoft.com/office/drawing/2014/main" id="{C71A17DD-FF35-F1F1-25E5-F5AEC4A86B91}"/>
              </a:ext>
            </a:extLst>
          </p:cNvPr>
          <p:cNvGraphicFramePr>
            <a:graphicFrameLocks noGrp="1"/>
          </p:cNvGraphicFramePr>
          <p:nvPr>
            <p:extLst>
              <p:ext uri="{D42A27DB-BD31-4B8C-83A1-F6EECF244321}">
                <p14:modId xmlns:p14="http://schemas.microsoft.com/office/powerpoint/2010/main" val="104517666"/>
              </p:ext>
            </p:extLst>
          </p:nvPr>
        </p:nvGraphicFramePr>
        <p:xfrm>
          <a:off x="241608" y="604024"/>
          <a:ext cx="11707690" cy="6184196"/>
        </p:xfrm>
        <a:graphic>
          <a:graphicData uri="http://schemas.openxmlformats.org/drawingml/2006/table">
            <a:tbl>
              <a:tblPr firstRow="1" bandRow="1">
                <a:tableStyleId>{5C22544A-7EE6-4342-B048-85BDC9FD1C3A}</a:tableStyleId>
              </a:tblPr>
              <a:tblGrid>
                <a:gridCol w="2328498">
                  <a:extLst>
                    <a:ext uri="{9D8B030D-6E8A-4147-A177-3AD203B41FA5}">
                      <a16:colId xmlns:a16="http://schemas.microsoft.com/office/drawing/2014/main" val="2259105911"/>
                    </a:ext>
                  </a:extLst>
                </a:gridCol>
                <a:gridCol w="2175149">
                  <a:extLst>
                    <a:ext uri="{9D8B030D-6E8A-4147-A177-3AD203B41FA5}">
                      <a16:colId xmlns:a16="http://schemas.microsoft.com/office/drawing/2014/main" val="2488871218"/>
                    </a:ext>
                  </a:extLst>
                </a:gridCol>
                <a:gridCol w="1520791">
                  <a:extLst>
                    <a:ext uri="{9D8B030D-6E8A-4147-A177-3AD203B41FA5}">
                      <a16:colId xmlns:a16="http://schemas.microsoft.com/office/drawing/2014/main" val="1155622518"/>
                    </a:ext>
                  </a:extLst>
                </a:gridCol>
                <a:gridCol w="1780688">
                  <a:extLst>
                    <a:ext uri="{9D8B030D-6E8A-4147-A177-3AD203B41FA5}">
                      <a16:colId xmlns:a16="http://schemas.microsoft.com/office/drawing/2014/main" val="1075950589"/>
                    </a:ext>
                  </a:extLst>
                </a:gridCol>
                <a:gridCol w="1951282">
                  <a:extLst>
                    <a:ext uri="{9D8B030D-6E8A-4147-A177-3AD203B41FA5}">
                      <a16:colId xmlns:a16="http://schemas.microsoft.com/office/drawing/2014/main" val="3124710287"/>
                    </a:ext>
                  </a:extLst>
                </a:gridCol>
                <a:gridCol w="1951282">
                  <a:extLst>
                    <a:ext uri="{9D8B030D-6E8A-4147-A177-3AD203B41FA5}">
                      <a16:colId xmlns:a16="http://schemas.microsoft.com/office/drawing/2014/main" val="3461035040"/>
                    </a:ext>
                  </a:extLst>
                </a:gridCol>
              </a:tblGrid>
              <a:tr h="1141814">
                <a:tc>
                  <a:txBody>
                    <a:bodyPr/>
                    <a:lstStyle/>
                    <a:p>
                      <a:pPr lvl="0" algn="ctr">
                        <a:buNone/>
                      </a:pPr>
                      <a:r>
                        <a:rPr lang="sk-SK" sz="1600"/>
                        <a:t>Kritérium</a:t>
                      </a:r>
                    </a:p>
                  </a:txBody>
                  <a:tcPr anchor="ctr"/>
                </a:tc>
                <a:tc>
                  <a:txBody>
                    <a:bodyPr/>
                    <a:lstStyle/>
                    <a:p>
                      <a:pPr algn="ctr"/>
                      <a:r>
                        <a:rPr lang="sk-SK" sz="1600"/>
                        <a:t> Potravinová konkurencieschopnosť a klimatická odolnosť</a:t>
                      </a:r>
                    </a:p>
                  </a:txBody>
                  <a:tcPr anchor="ctr"/>
                </a:tc>
                <a:tc>
                  <a:txBody>
                    <a:bodyPr/>
                    <a:lstStyle/>
                    <a:p>
                      <a:pPr algn="ctr"/>
                      <a:r>
                        <a:rPr lang="sk-SK" sz="1600"/>
                        <a:t>Priemysel</a:t>
                      </a:r>
                    </a:p>
                  </a:txBody>
                  <a:tcPr anchor="ctr"/>
                </a:tc>
                <a:tc>
                  <a:txBody>
                    <a:bodyPr/>
                    <a:lstStyle/>
                    <a:p>
                      <a:pPr algn="ctr"/>
                      <a:r>
                        <a:rPr lang="sk-SK" sz="1600"/>
                        <a:t>Mobilita</a:t>
                      </a:r>
                    </a:p>
                  </a:txBody>
                  <a:tcPr anchor="ctr"/>
                </a:tc>
                <a:tc>
                  <a:txBody>
                    <a:bodyPr/>
                    <a:lstStyle/>
                    <a:p>
                      <a:pPr algn="ctr"/>
                      <a:r>
                        <a:rPr lang="sk-SK" sz="1600"/>
                        <a:t>Zdravá spoločnosť</a:t>
                      </a:r>
                    </a:p>
                  </a:txBody>
                  <a:tcPr anchor="ctr"/>
                </a:tc>
                <a:tc>
                  <a:txBody>
                    <a:bodyPr/>
                    <a:lstStyle/>
                    <a:p>
                      <a:pPr algn="ctr"/>
                      <a:r>
                        <a:rPr lang="sk-SK" sz="1600"/>
                        <a:t>Digitalizácia</a:t>
                      </a:r>
                    </a:p>
                  </a:txBody>
                  <a:tcPr anchor="ctr"/>
                </a:tc>
                <a:extLst>
                  <a:ext uri="{0D108BD9-81ED-4DB2-BD59-A6C34878D82A}">
                    <a16:rowId xmlns:a16="http://schemas.microsoft.com/office/drawing/2014/main" val="2049318553"/>
                  </a:ext>
                </a:extLst>
              </a:tr>
              <a:tr h="1322527">
                <a:tc>
                  <a:txBody>
                    <a:bodyPr/>
                    <a:lstStyle/>
                    <a:p>
                      <a:pPr lvl="0">
                        <a:buNone/>
                      </a:pPr>
                      <a:r>
                        <a:rPr lang="sk-SK" sz="1600" b="1" i="0" u="none" strike="noStrike" noProof="0">
                          <a:latin typeface="Calibri"/>
                        </a:rPr>
                        <a:t>Inovatívne riešenia pre biosystémy a biotechnológie</a:t>
                      </a:r>
                    </a:p>
                    <a:p>
                      <a:pPr lvl="0">
                        <a:buNone/>
                      </a:pPr>
                      <a:r>
                        <a:rPr lang="sk-SK" sz="1600" b="1" i="0" u="none" strike="noStrike" noProof="0">
                          <a:solidFill>
                            <a:srgbClr val="FF0000"/>
                          </a:solidFill>
                          <a:latin typeface="Calibri"/>
                        </a:rPr>
                        <a:t>PONECHAŤ</a:t>
                      </a:r>
                    </a:p>
                  </a:txBody>
                  <a:tcPr/>
                </a:tc>
                <a:tc>
                  <a:txBody>
                    <a:bodyPr/>
                    <a:lstStyle/>
                    <a:p>
                      <a:pPr lvl="0" algn="ctr">
                        <a:buNone/>
                      </a:pPr>
                      <a:r>
                        <a:rPr lang="sk-SK" sz="1400" b="0" i="0" u="none" strike="noStrike" noProof="0">
                          <a:solidFill>
                            <a:srgbClr val="000000"/>
                          </a:solidFill>
                          <a:latin typeface="Calibri"/>
                        </a:rPr>
                        <a:t>Podpora inovatívnych biosystémov, produkcia biomasy, obehové </a:t>
                      </a:r>
                      <a:r>
                        <a:rPr lang="sk-SK" sz="1400" b="0" i="0" u="none" strike="noStrike" noProof="0" err="1">
                          <a:solidFill>
                            <a:srgbClr val="000000"/>
                          </a:solidFill>
                          <a:latin typeface="Calibri"/>
                        </a:rPr>
                        <a:t>biohospodárstvo</a:t>
                      </a:r>
                      <a:endParaRPr lang="sk-SK" sz="1400"/>
                    </a:p>
                  </a:txBody>
                  <a:tcPr anchor="ctr"/>
                </a:tc>
                <a:tc>
                  <a:txBody>
                    <a:bodyPr/>
                    <a:lstStyle/>
                    <a:p>
                      <a:pPr lvl="0" algn="ctr">
                        <a:buNone/>
                      </a:pPr>
                      <a:r>
                        <a:rPr lang="sk-SK" sz="1400" b="0" i="0" u="none" strike="noStrike" noProof="0">
                          <a:latin typeface="Calibri"/>
                        </a:rPr>
                        <a:t>Aplikácie biotechnológií v priemyselných procesoch, </a:t>
                      </a:r>
                      <a:r>
                        <a:rPr lang="sk-SK" sz="1400" b="0" i="0" u="none" strike="noStrike" noProof="0" err="1">
                          <a:latin typeface="Calibri"/>
                        </a:rPr>
                        <a:t>bioplasty</a:t>
                      </a:r>
                      <a:r>
                        <a:rPr lang="sk-SK" sz="1400" b="0" i="0" u="none" strike="noStrike" noProof="0">
                          <a:latin typeface="Calibri"/>
                        </a:rPr>
                        <a:t>, </a:t>
                      </a:r>
                      <a:r>
                        <a:rPr lang="sk-SK" sz="1400" b="0" i="0" u="none" strike="noStrike" noProof="0" err="1">
                          <a:latin typeface="Calibri"/>
                        </a:rPr>
                        <a:t>bioenergia</a:t>
                      </a:r>
                      <a:endParaRPr lang="sk-SK" sz="1400"/>
                    </a:p>
                  </a:txBody>
                  <a:tcPr anchor="ctr"/>
                </a:tc>
                <a:tc>
                  <a:txBody>
                    <a:bodyPr/>
                    <a:lstStyle/>
                    <a:p>
                      <a:pPr lvl="0" algn="ctr">
                        <a:buNone/>
                      </a:pPr>
                      <a:r>
                        <a:rPr lang="sk-SK" sz="1400"/>
                        <a:t>––––––––––––</a:t>
                      </a:r>
                    </a:p>
                  </a:txBody>
                  <a:tcPr anchor="ctr"/>
                </a:tc>
                <a:tc>
                  <a:txBody>
                    <a:bodyPr/>
                    <a:lstStyle/>
                    <a:p>
                      <a:pPr lvl="0" algn="ctr">
                        <a:buNone/>
                      </a:pPr>
                      <a:r>
                        <a:rPr lang="sk-SK" sz="1400" b="0" i="0" u="none" strike="noStrike" noProof="0">
                          <a:latin typeface="Calibri"/>
                        </a:rPr>
                        <a:t>Biotechnológie môžu byť súčasťou vývoja nových liečiv</a:t>
                      </a:r>
                      <a:endParaRPr lang="sk-SK" sz="1400"/>
                    </a:p>
                  </a:txBody>
                  <a:tcPr anchor="ctr"/>
                </a:tc>
                <a:tc>
                  <a:txBody>
                    <a:bodyPr/>
                    <a:lstStyle/>
                    <a:p>
                      <a:pPr lvl="0" algn="ctr">
                        <a:buNone/>
                      </a:pPr>
                      <a:r>
                        <a:rPr lang="sk-SK" sz="1400" b="0" i="0" u="none" strike="noStrike" noProof="0">
                          <a:latin typeface="Calibri"/>
                        </a:rPr>
                        <a:t>Využitie digitálnych nástrojov v biotechnológiách a poľnohospodárstve</a:t>
                      </a:r>
                      <a:endParaRPr lang="sk-SK" sz="1400"/>
                    </a:p>
                  </a:txBody>
                  <a:tcPr anchor="ctr"/>
                </a:tc>
                <a:extLst>
                  <a:ext uri="{0D108BD9-81ED-4DB2-BD59-A6C34878D82A}">
                    <a16:rowId xmlns:a16="http://schemas.microsoft.com/office/drawing/2014/main" val="4096478522"/>
                  </a:ext>
                </a:extLst>
              </a:tr>
              <a:tr h="1117168">
                <a:tc>
                  <a:txBody>
                    <a:bodyPr/>
                    <a:lstStyle/>
                    <a:p>
                      <a:pPr lvl="0">
                        <a:buNone/>
                      </a:pPr>
                      <a:r>
                        <a:rPr lang="sk-SK" sz="1600" b="1" i="0" u="none" strike="noStrike" noProof="0"/>
                        <a:t>Obehové hospodárstvo a </a:t>
                      </a:r>
                      <a:r>
                        <a:rPr lang="sk-SK" sz="1600" b="1" i="0" u="none" strike="noStrike" noProof="0" err="1"/>
                        <a:t>cirkularita</a:t>
                      </a:r>
                    </a:p>
                    <a:p>
                      <a:pPr lvl="0">
                        <a:buNone/>
                      </a:pPr>
                      <a:r>
                        <a:rPr lang="sk-SK" sz="1600" b="1" i="0" u="none" strike="noStrike" noProof="0">
                          <a:solidFill>
                            <a:srgbClr val="FF0000"/>
                          </a:solidFill>
                          <a:latin typeface="Calibri"/>
                        </a:rPr>
                        <a:t>PONECHAŤ</a:t>
                      </a:r>
                      <a:endParaRPr lang="sk-SK"/>
                    </a:p>
                  </a:txBody>
                  <a:tcPr/>
                </a:tc>
                <a:tc>
                  <a:txBody>
                    <a:bodyPr/>
                    <a:lstStyle/>
                    <a:p>
                      <a:pPr lvl="0" algn="ctr">
                        <a:buNone/>
                      </a:pPr>
                      <a:r>
                        <a:rPr lang="sk-SK" sz="1400" b="0" i="0" u="none" strike="noStrike" noProof="0">
                          <a:latin typeface="Calibri"/>
                        </a:rPr>
                        <a:t>Cirkulárne produkčné systémy, optimalizácia biomasy</a:t>
                      </a:r>
                      <a:endParaRPr lang="sk-SK" sz="1400"/>
                    </a:p>
                  </a:txBody>
                  <a:tcPr anchor="ctr"/>
                </a:tc>
                <a:tc>
                  <a:txBody>
                    <a:bodyPr/>
                    <a:lstStyle/>
                    <a:p>
                      <a:pPr lvl="0" algn="ctr">
                        <a:buNone/>
                      </a:pPr>
                      <a:r>
                        <a:rPr lang="sk-SK" sz="1400" b="0" i="0" u="none" strike="noStrike" noProof="0">
                          <a:latin typeface="Calibri"/>
                        </a:rPr>
                        <a:t>Cirkulárna ekonomika v priemyselných procesoch, zníženie odpadu</a:t>
                      </a:r>
                      <a:endParaRPr lang="sk-SK" sz="1400"/>
                    </a:p>
                  </a:txBody>
                  <a:tcPr anchor="ctr"/>
                </a:tc>
                <a:tc>
                  <a:txBody>
                    <a:bodyPr/>
                    <a:lstStyle/>
                    <a:p>
                      <a:pPr lvl="0" algn="ctr">
                        <a:buNone/>
                      </a:pPr>
                      <a:r>
                        <a:rPr lang="sk-SK" sz="1400" b="0" i="0" u="none" strike="noStrike" noProof="0">
                          <a:latin typeface="Calibri"/>
                        </a:rPr>
                        <a:t>Znižovanie odpadu v dopravných systémoch, efektívna logistika</a:t>
                      </a:r>
                      <a:endParaRPr lang="sk-SK" sz="1400"/>
                    </a:p>
                  </a:txBody>
                  <a:tcPr anchor="ctr"/>
                </a:tc>
                <a:tc>
                  <a:txBody>
                    <a:bodyPr/>
                    <a:lstStyle/>
                    <a:p>
                      <a:pPr lvl="0" algn="ctr">
                        <a:buNone/>
                      </a:pPr>
                      <a:r>
                        <a:rPr lang="sk-SK" sz="1400" b="0" i="0" u="none" strike="noStrike" noProof="0">
                          <a:latin typeface="Calibri"/>
                        </a:rPr>
                        <a:t>Menej relevantné, zameranie na zdravotné aspekty</a:t>
                      </a:r>
                      <a:endParaRPr lang="sk-SK" sz="1400"/>
                    </a:p>
                  </a:txBody>
                  <a:tcPr anchor="ctr"/>
                </a:tc>
                <a:tc>
                  <a:txBody>
                    <a:bodyPr/>
                    <a:lstStyle/>
                    <a:p>
                      <a:pPr lvl="0" algn="ctr">
                        <a:buNone/>
                      </a:pPr>
                      <a:r>
                        <a:rPr lang="sk-SK" sz="1400" b="0" i="0" u="none" strike="noStrike" noProof="0">
                          <a:latin typeface="Calibri"/>
                        </a:rPr>
                        <a:t>Cirkulárne ekonomické princípy v digitálnom sektore</a:t>
                      </a:r>
                      <a:endParaRPr lang="sk-SK" sz="1400"/>
                    </a:p>
                  </a:txBody>
                  <a:tcPr anchor="ctr"/>
                </a:tc>
                <a:extLst>
                  <a:ext uri="{0D108BD9-81ED-4DB2-BD59-A6C34878D82A}">
                    <a16:rowId xmlns:a16="http://schemas.microsoft.com/office/drawing/2014/main" val="783019506"/>
                  </a:ext>
                </a:extLst>
              </a:tr>
              <a:tr h="1445742">
                <a:tc>
                  <a:txBody>
                    <a:bodyPr/>
                    <a:lstStyle/>
                    <a:p>
                      <a:pPr lvl="0">
                        <a:buNone/>
                      </a:pPr>
                      <a:r>
                        <a:rPr lang="sk-SK" sz="1600" b="1" i="0" u="none" strike="noStrike" noProof="0">
                          <a:latin typeface="Calibri"/>
                        </a:rPr>
                        <a:t>Klimatická odolnosť a adaptácia</a:t>
                      </a:r>
                    </a:p>
                    <a:p>
                      <a:pPr lvl="0">
                        <a:buNone/>
                      </a:pPr>
                      <a:r>
                        <a:rPr lang="sk-SK" sz="1600" b="1" i="0" u="none" strike="noStrike" noProof="0">
                          <a:solidFill>
                            <a:srgbClr val="FF0000"/>
                          </a:solidFill>
                          <a:latin typeface="Calibri"/>
                        </a:rPr>
                        <a:t>PONECHAŤ</a:t>
                      </a:r>
                      <a:endParaRPr lang="sk-SK"/>
                    </a:p>
                  </a:txBody>
                  <a:tcPr/>
                </a:tc>
                <a:tc>
                  <a:txBody>
                    <a:bodyPr/>
                    <a:lstStyle/>
                    <a:p>
                      <a:pPr lvl="0" algn="ctr">
                        <a:buNone/>
                      </a:pPr>
                      <a:r>
                        <a:rPr lang="sk-SK" sz="1400" b="0" i="0" u="none" strike="noStrike" noProof="0">
                          <a:latin typeface="Calibri"/>
                        </a:rPr>
                        <a:t>Zlepšenie klimatickej odolnosti poľnohospodárstva</a:t>
                      </a:r>
                      <a:endParaRPr lang="sk-SK" sz="1400"/>
                    </a:p>
                  </a:txBody>
                  <a:tcPr anchor="ctr"/>
                </a:tc>
                <a:tc>
                  <a:txBody>
                    <a:bodyPr/>
                    <a:lstStyle/>
                    <a:p>
                      <a:pPr marL="0" lvl="0" indent="0" algn="ctr">
                        <a:lnSpc>
                          <a:spcPct val="100000"/>
                        </a:lnSpc>
                        <a:spcBef>
                          <a:spcPts val="0"/>
                        </a:spcBef>
                        <a:spcAft>
                          <a:spcPts val="0"/>
                        </a:spcAft>
                        <a:buNone/>
                      </a:pPr>
                      <a:r>
                        <a:rPr lang="sk-SK" sz="1400" b="0" i="0" u="none" strike="noStrike" noProof="0">
                          <a:latin typeface="Calibri"/>
                        </a:rPr>
                        <a:t> Adaptácia priemyselných procesov na klimatické zmeny</a:t>
                      </a:r>
                      <a:endParaRPr lang="sk-SK" sz="1400"/>
                    </a:p>
                    <a:p>
                      <a:pPr marL="285750" lvl="0" indent="-285750" algn="ctr">
                        <a:lnSpc>
                          <a:spcPct val="100000"/>
                        </a:lnSpc>
                        <a:spcBef>
                          <a:spcPts val="0"/>
                        </a:spcBef>
                        <a:spcAft>
                          <a:spcPts val="0"/>
                        </a:spcAft>
                        <a:buFont typeface="Arial"/>
                        <a:buChar char="•"/>
                      </a:pPr>
                      <a:endParaRPr lang="sk-SK" sz="1400"/>
                    </a:p>
                    <a:p>
                      <a:pPr lvl="0" algn="ctr">
                        <a:buNone/>
                      </a:pPr>
                      <a:endParaRPr lang="sk-SK" sz="1400"/>
                    </a:p>
                  </a:txBody>
                  <a:tcPr anchor="ctr"/>
                </a:tc>
                <a:tc>
                  <a:txBody>
                    <a:bodyPr/>
                    <a:lstStyle/>
                    <a:p>
                      <a:pPr lvl="0" algn="ctr">
                        <a:buNone/>
                      </a:pPr>
                      <a:r>
                        <a:rPr lang="sk-SK" sz="1400" b="0" i="0" u="none" strike="noStrike" noProof="0">
                          <a:latin typeface="Calibri"/>
                        </a:rPr>
                        <a:t>Znižovanie emisií skleníkových plynov v doprave</a:t>
                      </a:r>
                      <a:endParaRPr lang="sk-SK" sz="1400"/>
                    </a:p>
                  </a:txBody>
                  <a:tcPr anchor="ctr"/>
                </a:tc>
                <a:tc>
                  <a:txBody>
                    <a:bodyPr/>
                    <a:lstStyle/>
                    <a:p>
                      <a:pPr marL="0" lvl="0" indent="0" algn="ctr">
                        <a:lnSpc>
                          <a:spcPct val="100000"/>
                        </a:lnSpc>
                        <a:spcBef>
                          <a:spcPts val="0"/>
                        </a:spcBef>
                        <a:spcAft>
                          <a:spcPts val="0"/>
                        </a:spcAft>
                        <a:buNone/>
                      </a:pPr>
                      <a:r>
                        <a:rPr lang="sk-SK" sz="1400" b="0" i="0" u="none" strike="noStrike" noProof="0">
                          <a:latin typeface="Calibri"/>
                        </a:rPr>
                        <a:t>Zdravá spoločnosť: Klimatická odolnosť v kontexte zdravia populácie</a:t>
                      </a:r>
                      <a:endParaRPr lang="sk-SK" sz="1400"/>
                    </a:p>
                    <a:p>
                      <a:pPr marL="285750" lvl="0" indent="-285750" algn="ctr">
                        <a:lnSpc>
                          <a:spcPct val="100000"/>
                        </a:lnSpc>
                        <a:spcBef>
                          <a:spcPts val="0"/>
                        </a:spcBef>
                        <a:spcAft>
                          <a:spcPts val="0"/>
                        </a:spcAft>
                        <a:buFont typeface="Arial"/>
                        <a:buChar char="•"/>
                      </a:pPr>
                      <a:endParaRPr lang="sk-SK" sz="1400"/>
                    </a:p>
                    <a:p>
                      <a:pPr lvl="0" algn="ctr">
                        <a:buNone/>
                      </a:pPr>
                      <a:endParaRPr lang="sk-SK" sz="1400"/>
                    </a:p>
                  </a:txBody>
                  <a:tcPr anchor="ctr"/>
                </a:tc>
                <a:tc>
                  <a:txBody>
                    <a:bodyPr/>
                    <a:lstStyle/>
                    <a:p>
                      <a:pPr marL="0" lvl="0" indent="0" algn="ctr">
                        <a:lnSpc>
                          <a:spcPct val="100000"/>
                        </a:lnSpc>
                        <a:spcBef>
                          <a:spcPts val="0"/>
                        </a:spcBef>
                        <a:spcAft>
                          <a:spcPts val="0"/>
                        </a:spcAft>
                        <a:buNone/>
                      </a:pPr>
                      <a:r>
                        <a:rPr lang="sk-SK" sz="1400" b="0" i="0" u="none" strike="noStrike" noProof="0">
                          <a:latin typeface="Calibri"/>
                        </a:rPr>
                        <a:t>Adaptácia digitálnych technológií na zmeny klímy</a:t>
                      </a:r>
                      <a:endParaRPr lang="sk-SK" sz="1400"/>
                    </a:p>
                    <a:p>
                      <a:pPr lvl="0" indent="0" algn="ctr">
                        <a:lnSpc>
                          <a:spcPct val="100000"/>
                        </a:lnSpc>
                        <a:spcBef>
                          <a:spcPts val="0"/>
                        </a:spcBef>
                        <a:spcAft>
                          <a:spcPts val="0"/>
                        </a:spcAft>
                        <a:buNone/>
                      </a:pPr>
                      <a:endParaRPr lang="sk-SK" sz="1400" b="1" i="0" u="none" strike="noStrike" noProof="0">
                        <a:latin typeface="Calibri"/>
                      </a:endParaRPr>
                    </a:p>
                    <a:p>
                      <a:pPr lvl="0" algn="ctr">
                        <a:buNone/>
                      </a:pPr>
                      <a:endParaRPr lang="sk-SK" sz="1400"/>
                    </a:p>
                  </a:txBody>
                  <a:tcPr anchor="ctr"/>
                </a:tc>
                <a:extLst>
                  <a:ext uri="{0D108BD9-81ED-4DB2-BD59-A6C34878D82A}">
                    <a16:rowId xmlns:a16="http://schemas.microsoft.com/office/drawing/2014/main" val="3035254026"/>
                  </a:ext>
                </a:extLst>
              </a:tr>
              <a:tr h="1043237">
                <a:tc>
                  <a:txBody>
                    <a:bodyPr/>
                    <a:lstStyle/>
                    <a:p>
                      <a:pPr lvl="0">
                        <a:buNone/>
                      </a:pPr>
                      <a:r>
                        <a:rPr lang="sk-SK" sz="1600" b="1" i="0" u="none" strike="noStrike" noProof="0">
                          <a:latin typeface="Calibri"/>
                        </a:rPr>
                        <a:t>Integrácia znalostných a inovačných systémov (AKIS)</a:t>
                      </a:r>
                    </a:p>
                    <a:p>
                      <a:pPr lvl="0">
                        <a:buNone/>
                      </a:pPr>
                      <a:r>
                        <a:rPr lang="sk-SK" sz="1600" b="1" i="0" u="none" strike="noStrike" noProof="0">
                          <a:solidFill>
                            <a:srgbClr val="FF0000"/>
                          </a:solidFill>
                          <a:latin typeface="Calibri"/>
                        </a:rPr>
                        <a:t>PONECHAŤ</a:t>
                      </a:r>
                      <a:endParaRPr lang="sk-SK"/>
                    </a:p>
                  </a:txBody>
                  <a:tcPr/>
                </a:tc>
                <a:tc>
                  <a:txBody>
                    <a:bodyPr/>
                    <a:lstStyle/>
                    <a:p>
                      <a:pPr lvl="0" algn="ctr">
                        <a:buNone/>
                      </a:pPr>
                      <a:r>
                        <a:rPr lang="sk-SK" sz="1400" b="0" i="0" u="none" strike="noStrike" noProof="0">
                          <a:latin typeface="Calibri"/>
                        </a:rPr>
                        <a:t>Pôdohospodárske znalostné a inovačné systémy</a:t>
                      </a:r>
                      <a:endParaRPr lang="sk-SK" sz="1400"/>
                    </a:p>
                  </a:txBody>
                  <a:tcPr anchor="ctr"/>
                </a:tc>
                <a:tc>
                  <a:txBody>
                    <a:bodyPr/>
                    <a:lstStyle/>
                    <a:p>
                      <a:pPr lvl="0" algn="ctr">
                        <a:buNone/>
                      </a:pPr>
                      <a:r>
                        <a:rPr lang="sk-SK" sz="1400" b="0" i="0" u="none" strike="noStrike" noProof="0">
                          <a:latin typeface="Calibri"/>
                        </a:rPr>
                        <a:t>Integrácia priemyselných znalostí a inovácií</a:t>
                      </a:r>
                      <a:endParaRPr lang="sk-SK" sz="1400"/>
                    </a:p>
                  </a:txBody>
                  <a:tcPr anchor="ctr"/>
                </a:tc>
                <a:tc>
                  <a:txBody>
                    <a:bodyPr/>
                    <a:lstStyle/>
                    <a:p>
                      <a:pPr lvl="0" algn="ctr">
                        <a:buNone/>
                      </a:pPr>
                      <a:r>
                        <a:rPr lang="sk-SK" sz="1400" b="0" i="0" u="none" strike="noStrike" noProof="0">
                          <a:latin typeface="Calibri"/>
                        </a:rPr>
                        <a:t>Integrácia znalostí a inovácií v oblasti mobility</a:t>
                      </a:r>
                      <a:endParaRPr lang="sk-SK" sz="1400"/>
                    </a:p>
                  </a:txBody>
                  <a:tcPr anchor="ctr"/>
                </a:tc>
                <a:tc>
                  <a:txBody>
                    <a:bodyPr/>
                    <a:lstStyle/>
                    <a:p>
                      <a:pPr lvl="0" algn="ctr">
                        <a:buNone/>
                      </a:pPr>
                      <a:r>
                        <a:rPr lang="sk-SK" sz="1400" b="0" i="0" u="none" strike="noStrike" noProof="0">
                          <a:latin typeface="Calibri"/>
                        </a:rPr>
                        <a:t>Integrácia zdravotných systémov a inovácií</a:t>
                      </a:r>
                      <a:endParaRPr lang="sk-SK" sz="1400"/>
                    </a:p>
                  </a:txBody>
                  <a:tcPr anchor="ctr"/>
                </a:tc>
                <a:tc>
                  <a:txBody>
                    <a:bodyPr/>
                    <a:lstStyle/>
                    <a:p>
                      <a:pPr lvl="0" algn="ctr">
                        <a:buNone/>
                      </a:pPr>
                      <a:r>
                        <a:rPr lang="sk-SK" sz="1400" b="0" i="0" u="none" strike="noStrike" noProof="0">
                          <a:latin typeface="Calibri"/>
                        </a:rPr>
                        <a:t>Integrácia digitálnych a inovačných systémov v rôznych odvetviach</a:t>
                      </a:r>
                      <a:endParaRPr lang="sk-SK" sz="1400"/>
                    </a:p>
                  </a:txBody>
                  <a:tcPr anchor="ctr"/>
                </a:tc>
                <a:extLst>
                  <a:ext uri="{0D108BD9-81ED-4DB2-BD59-A6C34878D82A}">
                    <a16:rowId xmlns:a16="http://schemas.microsoft.com/office/drawing/2014/main" val="1354788527"/>
                  </a:ext>
                </a:extLst>
              </a:tr>
            </a:tbl>
          </a:graphicData>
        </a:graphic>
      </p:graphicFrame>
    </p:spTree>
    <p:extLst>
      <p:ext uri="{BB962C8B-B14F-4D97-AF65-F5344CB8AC3E}">
        <p14:creationId xmlns:p14="http://schemas.microsoft.com/office/powerpoint/2010/main" val="1152628402"/>
      </p:ext>
    </p:extLst>
  </p:cSld>
  <p:clrMapOvr>
    <a:masterClrMapping/>
  </p:clrMapOvr>
  <p:extLst>
    <p:ext uri="{6950BFC3-D8DA-4A85-94F7-54DA5524770B}">
      <p188:commentRel xmlns:p188="http://schemas.microsoft.com/office/powerpoint/2018/8/main" r:id="rId2"/>
    </p:ext>
  </p:extLs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text 1"/>
          <p:cNvSpPr>
            <a:spLocks noGrp="1"/>
          </p:cNvSpPr>
          <p:nvPr>
            <p:ph type="body" sz="quarter" idx="4294967295"/>
          </p:nvPr>
        </p:nvSpPr>
        <p:spPr>
          <a:xfrm>
            <a:off x="2421020" y="2971535"/>
            <a:ext cx="7592216" cy="914930"/>
          </a:xfrm>
          <a:prstGeom prst="rect">
            <a:avLst/>
          </a:prstGeom>
        </p:spPr>
        <p:txBody>
          <a:bodyPr/>
          <a:lstStyle/>
          <a:p>
            <a:pPr marL="0" indent="0">
              <a:buNone/>
            </a:pPr>
            <a:r>
              <a:rPr lang="sk-SK" sz="3600" b="1">
                <a:solidFill>
                  <a:schemeClr val="bg1"/>
                </a:solidFill>
                <a:latin typeface="Source Sans Pro" panose="020B0503030403020204" pitchFamily="34" charset="0"/>
                <a:cs typeface="Segoe UI" panose="020B0502040204020203" pitchFamily="34" charset="0"/>
              </a:rPr>
              <a:t>Identifikované synergie a </a:t>
            </a:r>
            <a:r>
              <a:rPr lang="sk-SK" sz="3600" b="1" err="1">
                <a:solidFill>
                  <a:schemeClr val="bg1"/>
                </a:solidFill>
                <a:latin typeface="Source Sans Pro" panose="020B0503030403020204" pitchFamily="34" charset="0"/>
                <a:cs typeface="Segoe UI" panose="020B0502040204020203" pitchFamily="34" charset="0"/>
              </a:rPr>
              <a:t>komplementarity</a:t>
            </a:r>
            <a:r>
              <a:rPr lang="sk-SK" sz="3600" b="1">
                <a:solidFill>
                  <a:schemeClr val="bg1"/>
                </a:solidFill>
                <a:latin typeface="Source Sans Pro" panose="020B0503030403020204" pitchFamily="34" charset="0"/>
                <a:cs typeface="Segoe UI" panose="020B0502040204020203" pitchFamily="34" charset="0"/>
              </a:rPr>
              <a:t> naprieč doménami SK RIS3 2021+</a:t>
            </a:r>
            <a:endParaRPr lang="sk-SK" sz="3600"/>
          </a:p>
        </p:txBody>
      </p:sp>
    </p:spTree>
    <p:extLst>
      <p:ext uri="{BB962C8B-B14F-4D97-AF65-F5344CB8AC3E}">
        <p14:creationId xmlns:p14="http://schemas.microsoft.com/office/powerpoint/2010/main" val="242373649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Nadpis 10">
            <a:extLst>
              <a:ext uri="{FF2B5EF4-FFF2-40B4-BE49-F238E27FC236}">
                <a16:creationId xmlns:a16="http://schemas.microsoft.com/office/drawing/2014/main" id="{29792F41-3217-0AEF-7FF2-F9D2DE6226CB}"/>
              </a:ext>
            </a:extLst>
          </p:cNvPr>
          <p:cNvSpPr>
            <a:spLocks noGrp="1"/>
          </p:cNvSpPr>
          <p:nvPr>
            <p:ph type="title"/>
          </p:nvPr>
        </p:nvSpPr>
        <p:spPr>
          <a:xfrm>
            <a:off x="834234" y="569881"/>
            <a:ext cx="10681774" cy="582646"/>
          </a:xfrm>
        </p:spPr>
        <p:txBody>
          <a:bodyPr/>
          <a:lstStyle/>
          <a:p>
            <a:pPr algn="l"/>
            <a:r>
              <a:rPr lang="sk-SK"/>
              <a:t>Početnosť identifikovaných vzťahov na úrovni prioritných oblastí podpory domén </a:t>
            </a:r>
            <a:br>
              <a:rPr lang="sk-SK" sz="1800" b="0" i="0" u="none" strike="noStrike" baseline="0">
                <a:solidFill>
                  <a:srgbClr val="000000"/>
                </a:solidFill>
                <a:latin typeface="Source Sans Pro" panose="020B0503030403020204" pitchFamily="34" charset="0"/>
              </a:rPr>
            </a:br>
            <a:endParaRPr lang="sk-SK"/>
          </a:p>
        </p:txBody>
      </p:sp>
      <p:pic>
        <p:nvPicPr>
          <p:cNvPr id="9" name="Obrázok 8">
            <a:extLst>
              <a:ext uri="{FF2B5EF4-FFF2-40B4-BE49-F238E27FC236}">
                <a16:creationId xmlns:a16="http://schemas.microsoft.com/office/drawing/2014/main" id="{66E9511C-ED97-5911-2942-46717E0B0CA9}"/>
              </a:ext>
            </a:extLst>
          </p:cNvPr>
          <p:cNvPicPr>
            <a:picLocks noChangeAspect="1"/>
          </p:cNvPicPr>
          <p:nvPr/>
        </p:nvPicPr>
        <p:blipFill>
          <a:blip r:embed="rId3"/>
          <a:stretch>
            <a:fillRect/>
          </a:stretch>
        </p:blipFill>
        <p:spPr>
          <a:xfrm>
            <a:off x="525779" y="2587502"/>
            <a:ext cx="11140440" cy="2651760"/>
          </a:xfrm>
          <a:prstGeom prst="rect">
            <a:avLst/>
          </a:prstGeom>
        </p:spPr>
      </p:pic>
      <p:sp>
        <p:nvSpPr>
          <p:cNvPr id="3" name="BlokTextu 2">
            <a:extLst>
              <a:ext uri="{FF2B5EF4-FFF2-40B4-BE49-F238E27FC236}">
                <a16:creationId xmlns:a16="http://schemas.microsoft.com/office/drawing/2014/main" id="{9065C969-B03B-B2FD-ED94-2A2CD6AF204A}"/>
              </a:ext>
            </a:extLst>
          </p:cNvPr>
          <p:cNvSpPr txBox="1"/>
          <p:nvPr/>
        </p:nvSpPr>
        <p:spPr>
          <a:xfrm>
            <a:off x="525779" y="1546849"/>
            <a:ext cx="11140440" cy="646331"/>
          </a:xfrm>
          <a:prstGeom prst="rect">
            <a:avLst/>
          </a:prstGeom>
          <a:noFill/>
        </p:spPr>
        <p:txBody>
          <a:bodyPr wrap="square">
            <a:spAutoFit/>
          </a:bodyPr>
          <a:lstStyle/>
          <a:p>
            <a:pPr marL="285750" indent="-285750">
              <a:buFont typeface="Arial" panose="020B0604020202020204" pitchFamily="34" charset="0"/>
              <a:buChar char="•"/>
            </a:pPr>
            <a:r>
              <a:rPr lang="sk-SK" sz="1800">
                <a:effectLst/>
                <a:latin typeface="Source Sans Pro" panose="020B0503030403020204" pitchFamily="34" charset="0"/>
                <a:ea typeface="Yu Mincho" panose="02020400000000000000" pitchFamily="18" charset="-128"/>
                <a:cs typeface="Segoe UI" panose="020B0502040204020203" pitchFamily="34" charset="0"/>
              </a:rPr>
              <a:t>synergie a </a:t>
            </a:r>
            <a:r>
              <a:rPr lang="sk-SK" sz="1800" err="1">
                <a:effectLst/>
                <a:latin typeface="Source Sans Pro" panose="020B0503030403020204" pitchFamily="34" charset="0"/>
                <a:ea typeface="Yu Mincho" panose="02020400000000000000" pitchFamily="18" charset="-128"/>
                <a:cs typeface="Segoe UI" panose="020B0502040204020203" pitchFamily="34" charset="0"/>
              </a:rPr>
              <a:t>komplementarity</a:t>
            </a:r>
            <a:r>
              <a:rPr lang="sk-SK" sz="1800">
                <a:effectLst/>
                <a:latin typeface="Source Sans Pro" panose="020B0503030403020204" pitchFamily="34" charset="0"/>
                <a:ea typeface="Yu Mincho" panose="02020400000000000000" pitchFamily="18" charset="-128"/>
                <a:cs typeface="Segoe UI" panose="020B0502040204020203" pitchFamily="34" charset="0"/>
              </a:rPr>
              <a:t> predstavujú nevyhnutný prvok v aktualizácii domén SK RIS3 2021+ pre identifikáciu horizontálne významných väzieb medzi doménami, ich prioritnými oblasťami a tematickou oblasťou podpory</a:t>
            </a:r>
            <a:endParaRPr lang="sk-SK"/>
          </a:p>
        </p:txBody>
      </p:sp>
    </p:spTree>
    <p:extLst>
      <p:ext uri="{BB962C8B-B14F-4D97-AF65-F5344CB8AC3E}">
        <p14:creationId xmlns:p14="http://schemas.microsoft.com/office/powerpoint/2010/main" val="181720745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0C783F28-8DA3-42DC-A90F-2AF4818E1AE3}"/>
              </a:ext>
            </a:extLst>
          </p:cNvPr>
          <p:cNvSpPr txBox="1">
            <a:spLocks noGrp="1"/>
          </p:cNvSpPr>
          <p:nvPr>
            <p:ph type="body" sz="quarter" idx="4294967295"/>
          </p:nvPr>
        </p:nvSpPr>
        <p:spPr>
          <a:xfrm>
            <a:off x="953262" y="2670068"/>
            <a:ext cx="8351794" cy="2083469"/>
          </a:xfrm>
          <a:prstGeom prst="rect">
            <a:avLst/>
          </a:prstGeom>
          <a:noFill/>
          <a:ln>
            <a:noFill/>
          </a:ln>
        </p:spPr>
        <p:txBody>
          <a:bodyPr vert="horz" wrap="square" lIns="91440" tIns="45720" rIns="91440" bIns="45720" anchor="t" anchorCtr="0" compatLnSpc="1">
            <a:noAutofit/>
          </a:bodyPr>
          <a:lstStyle/>
          <a:p>
            <a:pPr marL="0" indent="0">
              <a:buNone/>
            </a:pPr>
            <a:r>
              <a:rPr lang="sk-SK" sz="4000" b="1">
                <a:solidFill>
                  <a:srgbClr val="FFFFFF"/>
                </a:solidFill>
                <a:latin typeface="Source Sans Pro"/>
              </a:rPr>
              <a:t>Proces schvaľovania Súhrnnej správy z EDP</a:t>
            </a:r>
            <a:endParaRPr lang="sk-SK"/>
          </a:p>
        </p:txBody>
      </p:sp>
      <p:sp>
        <p:nvSpPr>
          <p:cNvPr id="3" name="Nadpis 2">
            <a:extLst>
              <a:ext uri="{FF2B5EF4-FFF2-40B4-BE49-F238E27FC236}">
                <a16:creationId xmlns:a16="http://schemas.microsoft.com/office/drawing/2014/main" id="{FEC32BCC-4380-5C1E-6392-7C75914E50D8}"/>
              </a:ext>
            </a:extLst>
          </p:cNvPr>
          <p:cNvSpPr txBox="1">
            <a:spLocks/>
          </p:cNvSpPr>
          <p:nvPr/>
        </p:nvSpPr>
        <p:spPr>
          <a:xfrm>
            <a:off x="3237192" y="569881"/>
            <a:ext cx="8366915" cy="58264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endParaRPr kumimoji="0" lang="sk-SK" sz="2400" b="0" i="0" u="none" strike="noStrike" kern="1200" cap="none" spc="0" normalizeH="0" baseline="0" noProof="0">
              <a:ln>
                <a:noFill/>
              </a:ln>
              <a:solidFill>
                <a:srgbClr val="FFFFFF"/>
              </a:solidFill>
              <a:effectLst/>
              <a:uLnTx/>
              <a:uFillTx/>
              <a:latin typeface="Source Sans Pro Black"/>
              <a:ea typeface="+mj-ea"/>
              <a:cs typeface="+mj-cs"/>
            </a:endParaRPr>
          </a:p>
        </p:txBody>
      </p:sp>
    </p:spTree>
    <p:extLst>
      <p:ext uri="{BB962C8B-B14F-4D97-AF65-F5344CB8AC3E}">
        <p14:creationId xmlns:p14="http://schemas.microsoft.com/office/powerpoint/2010/main" val="354753799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16821A-A13B-8885-A719-B2E0A261143A}"/>
            </a:ext>
          </a:extLst>
        </p:cNvPr>
        <p:cNvGrpSpPr/>
        <p:nvPr/>
      </p:nvGrpSpPr>
      <p:grpSpPr>
        <a:xfrm>
          <a:off x="0" y="0"/>
          <a:ext cx="0" cy="0"/>
          <a:chOff x="0" y="0"/>
          <a:chExt cx="0" cy="0"/>
        </a:xfrm>
      </p:grpSpPr>
      <p:sp>
        <p:nvSpPr>
          <p:cNvPr id="7" name="Nadpis 6">
            <a:extLst>
              <a:ext uri="{FF2B5EF4-FFF2-40B4-BE49-F238E27FC236}">
                <a16:creationId xmlns:a16="http://schemas.microsoft.com/office/drawing/2014/main" id="{526CBC17-D4AA-982F-C1E7-8F83B828C477}"/>
              </a:ext>
            </a:extLst>
          </p:cNvPr>
          <p:cNvSpPr>
            <a:spLocks noGrp="1"/>
          </p:cNvSpPr>
          <p:nvPr>
            <p:ph type="title"/>
          </p:nvPr>
        </p:nvSpPr>
        <p:spPr>
          <a:xfrm>
            <a:off x="834234" y="569881"/>
            <a:ext cx="10611570" cy="582646"/>
          </a:xfrm>
        </p:spPr>
        <p:txBody>
          <a:bodyPr/>
          <a:lstStyle/>
          <a:p>
            <a:r>
              <a:rPr lang="sk-SK">
                <a:latin typeface="Source Sans Pro"/>
                <a:ea typeface="Source Sans Pro"/>
                <a:cs typeface="Calibri"/>
              </a:rPr>
              <a:t>Ďalšie kroky pri finalizácii Súhrnnej správy</a:t>
            </a:r>
            <a:br>
              <a:rPr lang="sk-SK">
                <a:latin typeface="Source Sans Pro" panose="020B0503030403020204" pitchFamily="34" charset="0"/>
                <a:ea typeface="Source Sans Pro" panose="020B0503030403020204" pitchFamily="34" charset="0"/>
              </a:rPr>
            </a:br>
            <a:endParaRPr lang="sk-SK">
              <a:latin typeface="Source Sans Pro" panose="020B0503030403020204" pitchFamily="34" charset="0"/>
              <a:ea typeface="Source Sans Pro" panose="020B0503030403020204" pitchFamily="34" charset="0"/>
            </a:endParaRPr>
          </a:p>
        </p:txBody>
      </p:sp>
      <p:sp>
        <p:nvSpPr>
          <p:cNvPr id="8" name="Zástupný objekt pre obrázok 7">
            <a:extLst>
              <a:ext uri="{FF2B5EF4-FFF2-40B4-BE49-F238E27FC236}">
                <a16:creationId xmlns:a16="http://schemas.microsoft.com/office/drawing/2014/main" id="{AEFECD1B-DE01-BDCF-9E74-F644D9073D0D}"/>
              </a:ext>
            </a:extLst>
          </p:cNvPr>
          <p:cNvSpPr>
            <a:spLocks noGrp="1"/>
          </p:cNvSpPr>
          <p:nvPr>
            <p:ph type="pic" sz="quarter" idx="4294967295"/>
          </p:nvPr>
        </p:nvSpPr>
        <p:spPr>
          <a:xfrm>
            <a:off x="347429" y="1291191"/>
            <a:ext cx="11022961" cy="4996928"/>
          </a:xfrm>
          <a:prstGeom prst="rect">
            <a:avLst/>
          </a:prstGeom>
        </p:spPr>
        <p:txBody>
          <a:bodyPr/>
          <a:lstStyle/>
          <a:p>
            <a:pPr marL="285750" lvl="1" indent="-285750">
              <a:spcBef>
                <a:spcPts val="1000"/>
              </a:spcBef>
              <a:buFont typeface="Calibri" panose="020B0604020202020204" pitchFamily="34" charset="0"/>
              <a:buChar char="-"/>
            </a:pPr>
            <a:r>
              <a:rPr lang="sk-SK" sz="1800" b="1">
                <a:solidFill>
                  <a:srgbClr val="000000"/>
                </a:solidFill>
                <a:latin typeface="Source Sans Pro"/>
                <a:ea typeface="Source Sans Pro"/>
                <a:cs typeface="Calibri"/>
              </a:rPr>
              <a:t>Zmena oproti pôvodného EDP procesu - Súhrnná správa bude predmetom schvaľovania vládou SR</a:t>
            </a:r>
          </a:p>
          <a:p>
            <a:pPr marL="285750" lvl="1" indent="-285750">
              <a:spcBef>
                <a:spcPts val="1000"/>
              </a:spcBef>
              <a:buFont typeface="Calibri" panose="020B0604020202020204" pitchFamily="34" charset="0"/>
              <a:buChar char="-"/>
            </a:pPr>
            <a:r>
              <a:rPr lang="sk-SK" sz="1800">
                <a:solidFill>
                  <a:srgbClr val="000000"/>
                </a:solidFill>
                <a:ea typeface="+mn-lt"/>
                <a:cs typeface="+mn-lt"/>
              </a:rPr>
              <a:t>Návrh Súhrnnej správy z EDP odišiel na pripomienkovanie doménovým pracovným skupinám </a:t>
            </a:r>
            <a:endParaRPr lang="en-US" sz="1800">
              <a:solidFill>
                <a:srgbClr val="000000"/>
              </a:solidFill>
              <a:ea typeface="+mn-lt"/>
              <a:cs typeface="+mn-lt"/>
            </a:endParaRPr>
          </a:p>
          <a:p>
            <a:pPr marL="285750" lvl="1" indent="-285750">
              <a:spcBef>
                <a:spcPts val="1000"/>
              </a:spcBef>
              <a:buFont typeface="Calibri" panose="020B0604020202020204" pitchFamily="34" charset="0"/>
              <a:buChar char="-"/>
            </a:pPr>
            <a:r>
              <a:rPr lang="sk-SK" sz="1800">
                <a:solidFill>
                  <a:srgbClr val="000000"/>
                </a:solidFill>
                <a:ea typeface="+mn-lt"/>
                <a:cs typeface="+mn-lt"/>
              </a:rPr>
              <a:t>Po dnešnej prezentácii posielame materiál Koordinačnej platforme a expertným členom RVVTI</a:t>
            </a:r>
            <a:endParaRPr lang="en-US" sz="1800">
              <a:solidFill>
                <a:srgbClr val="000000"/>
              </a:solidFill>
              <a:ea typeface="+mn-lt"/>
              <a:cs typeface="+mn-lt"/>
            </a:endParaRPr>
          </a:p>
          <a:p>
            <a:pPr marL="285750" lvl="1" indent="-285750">
              <a:spcBef>
                <a:spcPts val="1000"/>
              </a:spcBef>
              <a:buFont typeface="Calibri" panose="020B0604020202020204" pitchFamily="34" charset="0"/>
              <a:buChar char="-"/>
            </a:pPr>
            <a:r>
              <a:rPr lang="sk-SK" sz="1800" b="1">
                <a:solidFill>
                  <a:srgbClr val="000000"/>
                </a:solidFill>
                <a:ea typeface="+mn-lt"/>
                <a:cs typeface="+mn-lt"/>
              </a:rPr>
              <a:t>Termín na pripomienkovanie </a:t>
            </a:r>
            <a:r>
              <a:rPr lang="sk-SK" sz="1800">
                <a:solidFill>
                  <a:srgbClr val="000000"/>
                </a:solidFill>
                <a:ea typeface="+mn-lt"/>
                <a:cs typeface="+mn-lt"/>
              </a:rPr>
              <a:t>je do 14.10.2024</a:t>
            </a:r>
            <a:endParaRPr lang="en-US" sz="1800">
              <a:solidFill>
                <a:srgbClr val="000000"/>
              </a:solidFill>
              <a:ea typeface="+mn-lt"/>
              <a:cs typeface="+mn-lt"/>
            </a:endParaRPr>
          </a:p>
          <a:p>
            <a:pPr marL="285750" lvl="1" indent="-285750">
              <a:spcBef>
                <a:spcPts val="1000"/>
              </a:spcBef>
              <a:buFont typeface="Calibri" panose="020B0604020202020204" pitchFamily="34" charset="0"/>
              <a:buChar char="-"/>
            </a:pPr>
            <a:r>
              <a:rPr lang="sk-SK" sz="1800" b="1">
                <a:solidFill>
                  <a:srgbClr val="000000"/>
                </a:solidFill>
                <a:ea typeface="+mn-lt"/>
                <a:cs typeface="+mn-lt"/>
              </a:rPr>
              <a:t>Vyhodnotenie pripomienok –</a:t>
            </a:r>
            <a:r>
              <a:rPr lang="sk-SK" sz="1800">
                <a:solidFill>
                  <a:srgbClr val="000000"/>
                </a:solidFill>
                <a:ea typeface="+mn-lt"/>
                <a:cs typeface="+mn-lt"/>
              </a:rPr>
              <a:t> do 18.10.2024</a:t>
            </a:r>
            <a:endParaRPr lang="en-US" sz="1800">
              <a:solidFill>
                <a:srgbClr val="000000"/>
              </a:solidFill>
              <a:ea typeface="+mn-lt"/>
              <a:cs typeface="+mn-lt"/>
            </a:endParaRPr>
          </a:p>
          <a:p>
            <a:pPr marL="285750" lvl="1" indent="-285750">
              <a:spcBef>
                <a:spcPts val="1000"/>
              </a:spcBef>
              <a:buFont typeface="Calibri" panose="020B0604020202020204" pitchFamily="34" charset="0"/>
              <a:buChar char="-"/>
            </a:pPr>
            <a:r>
              <a:rPr lang="sk-SK" sz="1800" b="1">
                <a:solidFill>
                  <a:srgbClr val="000000"/>
                </a:solidFill>
                <a:ea typeface="+mn-lt"/>
                <a:cs typeface="+mn-lt"/>
              </a:rPr>
              <a:t>Zasadnutia doménových pracovných skupín:</a:t>
            </a:r>
            <a:endParaRPr lang="en-US">
              <a:solidFill>
                <a:srgbClr val="000000"/>
              </a:solidFill>
              <a:ea typeface="+mn-lt"/>
              <a:cs typeface="+mn-lt"/>
            </a:endParaRPr>
          </a:p>
          <a:p>
            <a:pPr marL="1200150" lvl="3">
              <a:spcBef>
                <a:spcPts val="1000"/>
              </a:spcBef>
            </a:pPr>
            <a:r>
              <a:rPr lang="sk-SK" b="1">
                <a:solidFill>
                  <a:srgbClr val="000000"/>
                </a:solidFill>
                <a:ea typeface="+mn-lt"/>
                <a:cs typeface="+mn-lt"/>
              </a:rPr>
              <a:t>PS pre Zdravá spoločnosť - 18.10.2024</a:t>
            </a:r>
            <a:endParaRPr lang="en-US">
              <a:solidFill>
                <a:srgbClr val="000000"/>
              </a:solidFill>
              <a:ea typeface="+mn-lt"/>
              <a:cs typeface="+mn-lt"/>
            </a:endParaRPr>
          </a:p>
          <a:p>
            <a:pPr marL="1200150" lvl="3">
              <a:spcBef>
                <a:spcPts val="1000"/>
              </a:spcBef>
            </a:pPr>
            <a:r>
              <a:rPr lang="sk-SK" b="1">
                <a:solidFill>
                  <a:srgbClr val="000000"/>
                </a:solidFill>
                <a:ea typeface="+mn-lt"/>
                <a:cs typeface="+mn-lt"/>
              </a:rPr>
              <a:t>PS pre Inovatívny priemysel – 21.10.2024</a:t>
            </a:r>
            <a:endParaRPr lang="en-US">
              <a:solidFill>
                <a:srgbClr val="000000"/>
              </a:solidFill>
              <a:ea typeface="+mn-lt"/>
              <a:cs typeface="+mn-lt"/>
            </a:endParaRPr>
          </a:p>
          <a:p>
            <a:pPr marL="1200150" lvl="3">
              <a:spcBef>
                <a:spcPts val="1000"/>
              </a:spcBef>
            </a:pPr>
            <a:r>
              <a:rPr lang="sk-SK" b="1">
                <a:solidFill>
                  <a:srgbClr val="000000"/>
                </a:solidFill>
                <a:ea typeface="+mn-lt"/>
                <a:cs typeface="+mn-lt"/>
              </a:rPr>
              <a:t>PS pre Mobilitu – 21.10.2024 </a:t>
            </a:r>
            <a:endParaRPr lang="en-US">
              <a:solidFill>
                <a:srgbClr val="000000"/>
              </a:solidFill>
              <a:ea typeface="+mn-lt"/>
              <a:cs typeface="+mn-lt"/>
            </a:endParaRPr>
          </a:p>
          <a:p>
            <a:pPr marL="1200150" lvl="3">
              <a:spcBef>
                <a:spcPts val="1000"/>
              </a:spcBef>
            </a:pPr>
            <a:r>
              <a:rPr lang="sk-SK" b="1">
                <a:solidFill>
                  <a:srgbClr val="000000"/>
                </a:solidFill>
                <a:ea typeface="+mn-lt"/>
                <a:cs typeface="+mn-lt"/>
              </a:rPr>
              <a:t>PS pre Zdravé potraviny a ŽP - 22.10.2024 </a:t>
            </a:r>
            <a:endParaRPr lang="sk-SK">
              <a:solidFill>
                <a:srgbClr val="000000"/>
              </a:solidFill>
              <a:ea typeface="+mn-lt"/>
              <a:cs typeface="+mn-lt"/>
            </a:endParaRPr>
          </a:p>
          <a:p>
            <a:pPr marL="1200150" lvl="3">
              <a:spcBef>
                <a:spcPts val="1000"/>
              </a:spcBef>
            </a:pPr>
            <a:r>
              <a:rPr lang="sk-SK" b="1">
                <a:solidFill>
                  <a:srgbClr val="000000"/>
                </a:solidFill>
                <a:ea typeface="+mn-lt"/>
                <a:cs typeface="+mn-lt"/>
              </a:rPr>
              <a:t>PS pre Digitálnu transformáciu 23.10.2024 </a:t>
            </a:r>
          </a:p>
          <a:p>
            <a:pPr marL="285750" lvl="3" indent="-285750">
              <a:spcBef>
                <a:spcPts val="1000"/>
              </a:spcBef>
              <a:buFontTx/>
              <a:buChar char="-"/>
            </a:pPr>
            <a:r>
              <a:rPr lang="sk-SK" sz="1800" b="1">
                <a:solidFill>
                  <a:srgbClr val="000000"/>
                </a:solidFill>
                <a:ea typeface="+mn-lt"/>
                <a:cs typeface="+mn-lt"/>
              </a:rPr>
              <a:t>Finalizácia dokumentu – do konca okt</a:t>
            </a:r>
            <a:r>
              <a:rPr lang="sk-SK" b="1">
                <a:solidFill>
                  <a:srgbClr val="000000"/>
                </a:solidFill>
                <a:ea typeface="+mn-lt"/>
                <a:cs typeface="+mn-lt"/>
              </a:rPr>
              <a:t>óbra 2024</a:t>
            </a:r>
            <a:endParaRPr lang="sk-SK" sz="1800" b="1">
              <a:solidFill>
                <a:srgbClr val="000000"/>
              </a:solidFill>
              <a:ea typeface="+mn-lt"/>
              <a:cs typeface="+mn-lt"/>
            </a:endParaRPr>
          </a:p>
          <a:p>
            <a:pPr marL="285750" lvl="3" indent="-285750">
              <a:spcBef>
                <a:spcPts val="1000"/>
              </a:spcBef>
              <a:buFontTx/>
              <a:buChar char="-"/>
            </a:pPr>
            <a:r>
              <a:rPr lang="sk-SK" b="1">
                <a:solidFill>
                  <a:srgbClr val="000000"/>
                </a:solidFill>
                <a:ea typeface="+mn-lt"/>
                <a:cs typeface="+mn-lt"/>
              </a:rPr>
              <a:t>P</a:t>
            </a:r>
            <a:r>
              <a:rPr lang="sk-SK" sz="1800" b="1">
                <a:solidFill>
                  <a:srgbClr val="000000"/>
                </a:solidFill>
                <a:ea typeface="+mn-lt"/>
                <a:cs typeface="+mn-lt"/>
              </a:rPr>
              <a:t>redloženie do IPK, PPK, MPK začiatkom novembra 2024</a:t>
            </a:r>
            <a:endParaRPr lang="en-US" sz="1800">
              <a:solidFill>
                <a:srgbClr val="000000"/>
              </a:solidFill>
              <a:ea typeface="+mn-lt"/>
              <a:cs typeface="+mn-lt"/>
            </a:endParaRPr>
          </a:p>
          <a:p>
            <a:pPr marL="685800">
              <a:spcBef>
                <a:spcPts val="500"/>
              </a:spcBef>
            </a:pPr>
            <a:endParaRPr lang="sk-SK" sz="1800">
              <a:solidFill>
                <a:srgbClr val="000000"/>
              </a:solidFill>
              <a:latin typeface="Source Sans Pro"/>
              <a:ea typeface="Source Sans Pro"/>
              <a:cs typeface="Calibri"/>
            </a:endParaRPr>
          </a:p>
          <a:p>
            <a:pPr marL="0" lvl="1" indent="0">
              <a:spcBef>
                <a:spcPts val="1000"/>
              </a:spcBef>
              <a:buNone/>
            </a:pPr>
            <a:endParaRPr lang="sk-SK" sz="1400">
              <a:solidFill>
                <a:srgbClr val="000000"/>
              </a:solidFill>
              <a:latin typeface="Source Sans Pro"/>
              <a:ea typeface="Source Sans Pro"/>
              <a:cs typeface="Calibri"/>
            </a:endParaRPr>
          </a:p>
        </p:txBody>
      </p:sp>
    </p:spTree>
    <p:extLst>
      <p:ext uri="{BB962C8B-B14F-4D97-AF65-F5344CB8AC3E}">
        <p14:creationId xmlns:p14="http://schemas.microsoft.com/office/powerpoint/2010/main" val="44832889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E8D003-D1AE-B12F-354B-5A3C827A74C6}"/>
            </a:ext>
          </a:extLst>
        </p:cNvPr>
        <p:cNvGrpSpPr/>
        <p:nvPr/>
      </p:nvGrpSpPr>
      <p:grpSpPr>
        <a:xfrm>
          <a:off x="0" y="0"/>
          <a:ext cx="0" cy="0"/>
          <a:chOff x="0" y="0"/>
          <a:chExt cx="0" cy="0"/>
        </a:xfrm>
      </p:grpSpPr>
      <p:sp>
        <p:nvSpPr>
          <p:cNvPr id="7" name="Nadpis 6">
            <a:extLst>
              <a:ext uri="{FF2B5EF4-FFF2-40B4-BE49-F238E27FC236}">
                <a16:creationId xmlns:a16="http://schemas.microsoft.com/office/drawing/2014/main" id="{1A77E54F-908D-B7F2-1EFE-E61DD5D5C449}"/>
              </a:ext>
            </a:extLst>
          </p:cNvPr>
          <p:cNvSpPr>
            <a:spLocks noGrp="1"/>
          </p:cNvSpPr>
          <p:nvPr>
            <p:ph type="title"/>
          </p:nvPr>
        </p:nvSpPr>
        <p:spPr>
          <a:xfrm>
            <a:off x="834234" y="569881"/>
            <a:ext cx="10611570" cy="582646"/>
          </a:xfrm>
        </p:spPr>
        <p:txBody>
          <a:bodyPr/>
          <a:lstStyle/>
          <a:p>
            <a:r>
              <a:rPr lang="sk-SK">
                <a:latin typeface="Source Sans Pro"/>
                <a:ea typeface="Source Sans Pro"/>
                <a:cs typeface="Calibri"/>
              </a:rPr>
              <a:t>Čo zohľadniť pri pripomienkovaní</a:t>
            </a:r>
            <a:br>
              <a:rPr lang="sk-SK">
                <a:latin typeface="Source Sans Pro" panose="020B0503030403020204" pitchFamily="34" charset="0"/>
                <a:ea typeface="Source Sans Pro" panose="020B0503030403020204" pitchFamily="34" charset="0"/>
              </a:rPr>
            </a:br>
            <a:endParaRPr lang="sk-SK">
              <a:latin typeface="Source Sans Pro" panose="020B0503030403020204" pitchFamily="34" charset="0"/>
              <a:ea typeface="Source Sans Pro" panose="020B0503030403020204" pitchFamily="34" charset="0"/>
            </a:endParaRPr>
          </a:p>
        </p:txBody>
      </p:sp>
      <p:sp>
        <p:nvSpPr>
          <p:cNvPr id="8" name="Zástupný objekt pre obrázok 7">
            <a:extLst>
              <a:ext uri="{FF2B5EF4-FFF2-40B4-BE49-F238E27FC236}">
                <a16:creationId xmlns:a16="http://schemas.microsoft.com/office/drawing/2014/main" id="{11C885A7-9A58-738A-B20E-C7FC21B4E91F}"/>
              </a:ext>
            </a:extLst>
          </p:cNvPr>
          <p:cNvSpPr>
            <a:spLocks noGrp="1"/>
          </p:cNvSpPr>
          <p:nvPr>
            <p:ph type="pic" sz="quarter" idx="4294967295"/>
          </p:nvPr>
        </p:nvSpPr>
        <p:spPr>
          <a:xfrm>
            <a:off x="347429" y="1291191"/>
            <a:ext cx="11022961" cy="4996928"/>
          </a:xfrm>
          <a:prstGeom prst="rect">
            <a:avLst/>
          </a:prstGeom>
        </p:spPr>
        <p:txBody>
          <a:bodyPr/>
          <a:lstStyle/>
          <a:p>
            <a:pPr marL="342900" lvl="0" indent="-342900" algn="just">
              <a:buSzPts val="1000"/>
              <a:buFont typeface="Symbol" panose="05050102010706020507" pitchFamily="18" charset="2"/>
              <a:buChar char=""/>
              <a:tabLst>
                <a:tab pos="457200" algn="l"/>
              </a:tabLst>
            </a:pPr>
            <a:endParaRPr lang="sk-SK" sz="1800">
              <a:effectLst/>
              <a:latin typeface="Calibri" panose="020F0502020204030204" pitchFamily="34" charset="0"/>
              <a:ea typeface="Times New Roman" panose="02020603050405020304" pitchFamily="18" charset="0"/>
            </a:endParaRPr>
          </a:p>
          <a:p>
            <a:pPr marL="342900" lvl="0" indent="-342900" algn="just">
              <a:buSzPts val="1000"/>
              <a:buFont typeface="Symbol" panose="05050102010706020507" pitchFamily="18" charset="2"/>
              <a:buChar char=""/>
              <a:tabLst>
                <a:tab pos="457200" algn="l"/>
              </a:tabLst>
            </a:pPr>
            <a:r>
              <a:rPr lang="sk-SK" sz="1800">
                <a:effectLst/>
                <a:latin typeface="Calibri" panose="020F0502020204030204" pitchFamily="34" charset="0"/>
                <a:ea typeface="Times New Roman" panose="02020603050405020304" pitchFamily="18" charset="0"/>
              </a:rPr>
              <a:t>Ide o predbežné pripomienkové konanie, ktoré má zabezpečiť elimináciu pripomienok a prípadných rozporov v rámci MPK.</a:t>
            </a:r>
            <a:endParaRPr lang="sk-SK" sz="1800">
              <a:effectLst/>
              <a:latin typeface="Calibri" panose="020F0502020204030204" pitchFamily="34" charset="0"/>
              <a:ea typeface="Calibri" panose="020F0502020204030204" pitchFamily="34" charset="0"/>
            </a:endParaRPr>
          </a:p>
          <a:p>
            <a:pPr marL="342900" lvl="0" indent="-342900" algn="just">
              <a:buSzPts val="1000"/>
              <a:buFont typeface="Symbol" panose="05050102010706020507" pitchFamily="18" charset="2"/>
              <a:buChar char=""/>
              <a:tabLst>
                <a:tab pos="457200" algn="l"/>
              </a:tabLst>
            </a:pPr>
            <a:r>
              <a:rPr lang="sk-SK" sz="1800">
                <a:effectLst/>
                <a:latin typeface="Calibri" panose="020F0502020204030204" pitchFamily="34" charset="0"/>
                <a:ea typeface="Times New Roman" panose="02020603050405020304" pitchFamily="18" charset="0"/>
              </a:rPr>
              <a:t>Pripomienky prosíme predkladať len v preddefinovanej štruktúre na základe priloženého formulára.</a:t>
            </a:r>
            <a:endParaRPr lang="sk-SK" sz="1800">
              <a:effectLst/>
              <a:latin typeface="Calibri" panose="020F0502020204030204" pitchFamily="34" charset="0"/>
              <a:ea typeface="Calibri" panose="020F0502020204030204" pitchFamily="34" charset="0"/>
            </a:endParaRPr>
          </a:p>
          <a:p>
            <a:pPr marL="342900" lvl="0" indent="-342900" algn="just">
              <a:buSzPts val="1000"/>
              <a:buFont typeface="Symbol" panose="05050102010706020507" pitchFamily="18" charset="2"/>
              <a:buChar char=""/>
              <a:tabLst>
                <a:tab pos="457200" algn="l"/>
              </a:tabLst>
            </a:pPr>
            <a:r>
              <a:rPr lang="sk-SK" sz="1800">
                <a:effectLst/>
                <a:latin typeface="Calibri" panose="020F0502020204030204" pitchFamily="34" charset="0"/>
                <a:ea typeface="Times New Roman" panose="02020603050405020304" pitchFamily="18" charset="0"/>
              </a:rPr>
              <a:t>Pri pripomienkovaní sa sústreďte najmä na posúdenie jednotlivých prioritných oblastí a prepojenia medzi východiskovým stavom, tematickými oblasťami a cieľovým stavom s tým, že tieto budú obsahovým základom pre vyhlasovanie výziev od roku 2025.</a:t>
            </a:r>
            <a:endParaRPr lang="sk-SK" sz="1800">
              <a:effectLst/>
              <a:latin typeface="Calibri" panose="020F0502020204030204" pitchFamily="34" charset="0"/>
              <a:ea typeface="Calibri" panose="020F0502020204030204" pitchFamily="34" charset="0"/>
            </a:endParaRPr>
          </a:p>
          <a:p>
            <a:pPr marL="342900" lvl="0" indent="-342900" algn="just">
              <a:buSzPts val="1000"/>
              <a:buFont typeface="Symbol" panose="05050102010706020507" pitchFamily="18" charset="2"/>
              <a:buChar char=""/>
              <a:tabLst>
                <a:tab pos="457200" algn="l"/>
              </a:tabLst>
            </a:pPr>
            <a:r>
              <a:rPr lang="sk-SK" sz="1800">
                <a:effectLst/>
                <a:latin typeface="Calibri" panose="020F0502020204030204" pitchFamily="34" charset="0"/>
                <a:ea typeface="Times New Roman" panose="02020603050405020304" pitchFamily="18" charset="0"/>
              </a:rPr>
              <a:t>Pre jednoznačnejšie definovanie používaných pojmov v rámci prioritných oblastí bol vytvorený Slovník pojmov, ktorý ma viesť k bližšej špecifikácii a jasnejšiemu zadefinovaniu výkladu niektorých pojmov s cieľom predchádzať problémom so zovšeobecňovaním a nesprávnym výkladom vybraných priorít.</a:t>
            </a:r>
            <a:endParaRPr lang="sk-SK" sz="1800">
              <a:effectLst/>
              <a:latin typeface="Calibri" panose="020F0502020204030204" pitchFamily="34" charset="0"/>
              <a:ea typeface="Calibri" panose="020F0502020204030204" pitchFamily="34" charset="0"/>
            </a:endParaRPr>
          </a:p>
          <a:p>
            <a:pPr marL="342900" lvl="0" indent="-342900" algn="just">
              <a:buSzPts val="1000"/>
              <a:buFont typeface="Symbol" panose="05050102010706020507" pitchFamily="18" charset="2"/>
              <a:buChar char=""/>
              <a:tabLst>
                <a:tab pos="457200" algn="l"/>
              </a:tabLst>
            </a:pPr>
            <a:r>
              <a:rPr lang="sk-SK" sz="1800">
                <a:effectLst/>
                <a:latin typeface="Calibri" panose="020F0502020204030204" pitchFamily="34" charset="0"/>
                <a:ea typeface="Times New Roman" panose="02020603050405020304" pitchFamily="18" charset="0"/>
              </a:rPr>
              <a:t>Všeobecné opatrenia týkajúce sa financovania, systémových nastavení, transferu technológií, úniku mozgov, vzdelávania a atď., sú obsiahnuté v Akčnom pláne Národnej stratégie výskumu, vývoja a inovácií a prehľad týchto opatrení je uvedený v úvode materiálu s odkazom na konkrétne číslo opatrenia.</a:t>
            </a:r>
            <a:endParaRPr lang="sk-SK" sz="1800">
              <a:effectLst/>
              <a:latin typeface="Calibri" panose="020F0502020204030204" pitchFamily="34" charset="0"/>
              <a:ea typeface="Calibri" panose="020F0502020204030204" pitchFamily="34" charset="0"/>
            </a:endParaRPr>
          </a:p>
          <a:p>
            <a:pPr marL="342900" lvl="0" indent="-342900" algn="just">
              <a:buSzPts val="1000"/>
              <a:buFont typeface="Symbol" panose="05050102010706020507" pitchFamily="18" charset="2"/>
              <a:buChar char=""/>
              <a:tabLst>
                <a:tab pos="457200" algn="l"/>
              </a:tabLst>
            </a:pPr>
            <a:r>
              <a:rPr lang="sk-SK" sz="1800">
                <a:effectLst/>
                <a:latin typeface="Calibri" panose="020F0502020204030204" pitchFamily="34" charset="0"/>
                <a:ea typeface="Times New Roman" panose="02020603050405020304" pitchFamily="18" charset="0"/>
              </a:rPr>
              <a:t>Formát, jazyková korektúra ako aj vizuálna stránka dokumentu budú ešte predmetom úprav pred predložením do MPK.</a:t>
            </a:r>
            <a:endParaRPr lang="sk-SK" sz="1800">
              <a:effectLst/>
              <a:latin typeface="Calibri" panose="020F0502020204030204" pitchFamily="34" charset="0"/>
              <a:ea typeface="Calibri" panose="020F0502020204030204" pitchFamily="34" charset="0"/>
            </a:endParaRPr>
          </a:p>
          <a:p>
            <a:pPr marL="0" lvl="1" indent="0">
              <a:spcBef>
                <a:spcPts val="1000"/>
              </a:spcBef>
              <a:buNone/>
            </a:pPr>
            <a:endParaRPr lang="sk-SK" sz="1400">
              <a:solidFill>
                <a:srgbClr val="000000"/>
              </a:solidFill>
              <a:latin typeface="Source Sans Pro"/>
              <a:ea typeface="Source Sans Pro"/>
              <a:cs typeface="Calibri"/>
            </a:endParaRPr>
          </a:p>
        </p:txBody>
      </p:sp>
    </p:spTree>
    <p:extLst>
      <p:ext uri="{BB962C8B-B14F-4D97-AF65-F5344CB8AC3E}">
        <p14:creationId xmlns:p14="http://schemas.microsoft.com/office/powerpoint/2010/main" val="61421905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99A6B502-7892-95D7-1EDE-4F6B8D2860ED}"/>
              </a:ext>
            </a:extLst>
          </p:cNvPr>
          <p:cNvSpPr txBox="1">
            <a:spLocks noGrp="1"/>
          </p:cNvSpPr>
          <p:nvPr>
            <p:ph type="title"/>
          </p:nvPr>
        </p:nvSpPr>
        <p:spPr>
          <a:xfrm>
            <a:off x="826037" y="557186"/>
            <a:ext cx="9293614" cy="582646"/>
          </a:xfrm>
        </p:spPr>
        <p:txBody>
          <a:bodyPr/>
          <a:lstStyle/>
          <a:p>
            <a:r>
              <a:rPr lang="sk-SK">
                <a:latin typeface="Source Sans Pro" panose="020B0503030403020204" pitchFamily="34" charset="0"/>
                <a:ea typeface="Source Sans Pro" panose="020B0503030403020204" pitchFamily="34" charset="0"/>
                <a:cs typeface="Calibri"/>
              </a:rPr>
              <a:t>Alternatíva 1: schvaľovanie na úrovni vlády SR</a:t>
            </a:r>
            <a:br>
              <a:rPr lang="sk-SK">
                <a:latin typeface="Source Sans Pro" panose="020B0503030403020204" pitchFamily="34" charset="0"/>
                <a:ea typeface="Source Sans Pro" panose="020B0503030403020204" pitchFamily="34" charset="0"/>
              </a:rPr>
            </a:br>
            <a:r>
              <a:rPr lang="sk-SK">
                <a:latin typeface="Source Sans Pro" panose="020B0503030403020204" pitchFamily="34" charset="0"/>
                <a:ea typeface="Source Sans Pro" panose="020B0503030403020204" pitchFamily="34" charset="0"/>
              </a:rPr>
              <a:t>(riadny proces)</a:t>
            </a:r>
          </a:p>
        </p:txBody>
      </p:sp>
      <p:cxnSp>
        <p:nvCxnSpPr>
          <p:cNvPr id="4" name="Rovná spojnica 3">
            <a:extLst>
              <a:ext uri="{FF2B5EF4-FFF2-40B4-BE49-F238E27FC236}">
                <a16:creationId xmlns:a16="http://schemas.microsoft.com/office/drawing/2014/main" id="{5DA39BE0-4049-136D-8C1B-D8E9F5595AE7}"/>
              </a:ext>
            </a:extLst>
          </p:cNvPr>
          <p:cNvCxnSpPr>
            <a:cxnSpLocks/>
          </p:cNvCxnSpPr>
          <p:nvPr/>
        </p:nvCxnSpPr>
        <p:spPr>
          <a:xfrm>
            <a:off x="141402" y="3237355"/>
            <a:ext cx="11830639" cy="0"/>
          </a:xfrm>
          <a:prstGeom prst="line">
            <a:avLst/>
          </a:prstGeom>
          <a:ln w="28575">
            <a:solidFill>
              <a:srgbClr val="E60600"/>
            </a:solidFill>
          </a:ln>
        </p:spPr>
        <p:style>
          <a:lnRef idx="1">
            <a:schemeClr val="accent1"/>
          </a:lnRef>
          <a:fillRef idx="0">
            <a:schemeClr val="accent1"/>
          </a:fillRef>
          <a:effectRef idx="0">
            <a:schemeClr val="accent1"/>
          </a:effectRef>
          <a:fontRef idx="minor">
            <a:schemeClr val="tx1"/>
          </a:fontRef>
        </p:style>
      </p:cxnSp>
      <p:sp>
        <p:nvSpPr>
          <p:cNvPr id="7" name="Ovál 6">
            <a:extLst>
              <a:ext uri="{FF2B5EF4-FFF2-40B4-BE49-F238E27FC236}">
                <a16:creationId xmlns:a16="http://schemas.microsoft.com/office/drawing/2014/main" id="{61C5FF93-F15A-CB9E-473B-D3908AF3AC26}"/>
              </a:ext>
            </a:extLst>
          </p:cNvPr>
          <p:cNvSpPr/>
          <p:nvPr/>
        </p:nvSpPr>
        <p:spPr>
          <a:xfrm>
            <a:off x="316724" y="3121927"/>
            <a:ext cx="252000" cy="252000"/>
          </a:xfrm>
          <a:prstGeom prst="ellipse">
            <a:avLst/>
          </a:prstGeom>
          <a:solidFill>
            <a:srgbClr val="1E22AA"/>
          </a:solidFill>
          <a:ln>
            <a:solidFill>
              <a:srgbClr val="1E22A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4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 name="Ovál 8">
            <a:extLst>
              <a:ext uri="{FF2B5EF4-FFF2-40B4-BE49-F238E27FC236}">
                <a16:creationId xmlns:a16="http://schemas.microsoft.com/office/drawing/2014/main" id="{9D9F2D5C-A8C9-4C62-34A2-2EBD6DC04BF5}"/>
              </a:ext>
            </a:extLst>
          </p:cNvPr>
          <p:cNvSpPr/>
          <p:nvPr/>
        </p:nvSpPr>
        <p:spPr>
          <a:xfrm>
            <a:off x="6672079" y="3102208"/>
            <a:ext cx="252000" cy="252000"/>
          </a:xfrm>
          <a:prstGeom prst="ellipse">
            <a:avLst/>
          </a:prstGeom>
          <a:solidFill>
            <a:srgbClr val="1E22AA"/>
          </a:solidFill>
          <a:ln>
            <a:solidFill>
              <a:srgbClr val="1E22A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4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 name="Ovál 9">
            <a:extLst>
              <a:ext uri="{FF2B5EF4-FFF2-40B4-BE49-F238E27FC236}">
                <a16:creationId xmlns:a16="http://schemas.microsoft.com/office/drawing/2014/main" id="{309952E4-0C19-2D98-E510-19D7381FB963}"/>
              </a:ext>
            </a:extLst>
          </p:cNvPr>
          <p:cNvSpPr/>
          <p:nvPr/>
        </p:nvSpPr>
        <p:spPr>
          <a:xfrm>
            <a:off x="3851652" y="3102005"/>
            <a:ext cx="252000" cy="252000"/>
          </a:xfrm>
          <a:prstGeom prst="ellipse">
            <a:avLst/>
          </a:prstGeom>
          <a:solidFill>
            <a:srgbClr val="1E22AA"/>
          </a:solidFill>
          <a:ln>
            <a:solidFill>
              <a:srgbClr val="1E22A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4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1" name="Ovál 10">
            <a:extLst>
              <a:ext uri="{FF2B5EF4-FFF2-40B4-BE49-F238E27FC236}">
                <a16:creationId xmlns:a16="http://schemas.microsoft.com/office/drawing/2014/main" id="{271E307D-4C82-14CF-45D3-AA5D7571F05A}"/>
              </a:ext>
            </a:extLst>
          </p:cNvPr>
          <p:cNvSpPr/>
          <p:nvPr/>
        </p:nvSpPr>
        <p:spPr>
          <a:xfrm>
            <a:off x="1231067" y="3121927"/>
            <a:ext cx="252000" cy="252000"/>
          </a:xfrm>
          <a:prstGeom prst="ellipse">
            <a:avLst/>
          </a:prstGeom>
          <a:solidFill>
            <a:srgbClr val="1E22AA"/>
          </a:solidFill>
          <a:ln>
            <a:solidFill>
              <a:srgbClr val="1E22A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4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 name="Ovál 11">
            <a:extLst>
              <a:ext uri="{FF2B5EF4-FFF2-40B4-BE49-F238E27FC236}">
                <a16:creationId xmlns:a16="http://schemas.microsoft.com/office/drawing/2014/main" id="{A0062979-119D-26E0-133A-7DEF0C559F3D}"/>
              </a:ext>
            </a:extLst>
          </p:cNvPr>
          <p:cNvSpPr/>
          <p:nvPr/>
        </p:nvSpPr>
        <p:spPr>
          <a:xfrm>
            <a:off x="2274846" y="3130293"/>
            <a:ext cx="252000" cy="252000"/>
          </a:xfrm>
          <a:prstGeom prst="ellipse">
            <a:avLst/>
          </a:prstGeom>
          <a:solidFill>
            <a:srgbClr val="1E22AA"/>
          </a:solidFill>
          <a:ln>
            <a:solidFill>
              <a:srgbClr val="1E22A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4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Ovál 12">
            <a:extLst>
              <a:ext uri="{FF2B5EF4-FFF2-40B4-BE49-F238E27FC236}">
                <a16:creationId xmlns:a16="http://schemas.microsoft.com/office/drawing/2014/main" id="{6068E50E-454E-23B5-C12C-78BFB9A81AE0}"/>
              </a:ext>
            </a:extLst>
          </p:cNvPr>
          <p:cNvSpPr/>
          <p:nvPr/>
        </p:nvSpPr>
        <p:spPr>
          <a:xfrm>
            <a:off x="4866391" y="3102006"/>
            <a:ext cx="252000" cy="252000"/>
          </a:xfrm>
          <a:prstGeom prst="ellipse">
            <a:avLst/>
          </a:prstGeom>
          <a:solidFill>
            <a:srgbClr val="1E22AA"/>
          </a:solidFill>
          <a:ln>
            <a:solidFill>
              <a:srgbClr val="1E22A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4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9" name="BlokTextu 18">
            <a:extLst>
              <a:ext uri="{FF2B5EF4-FFF2-40B4-BE49-F238E27FC236}">
                <a16:creationId xmlns:a16="http://schemas.microsoft.com/office/drawing/2014/main" id="{0E43DEED-51F4-950B-48A7-9751C9E4FF35}"/>
              </a:ext>
            </a:extLst>
          </p:cNvPr>
          <p:cNvSpPr txBox="1"/>
          <p:nvPr/>
        </p:nvSpPr>
        <p:spPr>
          <a:xfrm>
            <a:off x="-518943" y="1742336"/>
            <a:ext cx="3243252" cy="1161472"/>
          </a:xfrm>
          <a:prstGeom prst="rect">
            <a:avLst/>
          </a:prstGeom>
          <a:noFill/>
          <a:ln cap="flat">
            <a:noFill/>
          </a:ln>
        </p:spPr>
        <p:txBody>
          <a:bodyPr vert="horz" wrap="square" lIns="91440" tIns="45720" rIns="91440" bIns="45720" anchor="t" anchorCtr="0" compatLnSpc="1">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sz="1800" b="0" i="0" u="none" strike="noStrike" kern="0" cap="none" spc="0" baseline="0">
                <a:solidFill>
                  <a:srgbClr val="000000"/>
                </a:solidFill>
                <a:uFillTx/>
              </a:defRPr>
            </a:pPr>
            <a:r>
              <a:rPr kumimoji="0" lang="sk-SK" sz="1600" b="0" i="0" u="none" strike="noStrike" kern="0" cap="none" spc="0" normalizeH="0" baseline="0" noProof="0">
                <a:ln>
                  <a:noFill/>
                </a:ln>
                <a:solidFill>
                  <a:srgbClr val="000000"/>
                </a:solidFill>
                <a:effectLst/>
                <a:uLnTx/>
                <a:uFillTx/>
                <a:latin typeface="Source Sans Pro" pitchFamily="34"/>
                <a:ea typeface="Source Sans Pro" pitchFamily="34"/>
                <a:cs typeface="+mn-cs"/>
              </a:rPr>
              <a:t>Interné </a:t>
            </a:r>
            <a:br>
              <a:rPr kumimoji="0" lang="sk-SK" sz="1600" b="0" i="0" u="none" strike="noStrike" kern="0" cap="none" spc="0" normalizeH="0" baseline="0" noProof="0">
                <a:ln>
                  <a:noFill/>
                </a:ln>
                <a:solidFill>
                  <a:srgbClr val="000000"/>
                </a:solidFill>
                <a:effectLst/>
                <a:uLnTx/>
                <a:uFillTx/>
                <a:latin typeface="Source Sans Pro" pitchFamily="34"/>
                <a:ea typeface="Source Sans Pro" pitchFamily="34"/>
                <a:cs typeface="+mn-cs"/>
              </a:rPr>
            </a:br>
            <a:r>
              <a:rPr kumimoji="0" lang="sk-SK" sz="1600" b="0" i="0" u="none" strike="noStrike" kern="0" cap="none" spc="0" normalizeH="0" baseline="0" noProof="0" err="1">
                <a:ln>
                  <a:noFill/>
                </a:ln>
                <a:solidFill>
                  <a:srgbClr val="000000"/>
                </a:solidFill>
                <a:effectLst/>
                <a:uLnTx/>
                <a:uFillTx/>
                <a:latin typeface="Source Sans Pro" pitchFamily="34"/>
                <a:ea typeface="Source Sans Pro" pitchFamily="34"/>
                <a:cs typeface="+mn-cs"/>
              </a:rPr>
              <a:t>prip</a:t>
            </a:r>
            <a:r>
              <a:rPr kumimoji="0" lang="sk-SK" sz="1600" b="0" i="0" u="none" strike="noStrike" kern="0" cap="none" spc="0" normalizeH="0" baseline="0" noProof="0">
                <a:ln>
                  <a:noFill/>
                </a:ln>
                <a:solidFill>
                  <a:srgbClr val="000000"/>
                </a:solidFill>
                <a:effectLst/>
                <a:uLnTx/>
                <a:uFillTx/>
                <a:latin typeface="Source Sans Pro" pitchFamily="34"/>
                <a:ea typeface="Source Sans Pro" pitchFamily="34"/>
                <a:cs typeface="+mn-cs"/>
              </a:rPr>
              <a:t>. konanie (IPK)</a:t>
            </a:r>
          </a:p>
          <a:p>
            <a:pPr marL="0" marR="0" lvl="0" indent="0" algn="ctr" defTabSz="914400" rtl="0" eaLnBrk="1" fontAlgn="auto" latinLnBrk="0" hangingPunct="1">
              <a:lnSpc>
                <a:spcPct val="150000"/>
              </a:lnSpc>
              <a:spcBef>
                <a:spcPts val="0"/>
              </a:spcBef>
              <a:spcAft>
                <a:spcPts val="0"/>
              </a:spcAft>
              <a:buClrTx/>
              <a:buSzTx/>
              <a:buFontTx/>
              <a:buNone/>
              <a:tabLst/>
              <a:defRPr sz="1800" b="0" i="0" u="none" strike="noStrike" kern="0" cap="none" spc="0" baseline="0">
                <a:solidFill>
                  <a:srgbClr val="000000"/>
                </a:solidFill>
                <a:uFillTx/>
              </a:defRPr>
            </a:pPr>
            <a:r>
              <a:rPr kumimoji="0" lang="sk-SK" sz="1600" b="0" i="0" u="none" strike="noStrike" kern="0" cap="none" spc="0" normalizeH="0" baseline="0" noProof="0">
                <a:ln>
                  <a:noFill/>
                </a:ln>
                <a:solidFill>
                  <a:srgbClr val="00C5DB"/>
                </a:solidFill>
                <a:effectLst/>
                <a:uLnTx/>
                <a:uFillTx/>
                <a:latin typeface="Source Sans Pro" pitchFamily="34"/>
                <a:ea typeface="Source Sans Pro" pitchFamily="34"/>
                <a:cs typeface="+mn-cs"/>
              </a:rPr>
              <a:t>16 – 20. 09. 2024</a:t>
            </a:r>
            <a:r>
              <a:rPr kumimoji="0" lang="en-GB" sz="1600" b="0" i="0" u="none" strike="noStrike" kern="0" cap="none" spc="0" normalizeH="0" baseline="0" noProof="0">
                <a:ln>
                  <a:noFill/>
                </a:ln>
                <a:solidFill>
                  <a:srgbClr val="00C5DB"/>
                </a:solidFill>
                <a:effectLst/>
                <a:uLnTx/>
                <a:uFillTx/>
                <a:latin typeface="Source Sans Pro" pitchFamily="34"/>
                <a:ea typeface="Source Sans Pro" pitchFamily="34"/>
                <a:cs typeface="+mn-cs"/>
              </a:rPr>
              <a:t> </a:t>
            </a:r>
            <a:endParaRPr kumimoji="0" lang="sk-SK" sz="1600" b="0" i="0" u="none" strike="noStrike" kern="1200" cap="none" spc="0" normalizeH="0" baseline="0" noProof="0">
              <a:ln>
                <a:noFill/>
              </a:ln>
              <a:solidFill>
                <a:srgbClr val="00C5DB"/>
              </a:solidFill>
              <a:effectLst/>
              <a:uLnTx/>
              <a:uFillTx/>
              <a:latin typeface="Source Sans Pro" pitchFamily="34"/>
              <a:ea typeface="Source Sans Pro" pitchFamily="34"/>
              <a:cs typeface="+mn-cs"/>
            </a:endParaRPr>
          </a:p>
        </p:txBody>
      </p:sp>
      <p:sp>
        <p:nvSpPr>
          <p:cNvPr id="22" name="BlokTextu 21">
            <a:extLst>
              <a:ext uri="{FF2B5EF4-FFF2-40B4-BE49-F238E27FC236}">
                <a16:creationId xmlns:a16="http://schemas.microsoft.com/office/drawing/2014/main" id="{BDC0B8FD-3294-2116-677D-C036379D648E}"/>
              </a:ext>
            </a:extLst>
          </p:cNvPr>
          <p:cNvSpPr txBox="1"/>
          <p:nvPr/>
        </p:nvSpPr>
        <p:spPr>
          <a:xfrm>
            <a:off x="679033" y="3488326"/>
            <a:ext cx="2358920" cy="1161472"/>
          </a:xfrm>
          <a:prstGeom prst="rect">
            <a:avLst/>
          </a:prstGeom>
          <a:noFill/>
          <a:ln cap="flat">
            <a:noFill/>
          </a:ln>
        </p:spPr>
        <p:txBody>
          <a:bodyPr vert="horz" wrap="square" lIns="91440" tIns="45720" rIns="91440" bIns="45720" anchor="t" anchorCtr="0" compatLnSpc="1">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sz="1800" b="0" i="0" u="none" strike="noStrike" kern="0" cap="none" spc="0" baseline="0">
                <a:solidFill>
                  <a:srgbClr val="000000"/>
                </a:solidFill>
                <a:uFillTx/>
              </a:defRPr>
            </a:pPr>
            <a:r>
              <a:rPr kumimoji="0" lang="sk-SK" sz="1600" b="0" i="0" u="none" strike="noStrike" kern="0" cap="none" spc="0" normalizeH="0" baseline="0" noProof="0">
                <a:ln>
                  <a:noFill/>
                </a:ln>
                <a:solidFill>
                  <a:srgbClr val="000000"/>
                </a:solidFill>
                <a:effectLst/>
                <a:uLnTx/>
                <a:uFillTx/>
                <a:latin typeface="Source Sans Pro" pitchFamily="34"/>
                <a:ea typeface="Source Sans Pro" pitchFamily="34"/>
                <a:cs typeface="+mn-cs"/>
              </a:rPr>
              <a:t>Vysporiadanie sa s pripomienkami z IPK</a:t>
            </a:r>
          </a:p>
          <a:p>
            <a:pPr marL="0" marR="0" lvl="0" indent="0" algn="ctr" defTabSz="914400" rtl="0" eaLnBrk="1" fontAlgn="auto" latinLnBrk="0" hangingPunct="1">
              <a:lnSpc>
                <a:spcPct val="150000"/>
              </a:lnSpc>
              <a:spcBef>
                <a:spcPts val="0"/>
              </a:spcBef>
              <a:spcAft>
                <a:spcPts val="0"/>
              </a:spcAft>
              <a:buClrTx/>
              <a:buSzTx/>
              <a:buFontTx/>
              <a:buNone/>
              <a:tabLst/>
              <a:defRPr sz="1800" b="0" i="0" u="none" strike="noStrike" kern="0" cap="none" spc="0" baseline="0">
                <a:solidFill>
                  <a:srgbClr val="000000"/>
                </a:solidFill>
                <a:uFillTx/>
              </a:defRPr>
            </a:pPr>
            <a:r>
              <a:rPr kumimoji="0" lang="sk-SK" sz="1600" b="0" i="0" u="none" strike="noStrike" kern="0" cap="none" spc="0" normalizeH="0" baseline="0" noProof="0">
                <a:ln>
                  <a:noFill/>
                </a:ln>
                <a:solidFill>
                  <a:srgbClr val="00C5DB"/>
                </a:solidFill>
                <a:effectLst/>
                <a:uLnTx/>
                <a:uFillTx/>
                <a:latin typeface="Source Sans Pro" pitchFamily="34"/>
                <a:ea typeface="Source Sans Pro" pitchFamily="34"/>
                <a:cs typeface="+mn-cs"/>
              </a:rPr>
              <a:t>23 – 27. 09. 2024</a:t>
            </a:r>
            <a:r>
              <a:rPr kumimoji="0" lang="en-GB" sz="1600" b="0" i="0" u="none" strike="noStrike" kern="0" cap="none" spc="0" normalizeH="0" baseline="0" noProof="0">
                <a:ln>
                  <a:noFill/>
                </a:ln>
                <a:solidFill>
                  <a:srgbClr val="00C5DB"/>
                </a:solidFill>
                <a:effectLst/>
                <a:uLnTx/>
                <a:uFillTx/>
                <a:latin typeface="Source Sans Pro" pitchFamily="34"/>
                <a:ea typeface="Source Sans Pro" pitchFamily="34"/>
                <a:cs typeface="+mn-cs"/>
              </a:rPr>
              <a:t> </a:t>
            </a:r>
            <a:endParaRPr kumimoji="0" lang="sk-SK" sz="1600" b="0" i="0" u="none" strike="noStrike" kern="1200" cap="none" spc="0" normalizeH="0" baseline="0" noProof="0">
              <a:ln>
                <a:noFill/>
              </a:ln>
              <a:solidFill>
                <a:srgbClr val="00C5DB"/>
              </a:solidFill>
              <a:effectLst/>
              <a:uLnTx/>
              <a:uFillTx/>
              <a:latin typeface="Source Sans Pro" pitchFamily="34"/>
              <a:ea typeface="Source Sans Pro" pitchFamily="34"/>
              <a:cs typeface="+mn-cs"/>
            </a:endParaRPr>
          </a:p>
        </p:txBody>
      </p:sp>
      <p:sp>
        <p:nvSpPr>
          <p:cNvPr id="23" name="BlokTextu 22">
            <a:extLst>
              <a:ext uri="{FF2B5EF4-FFF2-40B4-BE49-F238E27FC236}">
                <a16:creationId xmlns:a16="http://schemas.microsoft.com/office/drawing/2014/main" id="{ED865C73-7A4B-6032-3106-84F74150496D}"/>
              </a:ext>
            </a:extLst>
          </p:cNvPr>
          <p:cNvSpPr txBox="1"/>
          <p:nvPr/>
        </p:nvSpPr>
        <p:spPr>
          <a:xfrm>
            <a:off x="1537609" y="1754325"/>
            <a:ext cx="3131645" cy="1161472"/>
          </a:xfrm>
          <a:prstGeom prst="rect">
            <a:avLst/>
          </a:prstGeom>
          <a:noFill/>
          <a:ln cap="flat">
            <a:noFill/>
          </a:ln>
        </p:spPr>
        <p:txBody>
          <a:bodyPr vert="horz" wrap="square" lIns="91440" tIns="45720" rIns="91440" bIns="45720" anchor="t" anchorCtr="0" compatLnSpc="1">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sz="1800" b="0" i="0" u="none" strike="noStrike" kern="0" cap="none" spc="0" baseline="0">
                <a:solidFill>
                  <a:srgbClr val="000000"/>
                </a:solidFill>
                <a:uFillTx/>
              </a:defRPr>
            </a:pPr>
            <a:r>
              <a:rPr kumimoji="0" lang="sk-SK" sz="1600" b="0" i="0" u="none" strike="noStrike" kern="0" cap="none" spc="0" normalizeH="0" baseline="0" noProof="0">
                <a:ln>
                  <a:noFill/>
                </a:ln>
                <a:solidFill>
                  <a:srgbClr val="000000"/>
                </a:solidFill>
                <a:effectLst/>
                <a:uLnTx/>
                <a:uFillTx/>
                <a:latin typeface="Source Sans Pro" pitchFamily="34"/>
                <a:ea typeface="Source Sans Pro" pitchFamily="34"/>
                <a:cs typeface="+mn-cs"/>
              </a:rPr>
              <a:t>Predbežné </a:t>
            </a:r>
            <a:br>
              <a:rPr kumimoji="0" lang="sk-SK" sz="1600" b="0" i="0" u="none" strike="noStrike" kern="0" cap="none" spc="0" normalizeH="0" baseline="0" noProof="0">
                <a:ln>
                  <a:noFill/>
                </a:ln>
                <a:solidFill>
                  <a:srgbClr val="000000"/>
                </a:solidFill>
                <a:effectLst/>
                <a:uLnTx/>
                <a:uFillTx/>
                <a:latin typeface="Source Sans Pro" pitchFamily="34"/>
                <a:ea typeface="Source Sans Pro" pitchFamily="34"/>
                <a:cs typeface="+mn-cs"/>
              </a:rPr>
            </a:br>
            <a:r>
              <a:rPr kumimoji="0" lang="sk-SK" sz="1600" b="0" i="0" u="none" strike="noStrike" kern="0" cap="none" spc="0" normalizeH="0" baseline="0" noProof="0" err="1">
                <a:ln>
                  <a:noFill/>
                </a:ln>
                <a:solidFill>
                  <a:srgbClr val="000000"/>
                </a:solidFill>
                <a:effectLst/>
                <a:uLnTx/>
                <a:uFillTx/>
                <a:latin typeface="Source Sans Pro" pitchFamily="34"/>
                <a:ea typeface="Source Sans Pro" pitchFamily="34"/>
                <a:cs typeface="+mn-cs"/>
              </a:rPr>
              <a:t>prip</a:t>
            </a:r>
            <a:r>
              <a:rPr kumimoji="0" lang="sk-SK" sz="1600" b="0" i="0" u="none" strike="noStrike" kern="0" cap="none" spc="0" normalizeH="0" baseline="0" noProof="0">
                <a:ln>
                  <a:noFill/>
                </a:ln>
                <a:solidFill>
                  <a:srgbClr val="000000"/>
                </a:solidFill>
                <a:effectLst/>
                <a:uLnTx/>
                <a:uFillTx/>
                <a:latin typeface="Source Sans Pro" pitchFamily="34"/>
                <a:ea typeface="Source Sans Pro" pitchFamily="34"/>
                <a:cs typeface="+mn-cs"/>
              </a:rPr>
              <a:t>. konanie (PPK)</a:t>
            </a:r>
          </a:p>
          <a:p>
            <a:pPr marL="0" marR="0" lvl="0" indent="0" algn="ctr" defTabSz="914400" rtl="0" eaLnBrk="1" fontAlgn="auto" latinLnBrk="0" hangingPunct="1">
              <a:lnSpc>
                <a:spcPct val="150000"/>
              </a:lnSpc>
              <a:spcBef>
                <a:spcPts val="0"/>
              </a:spcBef>
              <a:spcAft>
                <a:spcPts val="0"/>
              </a:spcAft>
              <a:buClrTx/>
              <a:buSzTx/>
              <a:buFontTx/>
              <a:buNone/>
              <a:tabLst/>
              <a:defRPr sz="1800" b="0" i="0" u="none" strike="noStrike" kern="0" cap="none" spc="0" baseline="0">
                <a:solidFill>
                  <a:srgbClr val="000000"/>
                </a:solidFill>
                <a:uFillTx/>
              </a:defRPr>
            </a:pPr>
            <a:r>
              <a:rPr kumimoji="0" lang="sk-SK" sz="1600" b="0" i="0" u="none" strike="noStrike" kern="0" cap="none" spc="0" normalizeH="0" baseline="0" noProof="0">
                <a:ln>
                  <a:noFill/>
                </a:ln>
                <a:solidFill>
                  <a:srgbClr val="00C5DB"/>
                </a:solidFill>
                <a:effectLst/>
                <a:uLnTx/>
                <a:uFillTx/>
                <a:latin typeface="Source Sans Pro" pitchFamily="34"/>
                <a:ea typeface="Source Sans Pro" pitchFamily="34"/>
                <a:cs typeface="+mn-cs"/>
              </a:rPr>
              <a:t>30. 09. – 08. 10. 2024</a:t>
            </a:r>
            <a:endParaRPr kumimoji="0" lang="sk-SK" sz="1600" b="0" i="0" u="none" strike="noStrike" kern="1200" cap="none" spc="0" normalizeH="0" baseline="0" noProof="0">
              <a:ln>
                <a:noFill/>
              </a:ln>
              <a:solidFill>
                <a:srgbClr val="00C5DB"/>
              </a:solidFill>
              <a:effectLst/>
              <a:uLnTx/>
              <a:uFillTx/>
              <a:latin typeface="Source Sans Pro" pitchFamily="34"/>
              <a:ea typeface="Source Sans Pro" pitchFamily="34"/>
              <a:cs typeface="+mn-cs"/>
            </a:endParaRPr>
          </a:p>
        </p:txBody>
      </p:sp>
      <p:sp>
        <p:nvSpPr>
          <p:cNvPr id="27" name="BlokTextu 26">
            <a:extLst>
              <a:ext uri="{FF2B5EF4-FFF2-40B4-BE49-F238E27FC236}">
                <a16:creationId xmlns:a16="http://schemas.microsoft.com/office/drawing/2014/main" id="{897B7F4C-356C-0C58-A615-D27BF20ADE86}"/>
              </a:ext>
            </a:extLst>
          </p:cNvPr>
          <p:cNvSpPr txBox="1"/>
          <p:nvPr/>
        </p:nvSpPr>
        <p:spPr>
          <a:xfrm>
            <a:off x="4645689" y="1737283"/>
            <a:ext cx="2358920" cy="1161472"/>
          </a:xfrm>
          <a:prstGeom prst="rect">
            <a:avLst/>
          </a:prstGeom>
          <a:noFill/>
          <a:ln cap="flat">
            <a:noFill/>
          </a:ln>
        </p:spPr>
        <p:txBody>
          <a:bodyPr vert="horz" wrap="square" lIns="91440" tIns="45720" rIns="91440" bIns="45720" anchor="t" anchorCtr="0" compatLnSpc="1">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sz="1800" b="0" i="0" u="none" strike="noStrike" kern="0" cap="none" spc="0" baseline="0">
                <a:solidFill>
                  <a:srgbClr val="000000"/>
                </a:solidFill>
                <a:uFillTx/>
              </a:defRPr>
            </a:pPr>
            <a:r>
              <a:rPr kumimoji="0" lang="sk-SK" sz="1600" b="0" i="0" u="none" strike="noStrike" kern="0" cap="none" spc="0" normalizeH="0" baseline="0" noProof="0">
                <a:ln>
                  <a:noFill/>
                </a:ln>
                <a:solidFill>
                  <a:srgbClr val="000000"/>
                </a:solidFill>
                <a:effectLst/>
                <a:uLnTx/>
                <a:uFillTx/>
                <a:latin typeface="Source Sans Pro" pitchFamily="34"/>
                <a:ea typeface="Source Sans Pro" pitchFamily="34"/>
                <a:cs typeface="+mn-cs"/>
              </a:rPr>
              <a:t>Medzirezortné </a:t>
            </a:r>
            <a:br>
              <a:rPr kumimoji="0" lang="sk-SK" sz="1600" b="0" i="0" u="none" strike="noStrike" kern="0" cap="none" spc="0" normalizeH="0" baseline="0" noProof="0">
                <a:ln>
                  <a:noFill/>
                </a:ln>
                <a:solidFill>
                  <a:srgbClr val="000000"/>
                </a:solidFill>
                <a:effectLst/>
                <a:uLnTx/>
                <a:uFillTx/>
                <a:latin typeface="Source Sans Pro" pitchFamily="34"/>
                <a:ea typeface="Source Sans Pro" pitchFamily="34"/>
                <a:cs typeface="+mn-cs"/>
              </a:rPr>
            </a:br>
            <a:r>
              <a:rPr kumimoji="0" lang="sk-SK" sz="1600" b="0" i="0" u="none" strike="noStrike" kern="0" cap="none" spc="0" normalizeH="0" baseline="0" noProof="0" err="1">
                <a:ln>
                  <a:noFill/>
                </a:ln>
                <a:solidFill>
                  <a:srgbClr val="000000"/>
                </a:solidFill>
                <a:effectLst/>
                <a:uLnTx/>
                <a:uFillTx/>
                <a:latin typeface="Source Sans Pro" pitchFamily="34"/>
                <a:ea typeface="Source Sans Pro" pitchFamily="34"/>
                <a:cs typeface="+mn-cs"/>
              </a:rPr>
              <a:t>prip</a:t>
            </a:r>
            <a:r>
              <a:rPr kumimoji="0" lang="sk-SK" sz="1600" b="0" i="0" u="none" strike="noStrike" kern="0" cap="none" spc="0" normalizeH="0" baseline="0" noProof="0">
                <a:ln>
                  <a:noFill/>
                </a:ln>
                <a:solidFill>
                  <a:srgbClr val="000000"/>
                </a:solidFill>
                <a:effectLst/>
                <a:uLnTx/>
                <a:uFillTx/>
                <a:latin typeface="Source Sans Pro" pitchFamily="34"/>
                <a:ea typeface="Source Sans Pro" pitchFamily="34"/>
                <a:cs typeface="+mn-cs"/>
              </a:rPr>
              <a:t>. konanie (MPK) </a:t>
            </a:r>
          </a:p>
          <a:p>
            <a:pPr marL="0" marR="0" lvl="0" indent="0" algn="ctr" defTabSz="914400" rtl="0" eaLnBrk="1" fontAlgn="auto" latinLnBrk="0" hangingPunct="1">
              <a:lnSpc>
                <a:spcPct val="150000"/>
              </a:lnSpc>
              <a:spcBef>
                <a:spcPts val="0"/>
              </a:spcBef>
              <a:spcAft>
                <a:spcPts val="0"/>
              </a:spcAft>
              <a:buClrTx/>
              <a:buSzTx/>
              <a:buFontTx/>
              <a:buNone/>
              <a:tabLst/>
              <a:defRPr sz="1800" b="0" i="0" u="none" strike="noStrike" kern="0" cap="none" spc="0" baseline="0">
                <a:solidFill>
                  <a:srgbClr val="000000"/>
                </a:solidFill>
                <a:uFillTx/>
              </a:defRPr>
            </a:pPr>
            <a:r>
              <a:rPr kumimoji="0" lang="sk-SK" sz="1600" b="0" i="0" u="none" strike="noStrike" kern="0" cap="none" spc="0" normalizeH="0" baseline="0" noProof="0">
                <a:ln>
                  <a:noFill/>
                </a:ln>
                <a:solidFill>
                  <a:srgbClr val="00C5DB"/>
                </a:solidFill>
                <a:effectLst/>
                <a:uLnTx/>
                <a:uFillTx/>
                <a:latin typeface="Source Sans Pro" pitchFamily="34"/>
                <a:ea typeface="Source Sans Pro" pitchFamily="34"/>
                <a:cs typeface="+mn-cs"/>
              </a:rPr>
              <a:t>16 – 29. 10. 2024</a:t>
            </a:r>
            <a:endParaRPr kumimoji="0" lang="sk-SK" sz="1600" b="0" i="0" u="none" strike="noStrike" kern="1200" cap="none" spc="0" normalizeH="0" baseline="0" noProof="0">
              <a:ln>
                <a:noFill/>
              </a:ln>
              <a:solidFill>
                <a:srgbClr val="00C5DB"/>
              </a:solidFill>
              <a:effectLst/>
              <a:uLnTx/>
              <a:uFillTx/>
              <a:latin typeface="Source Sans Pro" pitchFamily="34"/>
              <a:ea typeface="Source Sans Pro" pitchFamily="34"/>
              <a:cs typeface="+mn-cs"/>
            </a:endParaRPr>
          </a:p>
        </p:txBody>
      </p:sp>
      <p:sp>
        <p:nvSpPr>
          <p:cNvPr id="29" name="BlokTextu 28">
            <a:extLst>
              <a:ext uri="{FF2B5EF4-FFF2-40B4-BE49-F238E27FC236}">
                <a16:creationId xmlns:a16="http://schemas.microsoft.com/office/drawing/2014/main" id="{24A9DF0A-AB75-4D7D-E21C-E21A0095F81A}"/>
              </a:ext>
            </a:extLst>
          </p:cNvPr>
          <p:cNvSpPr txBox="1"/>
          <p:nvPr/>
        </p:nvSpPr>
        <p:spPr>
          <a:xfrm>
            <a:off x="8045248" y="1784714"/>
            <a:ext cx="2358920" cy="1161472"/>
          </a:xfrm>
          <a:prstGeom prst="rect">
            <a:avLst/>
          </a:prstGeom>
          <a:noFill/>
          <a:ln cap="flat">
            <a:noFill/>
          </a:ln>
        </p:spPr>
        <p:txBody>
          <a:bodyPr vert="horz" wrap="square" lIns="91440" tIns="45720" rIns="91440" bIns="45720" anchor="t" anchorCtr="0" compatLnSpc="1">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sz="1800" b="0" i="0" u="none" strike="noStrike" kern="0" cap="none" spc="0" baseline="0">
                <a:solidFill>
                  <a:srgbClr val="000000"/>
                </a:solidFill>
                <a:uFillTx/>
              </a:defRPr>
            </a:pPr>
            <a:r>
              <a:rPr kumimoji="0" lang="sk-SK" sz="1600" b="0" i="0" u="none" strike="noStrike" kern="0" cap="none" spc="0" normalizeH="0" baseline="0" noProof="0">
                <a:ln>
                  <a:noFill/>
                </a:ln>
                <a:solidFill>
                  <a:srgbClr val="000000"/>
                </a:solidFill>
                <a:effectLst/>
                <a:uLnTx/>
                <a:uFillTx/>
                <a:latin typeface="Source Sans Pro" pitchFamily="34"/>
                <a:ea typeface="Source Sans Pro" pitchFamily="34"/>
                <a:cs typeface="+mn-cs"/>
              </a:rPr>
              <a:t>Zasadnutie</a:t>
            </a:r>
            <a:br>
              <a:rPr kumimoji="0" lang="sk-SK" sz="1600" b="0" i="0" u="none" strike="noStrike" kern="0" cap="none" spc="0" normalizeH="0" baseline="0" noProof="0">
                <a:ln>
                  <a:noFill/>
                </a:ln>
                <a:solidFill>
                  <a:srgbClr val="000000"/>
                </a:solidFill>
                <a:effectLst/>
                <a:uLnTx/>
                <a:uFillTx/>
                <a:latin typeface="Source Sans Pro" pitchFamily="34"/>
                <a:ea typeface="Source Sans Pro" pitchFamily="34"/>
                <a:cs typeface="+mn-cs"/>
              </a:rPr>
            </a:br>
            <a:r>
              <a:rPr kumimoji="0" lang="sk-SK" sz="1600" b="0" i="0" u="none" strike="noStrike" kern="0" cap="none" spc="0" normalizeH="0" baseline="0" noProof="0">
                <a:ln>
                  <a:noFill/>
                </a:ln>
                <a:solidFill>
                  <a:srgbClr val="000000"/>
                </a:solidFill>
                <a:effectLst/>
                <a:uLnTx/>
                <a:uFillTx/>
                <a:latin typeface="Source Sans Pro" pitchFamily="34"/>
                <a:ea typeface="Source Sans Pro" pitchFamily="34"/>
                <a:cs typeface="+mn-cs"/>
              </a:rPr>
              <a:t>KP RVVTI</a:t>
            </a:r>
          </a:p>
          <a:p>
            <a:pPr marL="0" marR="0" lvl="0" indent="0" algn="ctr" defTabSz="914400" rtl="0" eaLnBrk="1" fontAlgn="auto" latinLnBrk="0" hangingPunct="1">
              <a:lnSpc>
                <a:spcPct val="150000"/>
              </a:lnSpc>
              <a:spcBef>
                <a:spcPts val="0"/>
              </a:spcBef>
              <a:spcAft>
                <a:spcPts val="0"/>
              </a:spcAft>
              <a:buClrTx/>
              <a:buSzTx/>
              <a:buFontTx/>
              <a:buNone/>
              <a:tabLst/>
              <a:defRPr sz="1800" b="0" i="0" u="none" strike="noStrike" kern="0" cap="none" spc="0" baseline="0">
                <a:solidFill>
                  <a:srgbClr val="000000"/>
                </a:solidFill>
                <a:uFillTx/>
              </a:defRPr>
            </a:pPr>
            <a:r>
              <a:rPr kumimoji="0" lang="sk-SK" sz="1600" b="0" i="0" u="none" strike="noStrike" kern="0" cap="none" spc="0" normalizeH="0" baseline="0" noProof="0">
                <a:ln>
                  <a:noFill/>
                </a:ln>
                <a:solidFill>
                  <a:srgbClr val="00C5DB"/>
                </a:solidFill>
                <a:effectLst/>
                <a:uLnTx/>
                <a:uFillTx/>
                <a:latin typeface="Source Sans Pro" pitchFamily="34"/>
                <a:ea typeface="Source Sans Pro" pitchFamily="34"/>
                <a:cs typeface="+mn-cs"/>
              </a:rPr>
              <a:t>12. 11. 2024</a:t>
            </a:r>
            <a:r>
              <a:rPr kumimoji="0" lang="en-GB" sz="1600" b="0" i="0" u="none" strike="noStrike" kern="0" cap="none" spc="0" normalizeH="0" baseline="0" noProof="0">
                <a:ln>
                  <a:noFill/>
                </a:ln>
                <a:solidFill>
                  <a:srgbClr val="00C5DB"/>
                </a:solidFill>
                <a:effectLst/>
                <a:uLnTx/>
                <a:uFillTx/>
                <a:latin typeface="Source Sans Pro" pitchFamily="34"/>
                <a:ea typeface="Source Sans Pro" pitchFamily="34"/>
                <a:cs typeface="+mn-cs"/>
              </a:rPr>
              <a:t> </a:t>
            </a:r>
            <a:endParaRPr kumimoji="0" lang="sk-SK" sz="1600" b="0" i="0" u="none" strike="noStrike" kern="1200" cap="none" spc="0" normalizeH="0" baseline="0" noProof="0">
              <a:ln>
                <a:noFill/>
              </a:ln>
              <a:solidFill>
                <a:srgbClr val="00C5DB"/>
              </a:solidFill>
              <a:effectLst/>
              <a:uLnTx/>
              <a:uFillTx/>
              <a:latin typeface="Source Sans Pro" pitchFamily="34"/>
              <a:ea typeface="Source Sans Pro" pitchFamily="34"/>
              <a:cs typeface="+mn-cs"/>
            </a:endParaRPr>
          </a:p>
        </p:txBody>
      </p:sp>
      <p:sp>
        <p:nvSpPr>
          <p:cNvPr id="86" name="BlokTextu 85">
            <a:extLst>
              <a:ext uri="{FF2B5EF4-FFF2-40B4-BE49-F238E27FC236}">
                <a16:creationId xmlns:a16="http://schemas.microsoft.com/office/drawing/2014/main" id="{E6DA9983-6AE2-B4DD-DAC0-E85585975BDC}"/>
              </a:ext>
            </a:extLst>
          </p:cNvPr>
          <p:cNvSpPr txBox="1"/>
          <p:nvPr/>
        </p:nvSpPr>
        <p:spPr>
          <a:xfrm>
            <a:off x="489780" y="2927785"/>
            <a:ext cx="906216"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sk-SK" sz="1400" b="0" i="0" u="none" strike="noStrike" kern="0" cap="none" spc="0" normalizeH="0" baseline="0" noProof="0">
                <a:ln>
                  <a:noFill/>
                </a:ln>
                <a:solidFill>
                  <a:srgbClr val="E60600"/>
                </a:solidFill>
                <a:effectLst/>
                <a:uLnTx/>
                <a:uFillTx/>
                <a:latin typeface="Source Sans Pro" pitchFamily="34"/>
                <a:ea typeface="Source Sans Pro" pitchFamily="34"/>
                <a:cs typeface="+mn-cs"/>
              </a:rPr>
              <a:t>5 dní</a:t>
            </a:r>
          </a:p>
        </p:txBody>
      </p:sp>
      <p:sp>
        <p:nvSpPr>
          <p:cNvPr id="88" name="BlokTextu 87">
            <a:extLst>
              <a:ext uri="{FF2B5EF4-FFF2-40B4-BE49-F238E27FC236}">
                <a16:creationId xmlns:a16="http://schemas.microsoft.com/office/drawing/2014/main" id="{B1EDD16D-4495-D7CD-5A16-26A8C3E81D90}"/>
              </a:ext>
            </a:extLst>
          </p:cNvPr>
          <p:cNvSpPr txBox="1"/>
          <p:nvPr/>
        </p:nvSpPr>
        <p:spPr>
          <a:xfrm>
            <a:off x="1494223" y="3228006"/>
            <a:ext cx="789281"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sk-SK" sz="1400" b="0" i="0" u="none" strike="noStrike" kern="0" cap="none" spc="0" normalizeH="0" baseline="0" noProof="0">
                <a:ln>
                  <a:noFill/>
                </a:ln>
                <a:solidFill>
                  <a:srgbClr val="E60600"/>
                </a:solidFill>
                <a:effectLst/>
                <a:uLnTx/>
                <a:uFillTx/>
                <a:latin typeface="Source Sans Pro" pitchFamily="34"/>
                <a:ea typeface="Source Sans Pro" pitchFamily="34"/>
                <a:cs typeface="+mn-cs"/>
              </a:rPr>
              <a:t>5 dní</a:t>
            </a:r>
          </a:p>
        </p:txBody>
      </p:sp>
      <p:cxnSp>
        <p:nvCxnSpPr>
          <p:cNvPr id="5" name="Rovná spojovacia šípka 4">
            <a:extLst>
              <a:ext uri="{FF2B5EF4-FFF2-40B4-BE49-F238E27FC236}">
                <a16:creationId xmlns:a16="http://schemas.microsoft.com/office/drawing/2014/main" id="{2A4ECFEA-BA51-B3AC-0978-68422E3E4CF6}"/>
              </a:ext>
            </a:extLst>
          </p:cNvPr>
          <p:cNvCxnSpPr>
            <a:cxnSpLocks/>
          </p:cNvCxnSpPr>
          <p:nvPr/>
        </p:nvCxnSpPr>
        <p:spPr>
          <a:xfrm>
            <a:off x="2601551" y="5706898"/>
            <a:ext cx="6686550" cy="0"/>
          </a:xfrm>
          <a:prstGeom prst="straightConnector1">
            <a:avLst/>
          </a:prstGeom>
          <a:ln w="28575">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8" name="BlokTextu 7">
            <a:extLst>
              <a:ext uri="{FF2B5EF4-FFF2-40B4-BE49-F238E27FC236}">
                <a16:creationId xmlns:a16="http://schemas.microsoft.com/office/drawing/2014/main" id="{5CA04E9A-2419-41EF-937B-FBB87B213321}"/>
              </a:ext>
            </a:extLst>
          </p:cNvPr>
          <p:cNvSpPr txBox="1"/>
          <p:nvPr/>
        </p:nvSpPr>
        <p:spPr>
          <a:xfrm>
            <a:off x="1411897" y="5225566"/>
            <a:ext cx="8934555" cy="422808"/>
          </a:xfrm>
          <a:prstGeom prst="rect">
            <a:avLst/>
          </a:prstGeom>
          <a:noFill/>
          <a:ln cap="flat">
            <a:noFill/>
          </a:ln>
        </p:spPr>
        <p:txBody>
          <a:bodyPr vert="horz" wrap="square" lIns="91440" tIns="45720" rIns="91440" bIns="45720" anchor="t" anchorCtr="0" compatLnSpc="1">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sz="1800" b="0" i="0" u="none" strike="noStrike" kern="0" cap="none" spc="0" baseline="0">
                <a:solidFill>
                  <a:srgbClr val="000000"/>
                </a:solidFill>
                <a:uFillTx/>
              </a:defRPr>
            </a:pPr>
            <a:r>
              <a:rPr kumimoji="0" lang="sk-SK" sz="1600" b="1" i="0" u="none" strike="noStrike" kern="0" cap="none" spc="0" normalizeH="0" baseline="0" noProof="0">
                <a:ln>
                  <a:noFill/>
                </a:ln>
                <a:solidFill>
                  <a:srgbClr val="E60600"/>
                </a:solidFill>
                <a:effectLst/>
                <a:uLnTx/>
                <a:uFillTx/>
                <a:latin typeface="Source Sans Pro" pitchFamily="34"/>
                <a:ea typeface="Source Sans Pro" pitchFamily="34"/>
                <a:cs typeface="+mn-cs"/>
              </a:rPr>
              <a:t>84 dní </a:t>
            </a:r>
            <a:r>
              <a:rPr kumimoji="0" lang="sk-SK" sz="1600" b="0" i="0" u="none" strike="noStrike" kern="0" cap="none" spc="0" normalizeH="0" baseline="0" noProof="0">
                <a:ln>
                  <a:noFill/>
                </a:ln>
                <a:solidFill>
                  <a:srgbClr val="000000"/>
                </a:solidFill>
                <a:effectLst/>
                <a:uLnTx/>
                <a:uFillTx/>
                <a:latin typeface="Source Sans Pro" pitchFamily="34"/>
                <a:ea typeface="Source Sans Pro" pitchFamily="34"/>
                <a:cs typeface="+mn-cs"/>
              </a:rPr>
              <a:t>(posledný možný dátum na začatie procesu </a:t>
            </a:r>
            <a:r>
              <a:rPr kumimoji="0" lang="sk-SK" sz="1600" b="1" i="0" u="none" strike="noStrike" kern="0" cap="none" spc="0" normalizeH="0" baseline="0" noProof="0">
                <a:ln>
                  <a:noFill/>
                </a:ln>
                <a:solidFill>
                  <a:srgbClr val="E60600"/>
                </a:solidFill>
                <a:effectLst/>
                <a:uLnTx/>
                <a:uFillTx/>
                <a:latin typeface="Source Sans Pro" pitchFamily="34"/>
                <a:ea typeface="Source Sans Pro" pitchFamily="34"/>
                <a:cs typeface="+mn-cs"/>
              </a:rPr>
              <a:t>16. 09. 2024</a:t>
            </a:r>
            <a:r>
              <a:rPr kumimoji="0" lang="sk-SK" sz="1600" b="0" i="0" u="none" strike="noStrike" kern="0" cap="none" spc="0" normalizeH="0" baseline="0" noProof="0">
                <a:ln>
                  <a:noFill/>
                </a:ln>
                <a:solidFill>
                  <a:srgbClr val="000000"/>
                </a:solidFill>
                <a:effectLst/>
                <a:uLnTx/>
                <a:uFillTx/>
                <a:latin typeface="Source Sans Pro" pitchFamily="34"/>
                <a:ea typeface="Source Sans Pro" pitchFamily="34"/>
                <a:cs typeface="+mn-cs"/>
              </a:rPr>
              <a:t>)</a:t>
            </a:r>
          </a:p>
        </p:txBody>
      </p:sp>
      <p:sp>
        <p:nvSpPr>
          <p:cNvPr id="25" name="BlokTextu 24">
            <a:extLst>
              <a:ext uri="{FF2B5EF4-FFF2-40B4-BE49-F238E27FC236}">
                <a16:creationId xmlns:a16="http://schemas.microsoft.com/office/drawing/2014/main" id="{DB145E0D-B09F-5622-D7B8-5F7BE5017CA5}"/>
              </a:ext>
            </a:extLst>
          </p:cNvPr>
          <p:cNvSpPr txBox="1"/>
          <p:nvPr/>
        </p:nvSpPr>
        <p:spPr>
          <a:xfrm>
            <a:off x="2992340" y="3532767"/>
            <a:ext cx="2991879" cy="1161472"/>
          </a:xfrm>
          <a:prstGeom prst="rect">
            <a:avLst/>
          </a:prstGeom>
          <a:noFill/>
          <a:ln cap="flat">
            <a:noFill/>
          </a:ln>
        </p:spPr>
        <p:txBody>
          <a:bodyPr vert="horz" wrap="square" lIns="91440" tIns="45720" rIns="91440" bIns="45720" anchor="t" anchorCtr="0" compatLnSpc="1">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sz="1800" b="0" i="0" u="none" strike="noStrike" kern="0" cap="none" spc="0" baseline="0">
                <a:solidFill>
                  <a:srgbClr val="000000"/>
                </a:solidFill>
                <a:uFillTx/>
              </a:defRPr>
            </a:pPr>
            <a:r>
              <a:rPr kumimoji="0" lang="sk-SK" sz="1600" b="0" i="0" u="none" strike="noStrike" kern="0" cap="none" spc="0" normalizeH="0" baseline="0" noProof="0">
                <a:ln>
                  <a:noFill/>
                </a:ln>
                <a:solidFill>
                  <a:srgbClr val="000000"/>
                </a:solidFill>
                <a:effectLst/>
                <a:uLnTx/>
                <a:uFillTx/>
                <a:latin typeface="Source Sans Pro" pitchFamily="34"/>
                <a:ea typeface="Source Sans Pro" pitchFamily="34"/>
                <a:cs typeface="+mn-cs"/>
              </a:rPr>
              <a:t>Vysporiadanie sa s pripomienkami z PPK</a:t>
            </a:r>
          </a:p>
          <a:p>
            <a:pPr marL="0" marR="0" lvl="0" indent="0" algn="ctr" defTabSz="914400" rtl="0" eaLnBrk="1" fontAlgn="auto" latinLnBrk="0" hangingPunct="1">
              <a:lnSpc>
                <a:spcPct val="150000"/>
              </a:lnSpc>
              <a:spcBef>
                <a:spcPts val="0"/>
              </a:spcBef>
              <a:spcAft>
                <a:spcPts val="0"/>
              </a:spcAft>
              <a:buClrTx/>
              <a:buSzTx/>
              <a:buFontTx/>
              <a:buNone/>
              <a:tabLst/>
              <a:defRPr sz="1800" b="0" i="0" u="none" strike="noStrike" kern="0" cap="none" spc="0" baseline="0">
                <a:solidFill>
                  <a:srgbClr val="000000"/>
                </a:solidFill>
                <a:uFillTx/>
              </a:defRPr>
            </a:pPr>
            <a:r>
              <a:rPr kumimoji="0" lang="sk-SK" sz="1600" b="0" i="0" u="none" strike="noStrike" kern="0" cap="none" spc="0" normalizeH="0" baseline="0" noProof="0">
                <a:ln>
                  <a:noFill/>
                </a:ln>
                <a:solidFill>
                  <a:srgbClr val="00C5DB"/>
                </a:solidFill>
                <a:effectLst/>
                <a:uLnTx/>
                <a:uFillTx/>
                <a:latin typeface="Source Sans Pro" pitchFamily="34"/>
                <a:ea typeface="Source Sans Pro" pitchFamily="34"/>
                <a:cs typeface="+mn-cs"/>
              </a:rPr>
              <a:t>09 – 15. 10. 2024</a:t>
            </a:r>
            <a:r>
              <a:rPr kumimoji="0" lang="en-GB" sz="1600" b="0" i="0" u="none" strike="noStrike" kern="0" cap="none" spc="0" normalizeH="0" baseline="0" noProof="0">
                <a:ln>
                  <a:noFill/>
                </a:ln>
                <a:solidFill>
                  <a:srgbClr val="00C5DB"/>
                </a:solidFill>
                <a:effectLst/>
                <a:uLnTx/>
                <a:uFillTx/>
                <a:latin typeface="Source Sans Pro" pitchFamily="34"/>
                <a:ea typeface="Source Sans Pro" pitchFamily="34"/>
                <a:cs typeface="+mn-cs"/>
              </a:rPr>
              <a:t> </a:t>
            </a:r>
            <a:endParaRPr kumimoji="0" lang="sk-SK" sz="1600" b="0" i="0" u="none" strike="noStrike" kern="1200" cap="none" spc="0" normalizeH="0" baseline="0" noProof="0">
              <a:ln>
                <a:noFill/>
              </a:ln>
              <a:solidFill>
                <a:srgbClr val="00C5DB"/>
              </a:solidFill>
              <a:effectLst/>
              <a:uLnTx/>
              <a:uFillTx/>
              <a:latin typeface="Source Sans Pro" pitchFamily="34"/>
              <a:ea typeface="Source Sans Pro" pitchFamily="34"/>
              <a:cs typeface="+mn-cs"/>
            </a:endParaRPr>
          </a:p>
        </p:txBody>
      </p:sp>
      <p:sp>
        <p:nvSpPr>
          <p:cNvPr id="30" name="BlokTextu 29">
            <a:extLst>
              <a:ext uri="{FF2B5EF4-FFF2-40B4-BE49-F238E27FC236}">
                <a16:creationId xmlns:a16="http://schemas.microsoft.com/office/drawing/2014/main" id="{9CEBA050-B52A-CD35-2C24-8B83DCC0F78E}"/>
              </a:ext>
            </a:extLst>
          </p:cNvPr>
          <p:cNvSpPr txBox="1"/>
          <p:nvPr/>
        </p:nvSpPr>
        <p:spPr>
          <a:xfrm>
            <a:off x="6129823" y="3535783"/>
            <a:ext cx="3441571" cy="1161472"/>
          </a:xfrm>
          <a:prstGeom prst="rect">
            <a:avLst/>
          </a:prstGeom>
          <a:noFill/>
          <a:ln cap="flat">
            <a:noFill/>
          </a:ln>
        </p:spPr>
        <p:txBody>
          <a:bodyPr vert="horz" wrap="square" lIns="91440" tIns="45720" rIns="91440" bIns="45720" anchor="t" anchorCtr="0" compatLnSpc="1">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sz="1800" b="0" i="0" u="none" strike="noStrike" kern="0" cap="none" spc="0" baseline="0">
                <a:solidFill>
                  <a:srgbClr val="000000"/>
                </a:solidFill>
                <a:uFillTx/>
              </a:defRPr>
            </a:pPr>
            <a:r>
              <a:rPr kumimoji="0" lang="sk-SK" sz="1600" b="0" i="0" u="none" strike="noStrike" kern="0" cap="none" spc="0" normalizeH="0" baseline="0" noProof="0">
                <a:ln>
                  <a:noFill/>
                </a:ln>
                <a:solidFill>
                  <a:srgbClr val="000000"/>
                </a:solidFill>
                <a:effectLst/>
                <a:uLnTx/>
                <a:uFillTx/>
                <a:latin typeface="Source Sans Pro" pitchFamily="34"/>
                <a:ea typeface="Source Sans Pro" pitchFamily="34"/>
                <a:cs typeface="+mn-cs"/>
              </a:rPr>
              <a:t>Vysporiadanie sa s pripomienkami </a:t>
            </a:r>
            <a:br>
              <a:rPr kumimoji="0" lang="sk-SK" sz="1600" b="0" i="0" u="none" strike="noStrike" kern="0" cap="none" spc="0" normalizeH="0" baseline="0" noProof="0">
                <a:ln>
                  <a:noFill/>
                </a:ln>
                <a:solidFill>
                  <a:srgbClr val="000000"/>
                </a:solidFill>
                <a:effectLst/>
                <a:uLnTx/>
                <a:uFillTx/>
                <a:latin typeface="Source Sans Pro" pitchFamily="34"/>
                <a:ea typeface="Source Sans Pro" pitchFamily="34"/>
                <a:cs typeface="+mn-cs"/>
              </a:rPr>
            </a:br>
            <a:r>
              <a:rPr kumimoji="0" lang="sk-SK" sz="1600" b="0" i="0" u="none" strike="noStrike" kern="0" cap="none" spc="0" normalizeH="0" baseline="0" noProof="0">
                <a:ln>
                  <a:noFill/>
                </a:ln>
                <a:solidFill>
                  <a:srgbClr val="000000"/>
                </a:solidFill>
                <a:effectLst/>
                <a:uLnTx/>
                <a:uFillTx/>
                <a:latin typeface="Source Sans Pro" pitchFamily="34"/>
                <a:ea typeface="Source Sans Pro" pitchFamily="34"/>
                <a:cs typeface="+mn-cs"/>
              </a:rPr>
              <a:t>z MPK (+ rozpory)</a:t>
            </a:r>
          </a:p>
          <a:p>
            <a:pPr marL="0" marR="0" lvl="0" indent="0" algn="ctr" defTabSz="914400" rtl="0" eaLnBrk="1" fontAlgn="auto" latinLnBrk="0" hangingPunct="1">
              <a:lnSpc>
                <a:spcPct val="150000"/>
              </a:lnSpc>
              <a:spcBef>
                <a:spcPts val="0"/>
              </a:spcBef>
              <a:spcAft>
                <a:spcPts val="0"/>
              </a:spcAft>
              <a:buClrTx/>
              <a:buSzTx/>
              <a:buFontTx/>
              <a:buNone/>
              <a:tabLst/>
              <a:defRPr sz="1800" b="0" i="0" u="none" strike="noStrike" kern="0" cap="none" spc="0" baseline="0">
                <a:solidFill>
                  <a:srgbClr val="000000"/>
                </a:solidFill>
                <a:uFillTx/>
              </a:defRPr>
            </a:pPr>
            <a:r>
              <a:rPr kumimoji="0" lang="sk-SK" sz="1600" b="0" i="0" u="none" strike="noStrike" kern="0" cap="none" spc="0" normalizeH="0" baseline="0" noProof="0">
                <a:ln>
                  <a:noFill/>
                </a:ln>
                <a:solidFill>
                  <a:srgbClr val="00C5DB"/>
                </a:solidFill>
                <a:effectLst/>
                <a:uLnTx/>
                <a:uFillTx/>
                <a:latin typeface="Source Sans Pro" pitchFamily="34"/>
                <a:ea typeface="Source Sans Pro" pitchFamily="34"/>
                <a:cs typeface="+mn-cs"/>
              </a:rPr>
              <a:t>30. 10. – 12. 11. 2024</a:t>
            </a:r>
            <a:r>
              <a:rPr kumimoji="0" lang="en-GB" sz="1600" b="0" i="0" u="none" strike="noStrike" kern="0" cap="none" spc="0" normalizeH="0" baseline="0" noProof="0">
                <a:ln>
                  <a:noFill/>
                </a:ln>
                <a:solidFill>
                  <a:srgbClr val="00C5DB"/>
                </a:solidFill>
                <a:effectLst/>
                <a:uLnTx/>
                <a:uFillTx/>
                <a:latin typeface="Source Sans Pro" pitchFamily="34"/>
                <a:ea typeface="Source Sans Pro" pitchFamily="34"/>
                <a:cs typeface="+mn-cs"/>
              </a:rPr>
              <a:t> </a:t>
            </a:r>
            <a:endParaRPr kumimoji="0" lang="sk-SK" sz="1600" b="0" i="0" u="none" strike="noStrike" kern="1200" cap="none" spc="0" normalizeH="0" baseline="0" noProof="0">
              <a:ln>
                <a:noFill/>
              </a:ln>
              <a:solidFill>
                <a:srgbClr val="00C5DB"/>
              </a:solidFill>
              <a:effectLst/>
              <a:uLnTx/>
              <a:uFillTx/>
              <a:latin typeface="Source Sans Pro" pitchFamily="34"/>
              <a:ea typeface="Source Sans Pro" pitchFamily="34"/>
              <a:cs typeface="+mn-cs"/>
            </a:endParaRPr>
          </a:p>
        </p:txBody>
      </p:sp>
      <p:sp>
        <p:nvSpPr>
          <p:cNvPr id="31" name="BlokTextu 30">
            <a:extLst>
              <a:ext uri="{FF2B5EF4-FFF2-40B4-BE49-F238E27FC236}">
                <a16:creationId xmlns:a16="http://schemas.microsoft.com/office/drawing/2014/main" id="{2983D2B9-3976-33DD-8008-B20775A303E0}"/>
              </a:ext>
            </a:extLst>
          </p:cNvPr>
          <p:cNvSpPr txBox="1"/>
          <p:nvPr/>
        </p:nvSpPr>
        <p:spPr>
          <a:xfrm>
            <a:off x="2557307" y="2927785"/>
            <a:ext cx="1092251"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sk-SK" sz="1400" b="0" i="0" u="none" strike="noStrike" kern="0" cap="none" spc="0" normalizeH="0" baseline="0" noProof="0">
                <a:ln>
                  <a:noFill/>
                </a:ln>
                <a:solidFill>
                  <a:srgbClr val="E60600"/>
                </a:solidFill>
                <a:effectLst/>
                <a:uLnTx/>
                <a:uFillTx/>
                <a:latin typeface="Source Sans Pro" pitchFamily="34"/>
                <a:ea typeface="Source Sans Pro" pitchFamily="34"/>
                <a:cs typeface="+mn-cs"/>
              </a:rPr>
              <a:t>7 dní</a:t>
            </a:r>
          </a:p>
        </p:txBody>
      </p:sp>
      <p:sp>
        <p:nvSpPr>
          <p:cNvPr id="32" name="BlokTextu 31">
            <a:extLst>
              <a:ext uri="{FF2B5EF4-FFF2-40B4-BE49-F238E27FC236}">
                <a16:creationId xmlns:a16="http://schemas.microsoft.com/office/drawing/2014/main" id="{477B21E1-453B-05A3-AAF1-D0EBE7B04D99}"/>
              </a:ext>
            </a:extLst>
          </p:cNvPr>
          <p:cNvSpPr txBox="1"/>
          <p:nvPr/>
        </p:nvSpPr>
        <p:spPr>
          <a:xfrm>
            <a:off x="4023423" y="3262703"/>
            <a:ext cx="929715"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sk-SK" sz="1400" b="0" i="0" u="none" strike="noStrike" kern="0" cap="none" spc="0" normalizeH="0" baseline="0" noProof="0">
                <a:ln>
                  <a:noFill/>
                </a:ln>
                <a:solidFill>
                  <a:srgbClr val="E60600"/>
                </a:solidFill>
                <a:effectLst/>
                <a:uLnTx/>
                <a:uFillTx/>
                <a:latin typeface="Source Sans Pro" pitchFamily="34"/>
                <a:ea typeface="Source Sans Pro" pitchFamily="34"/>
                <a:cs typeface="+mn-cs"/>
              </a:rPr>
              <a:t>5 dní</a:t>
            </a:r>
          </a:p>
        </p:txBody>
      </p:sp>
      <p:sp>
        <p:nvSpPr>
          <p:cNvPr id="33" name="BlokTextu 32">
            <a:extLst>
              <a:ext uri="{FF2B5EF4-FFF2-40B4-BE49-F238E27FC236}">
                <a16:creationId xmlns:a16="http://schemas.microsoft.com/office/drawing/2014/main" id="{1B612659-568A-EE54-DD10-6D31CA601505}"/>
              </a:ext>
            </a:extLst>
          </p:cNvPr>
          <p:cNvSpPr txBox="1"/>
          <p:nvPr/>
        </p:nvSpPr>
        <p:spPr>
          <a:xfrm>
            <a:off x="5374043" y="2940150"/>
            <a:ext cx="902212"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sk-SK" sz="1400" b="0" i="0" u="none" strike="noStrike" kern="0" cap="none" spc="0" normalizeH="0" baseline="0" noProof="0">
                <a:ln>
                  <a:noFill/>
                </a:ln>
                <a:solidFill>
                  <a:srgbClr val="E60600"/>
                </a:solidFill>
                <a:effectLst/>
                <a:uLnTx/>
                <a:uFillTx/>
                <a:latin typeface="Source Sans Pro" pitchFamily="34"/>
                <a:ea typeface="Source Sans Pro" pitchFamily="34"/>
                <a:cs typeface="+mn-cs"/>
              </a:rPr>
              <a:t>10 dní</a:t>
            </a:r>
          </a:p>
        </p:txBody>
      </p:sp>
      <p:sp>
        <p:nvSpPr>
          <p:cNvPr id="34" name="BlokTextu 33">
            <a:extLst>
              <a:ext uri="{FF2B5EF4-FFF2-40B4-BE49-F238E27FC236}">
                <a16:creationId xmlns:a16="http://schemas.microsoft.com/office/drawing/2014/main" id="{6649485C-4DA2-0321-B54C-A1E12D8DAC82}"/>
              </a:ext>
            </a:extLst>
          </p:cNvPr>
          <p:cNvSpPr txBox="1"/>
          <p:nvPr/>
        </p:nvSpPr>
        <p:spPr>
          <a:xfrm>
            <a:off x="6924079" y="3235562"/>
            <a:ext cx="1607729"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sk-SK" sz="1400" b="0" i="0" u="none" strike="noStrike" kern="0" cap="none" spc="0" normalizeH="0" baseline="0" noProof="0">
                <a:ln>
                  <a:noFill/>
                </a:ln>
                <a:solidFill>
                  <a:srgbClr val="E60600"/>
                </a:solidFill>
                <a:effectLst/>
                <a:uLnTx/>
                <a:uFillTx/>
                <a:latin typeface="Source Sans Pro" pitchFamily="34"/>
                <a:ea typeface="Source Sans Pro" pitchFamily="34"/>
                <a:cs typeface="+mn-cs"/>
              </a:rPr>
              <a:t>10 dní</a:t>
            </a:r>
          </a:p>
        </p:txBody>
      </p:sp>
      <p:sp>
        <p:nvSpPr>
          <p:cNvPr id="43" name="BlokTextu 42">
            <a:extLst>
              <a:ext uri="{FF2B5EF4-FFF2-40B4-BE49-F238E27FC236}">
                <a16:creationId xmlns:a16="http://schemas.microsoft.com/office/drawing/2014/main" id="{AAE7550B-81D1-6BF6-261D-116FFF31B3E1}"/>
              </a:ext>
            </a:extLst>
          </p:cNvPr>
          <p:cNvSpPr txBox="1"/>
          <p:nvPr/>
        </p:nvSpPr>
        <p:spPr>
          <a:xfrm>
            <a:off x="8759963" y="2948117"/>
            <a:ext cx="953086"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sk-SK" sz="1400" b="0" i="0" u="none" strike="noStrike" kern="0" cap="none" spc="0" normalizeH="0" baseline="0" noProof="0">
                <a:ln>
                  <a:noFill/>
                </a:ln>
                <a:solidFill>
                  <a:srgbClr val="E60600"/>
                </a:solidFill>
                <a:effectLst/>
                <a:uLnTx/>
                <a:uFillTx/>
                <a:latin typeface="Source Sans Pro" pitchFamily="34"/>
                <a:ea typeface="Source Sans Pro" pitchFamily="34"/>
                <a:cs typeface="+mn-cs"/>
              </a:rPr>
              <a:t>1 deň</a:t>
            </a:r>
          </a:p>
        </p:txBody>
      </p:sp>
      <p:sp>
        <p:nvSpPr>
          <p:cNvPr id="2" name="BlokTextu 1">
            <a:extLst>
              <a:ext uri="{FF2B5EF4-FFF2-40B4-BE49-F238E27FC236}">
                <a16:creationId xmlns:a16="http://schemas.microsoft.com/office/drawing/2014/main" id="{B0A687E6-7F3A-FE6D-D574-55186986078F}"/>
              </a:ext>
            </a:extLst>
          </p:cNvPr>
          <p:cNvSpPr txBox="1"/>
          <p:nvPr/>
        </p:nvSpPr>
        <p:spPr>
          <a:xfrm>
            <a:off x="9288100" y="1793461"/>
            <a:ext cx="2135555" cy="1161472"/>
          </a:xfrm>
          <a:prstGeom prst="rect">
            <a:avLst/>
          </a:prstGeom>
          <a:noFill/>
          <a:ln cap="flat">
            <a:noFill/>
          </a:ln>
        </p:spPr>
        <p:txBody>
          <a:bodyPr vert="horz" wrap="square" lIns="91440" tIns="45720" rIns="91440" bIns="45720" anchor="t" anchorCtr="0" compatLnSpc="1">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sz="1800" b="0" i="0" u="none" strike="noStrike" kern="0" cap="none" spc="0" baseline="0">
                <a:solidFill>
                  <a:srgbClr val="000000"/>
                </a:solidFill>
                <a:uFillTx/>
              </a:defRPr>
            </a:pPr>
            <a:r>
              <a:rPr kumimoji="0" lang="sk-SK" sz="1600" b="0" i="0" u="none" strike="noStrike" kern="0" cap="none" spc="0" normalizeH="0" baseline="0" noProof="0">
                <a:ln>
                  <a:noFill/>
                </a:ln>
                <a:solidFill>
                  <a:srgbClr val="000000"/>
                </a:solidFill>
                <a:effectLst/>
                <a:uLnTx/>
                <a:uFillTx/>
                <a:latin typeface="Source Sans Pro" pitchFamily="34"/>
                <a:ea typeface="Source Sans Pro" pitchFamily="34"/>
                <a:cs typeface="+mn-cs"/>
              </a:rPr>
              <a:t>Zasadnutie</a:t>
            </a:r>
            <a:br>
              <a:rPr kumimoji="0" lang="sk-SK" sz="1600" b="0" i="0" u="none" strike="noStrike" kern="0" cap="none" spc="0" normalizeH="0" baseline="0" noProof="0">
                <a:ln>
                  <a:noFill/>
                </a:ln>
                <a:solidFill>
                  <a:srgbClr val="000000"/>
                </a:solidFill>
                <a:effectLst/>
                <a:uLnTx/>
                <a:uFillTx/>
                <a:latin typeface="Source Sans Pro" pitchFamily="34"/>
                <a:ea typeface="Source Sans Pro" pitchFamily="34"/>
                <a:cs typeface="+mn-cs"/>
              </a:rPr>
            </a:br>
            <a:r>
              <a:rPr kumimoji="0" lang="sk-SK" sz="1600" b="0" i="0" u="none" strike="noStrike" kern="0" cap="none" spc="0" normalizeH="0" baseline="0" noProof="0">
                <a:ln>
                  <a:noFill/>
                </a:ln>
                <a:solidFill>
                  <a:srgbClr val="000000"/>
                </a:solidFill>
                <a:effectLst/>
                <a:uLnTx/>
                <a:uFillTx/>
                <a:latin typeface="Source Sans Pro" pitchFamily="34"/>
                <a:ea typeface="Source Sans Pro" pitchFamily="34"/>
                <a:cs typeface="+mn-cs"/>
              </a:rPr>
              <a:t>RVVTI</a:t>
            </a:r>
          </a:p>
          <a:p>
            <a:pPr marL="0" marR="0" lvl="0" indent="0" algn="ctr" defTabSz="914400" rtl="0" eaLnBrk="1" fontAlgn="auto" latinLnBrk="0" hangingPunct="1">
              <a:lnSpc>
                <a:spcPct val="150000"/>
              </a:lnSpc>
              <a:spcBef>
                <a:spcPts val="0"/>
              </a:spcBef>
              <a:spcAft>
                <a:spcPts val="0"/>
              </a:spcAft>
              <a:buClrTx/>
              <a:buSzTx/>
              <a:buFontTx/>
              <a:buNone/>
              <a:tabLst/>
              <a:defRPr sz="1800" b="0" i="0" u="none" strike="noStrike" kern="0" cap="none" spc="0" baseline="0">
                <a:solidFill>
                  <a:srgbClr val="000000"/>
                </a:solidFill>
                <a:uFillTx/>
              </a:defRPr>
            </a:pPr>
            <a:r>
              <a:rPr kumimoji="0" lang="sk-SK" sz="1600" b="0" i="0" u="none" strike="noStrike" kern="0" cap="none" spc="0" normalizeH="0" baseline="0" noProof="0">
                <a:ln>
                  <a:noFill/>
                </a:ln>
                <a:solidFill>
                  <a:srgbClr val="00C5DB"/>
                </a:solidFill>
                <a:effectLst/>
                <a:uLnTx/>
                <a:uFillTx/>
                <a:latin typeface="Source Sans Pro" pitchFamily="34"/>
                <a:ea typeface="Source Sans Pro" pitchFamily="34"/>
                <a:cs typeface="+mn-cs"/>
              </a:rPr>
              <a:t>11. 12. 2024</a:t>
            </a:r>
            <a:r>
              <a:rPr kumimoji="0" lang="en-GB" sz="1600" b="0" i="0" u="none" strike="noStrike" kern="0" cap="none" spc="0" normalizeH="0" baseline="0" noProof="0">
                <a:ln>
                  <a:noFill/>
                </a:ln>
                <a:solidFill>
                  <a:srgbClr val="00C5DB"/>
                </a:solidFill>
                <a:effectLst/>
                <a:uLnTx/>
                <a:uFillTx/>
                <a:latin typeface="Source Sans Pro" pitchFamily="34"/>
                <a:ea typeface="Source Sans Pro" pitchFamily="34"/>
                <a:cs typeface="+mn-cs"/>
              </a:rPr>
              <a:t> </a:t>
            </a:r>
            <a:endParaRPr kumimoji="0" lang="sk-SK" sz="1600" b="0" i="0" u="none" strike="noStrike" kern="1200" cap="none" spc="0" normalizeH="0" baseline="0" noProof="0">
              <a:ln>
                <a:noFill/>
              </a:ln>
              <a:solidFill>
                <a:srgbClr val="00C5DB"/>
              </a:solidFill>
              <a:effectLst/>
              <a:uLnTx/>
              <a:uFillTx/>
              <a:latin typeface="Source Sans Pro" pitchFamily="34"/>
              <a:ea typeface="Source Sans Pro" pitchFamily="34"/>
              <a:cs typeface="+mn-cs"/>
            </a:endParaRPr>
          </a:p>
        </p:txBody>
      </p:sp>
      <p:sp>
        <p:nvSpPr>
          <p:cNvPr id="6" name="Ovál 5">
            <a:extLst>
              <a:ext uri="{FF2B5EF4-FFF2-40B4-BE49-F238E27FC236}">
                <a16:creationId xmlns:a16="http://schemas.microsoft.com/office/drawing/2014/main" id="{9D8F810C-2C91-97A3-2045-3174884C35C1}"/>
              </a:ext>
            </a:extLst>
          </p:cNvPr>
          <p:cNvSpPr/>
          <p:nvPr/>
        </p:nvSpPr>
        <p:spPr>
          <a:xfrm>
            <a:off x="9645509" y="3093339"/>
            <a:ext cx="252000" cy="252000"/>
          </a:xfrm>
          <a:prstGeom prst="ellipse">
            <a:avLst/>
          </a:prstGeom>
          <a:solidFill>
            <a:srgbClr val="1E22AA"/>
          </a:solidFill>
          <a:ln>
            <a:solidFill>
              <a:srgbClr val="1E22A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4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5" name="BlokTextu 14">
            <a:extLst>
              <a:ext uri="{FF2B5EF4-FFF2-40B4-BE49-F238E27FC236}">
                <a16:creationId xmlns:a16="http://schemas.microsoft.com/office/drawing/2014/main" id="{4CD76495-C1F5-66D4-3C71-1B42F3F2CB47}"/>
              </a:ext>
            </a:extLst>
          </p:cNvPr>
          <p:cNvSpPr txBox="1"/>
          <p:nvPr/>
        </p:nvSpPr>
        <p:spPr>
          <a:xfrm>
            <a:off x="9797457" y="2954926"/>
            <a:ext cx="1000273"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sk-SK" sz="1400" b="0" i="0" u="none" strike="noStrike" kern="0" cap="none" spc="0" normalizeH="0" baseline="0" noProof="0">
                <a:ln>
                  <a:noFill/>
                </a:ln>
                <a:solidFill>
                  <a:srgbClr val="E60600"/>
                </a:solidFill>
                <a:effectLst/>
                <a:uLnTx/>
                <a:uFillTx/>
                <a:latin typeface="Source Sans Pro" pitchFamily="34"/>
                <a:ea typeface="Source Sans Pro" pitchFamily="34"/>
                <a:cs typeface="+mn-cs"/>
              </a:rPr>
              <a:t>1 deň</a:t>
            </a:r>
          </a:p>
        </p:txBody>
      </p:sp>
      <p:sp>
        <p:nvSpPr>
          <p:cNvPr id="18" name="Ovál 17">
            <a:extLst>
              <a:ext uri="{FF2B5EF4-FFF2-40B4-BE49-F238E27FC236}">
                <a16:creationId xmlns:a16="http://schemas.microsoft.com/office/drawing/2014/main" id="{AE6C3189-DCC0-2339-5A6B-BEB6059C8D12}"/>
              </a:ext>
            </a:extLst>
          </p:cNvPr>
          <p:cNvSpPr/>
          <p:nvPr/>
        </p:nvSpPr>
        <p:spPr>
          <a:xfrm>
            <a:off x="8550949" y="3103559"/>
            <a:ext cx="252000" cy="252000"/>
          </a:xfrm>
          <a:prstGeom prst="ellipse">
            <a:avLst/>
          </a:prstGeom>
          <a:solidFill>
            <a:srgbClr val="1E22AA"/>
          </a:solidFill>
          <a:ln>
            <a:solidFill>
              <a:srgbClr val="1E22A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4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Ovál 13">
            <a:extLst>
              <a:ext uri="{FF2B5EF4-FFF2-40B4-BE49-F238E27FC236}">
                <a16:creationId xmlns:a16="http://schemas.microsoft.com/office/drawing/2014/main" id="{59C9E8FB-CC8B-AF17-9868-48AE2A8576AE}"/>
              </a:ext>
            </a:extLst>
          </p:cNvPr>
          <p:cNvSpPr/>
          <p:nvPr/>
        </p:nvSpPr>
        <p:spPr>
          <a:xfrm>
            <a:off x="10774365" y="3102005"/>
            <a:ext cx="252000" cy="252000"/>
          </a:xfrm>
          <a:prstGeom prst="ellipse">
            <a:avLst/>
          </a:prstGeom>
          <a:solidFill>
            <a:srgbClr val="1E22AA"/>
          </a:solidFill>
          <a:ln>
            <a:solidFill>
              <a:srgbClr val="1E22A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4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BlokTextu 15">
            <a:extLst>
              <a:ext uri="{FF2B5EF4-FFF2-40B4-BE49-F238E27FC236}">
                <a16:creationId xmlns:a16="http://schemas.microsoft.com/office/drawing/2014/main" id="{A038A544-6B1F-E4F3-2D83-5BA09933A7E8}"/>
              </a:ext>
            </a:extLst>
          </p:cNvPr>
          <p:cNvSpPr txBox="1"/>
          <p:nvPr/>
        </p:nvSpPr>
        <p:spPr>
          <a:xfrm>
            <a:off x="10321159" y="1802803"/>
            <a:ext cx="2358920" cy="1161472"/>
          </a:xfrm>
          <a:prstGeom prst="rect">
            <a:avLst/>
          </a:prstGeom>
          <a:noFill/>
          <a:ln cap="flat">
            <a:noFill/>
          </a:ln>
        </p:spPr>
        <p:txBody>
          <a:bodyPr vert="horz" wrap="square" lIns="91440" tIns="45720" rIns="91440" bIns="45720" anchor="t" anchorCtr="0" compatLnSpc="1">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sz="1800" b="0" i="0" u="none" strike="noStrike" kern="0" cap="none" spc="0" baseline="0">
                <a:solidFill>
                  <a:srgbClr val="000000"/>
                </a:solidFill>
                <a:uFillTx/>
              </a:defRPr>
            </a:pPr>
            <a:r>
              <a:rPr kumimoji="0" lang="sk-SK" sz="1600" b="0" i="0" u="none" strike="noStrike" kern="0" cap="none" spc="0" normalizeH="0" baseline="0" noProof="0">
                <a:ln>
                  <a:noFill/>
                </a:ln>
                <a:solidFill>
                  <a:srgbClr val="000000"/>
                </a:solidFill>
                <a:effectLst/>
                <a:uLnTx/>
                <a:uFillTx/>
                <a:latin typeface="Source Sans Pro" pitchFamily="34"/>
                <a:ea typeface="Source Sans Pro" pitchFamily="34"/>
                <a:cs typeface="+mn-cs"/>
              </a:rPr>
              <a:t>Zasadnutie</a:t>
            </a:r>
            <a:br>
              <a:rPr kumimoji="0" lang="sk-SK" sz="1600" b="0" i="0" u="none" strike="noStrike" kern="0" cap="none" spc="0" normalizeH="0" baseline="0" noProof="0">
                <a:ln>
                  <a:noFill/>
                </a:ln>
                <a:solidFill>
                  <a:srgbClr val="000000"/>
                </a:solidFill>
                <a:effectLst/>
                <a:uLnTx/>
                <a:uFillTx/>
                <a:latin typeface="Source Sans Pro" pitchFamily="34"/>
                <a:ea typeface="Source Sans Pro" pitchFamily="34"/>
                <a:cs typeface="+mn-cs"/>
              </a:rPr>
            </a:br>
            <a:r>
              <a:rPr kumimoji="0" lang="sk-SK" sz="1600" b="0" i="0" u="none" strike="noStrike" kern="0" cap="none" spc="0" normalizeH="0" baseline="0" noProof="0">
                <a:ln>
                  <a:noFill/>
                </a:ln>
                <a:solidFill>
                  <a:srgbClr val="000000"/>
                </a:solidFill>
                <a:effectLst/>
                <a:uLnTx/>
                <a:uFillTx/>
                <a:latin typeface="Source Sans Pro" pitchFamily="34"/>
                <a:ea typeface="Source Sans Pro" pitchFamily="34"/>
                <a:cs typeface="+mn-cs"/>
              </a:rPr>
              <a:t>vlády SR</a:t>
            </a:r>
          </a:p>
          <a:p>
            <a:pPr marL="0" marR="0" lvl="0" indent="0" algn="ctr" defTabSz="914400" rtl="0" eaLnBrk="1" fontAlgn="auto" latinLnBrk="0" hangingPunct="1">
              <a:lnSpc>
                <a:spcPct val="150000"/>
              </a:lnSpc>
              <a:spcBef>
                <a:spcPts val="0"/>
              </a:spcBef>
              <a:spcAft>
                <a:spcPts val="0"/>
              </a:spcAft>
              <a:buClrTx/>
              <a:buSzTx/>
              <a:buFontTx/>
              <a:buNone/>
              <a:tabLst/>
              <a:defRPr sz="1800" b="0" i="0" u="none" strike="noStrike" kern="0" cap="none" spc="0" baseline="0">
                <a:solidFill>
                  <a:srgbClr val="000000"/>
                </a:solidFill>
                <a:uFillTx/>
              </a:defRPr>
            </a:pPr>
            <a:r>
              <a:rPr kumimoji="0" lang="sk-SK" sz="1600" b="0" i="0" u="none" strike="noStrike" kern="0" cap="none" spc="0" normalizeH="0" baseline="0" noProof="0">
                <a:ln>
                  <a:noFill/>
                </a:ln>
                <a:solidFill>
                  <a:srgbClr val="00C5DB"/>
                </a:solidFill>
                <a:effectLst/>
                <a:uLnTx/>
                <a:uFillTx/>
                <a:latin typeface="Source Sans Pro" pitchFamily="34"/>
                <a:ea typeface="Source Sans Pro" pitchFamily="34"/>
                <a:cs typeface="+mn-cs"/>
              </a:rPr>
              <a:t>18. 12. 2024</a:t>
            </a:r>
            <a:r>
              <a:rPr kumimoji="0" lang="en-GB" sz="1600" b="0" i="0" u="none" strike="noStrike" kern="0" cap="none" spc="0" normalizeH="0" baseline="0" noProof="0">
                <a:ln>
                  <a:noFill/>
                </a:ln>
                <a:solidFill>
                  <a:srgbClr val="00C5DB"/>
                </a:solidFill>
                <a:effectLst/>
                <a:uLnTx/>
                <a:uFillTx/>
                <a:latin typeface="Source Sans Pro" pitchFamily="34"/>
                <a:ea typeface="Source Sans Pro" pitchFamily="34"/>
                <a:cs typeface="+mn-cs"/>
              </a:rPr>
              <a:t> </a:t>
            </a:r>
            <a:endParaRPr kumimoji="0" lang="sk-SK" sz="1600" b="0" i="0" u="none" strike="noStrike" kern="1200" cap="none" spc="0" normalizeH="0" baseline="0" noProof="0">
              <a:ln>
                <a:noFill/>
              </a:ln>
              <a:solidFill>
                <a:srgbClr val="00C5DB"/>
              </a:solidFill>
              <a:effectLst/>
              <a:uLnTx/>
              <a:uFillTx/>
              <a:latin typeface="Source Sans Pro" pitchFamily="34"/>
              <a:ea typeface="Source Sans Pro" pitchFamily="34"/>
              <a:cs typeface="+mn-cs"/>
            </a:endParaRPr>
          </a:p>
        </p:txBody>
      </p:sp>
      <p:sp>
        <p:nvSpPr>
          <p:cNvPr id="17" name="BlokTextu 16">
            <a:extLst>
              <a:ext uri="{FF2B5EF4-FFF2-40B4-BE49-F238E27FC236}">
                <a16:creationId xmlns:a16="http://schemas.microsoft.com/office/drawing/2014/main" id="{6D8285A8-B922-B96B-92C4-63031D0E92A5}"/>
              </a:ext>
            </a:extLst>
          </p:cNvPr>
          <p:cNvSpPr txBox="1"/>
          <p:nvPr/>
        </p:nvSpPr>
        <p:spPr>
          <a:xfrm>
            <a:off x="11071399" y="2954925"/>
            <a:ext cx="704513"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sk-SK" sz="1400" b="0" i="0" u="none" strike="noStrike" kern="0" cap="none" spc="0" normalizeH="0" baseline="0" noProof="0">
                <a:ln>
                  <a:noFill/>
                </a:ln>
                <a:solidFill>
                  <a:srgbClr val="E60600"/>
                </a:solidFill>
                <a:effectLst/>
                <a:uLnTx/>
                <a:uFillTx/>
                <a:latin typeface="Source Sans Pro" pitchFamily="34"/>
                <a:ea typeface="Source Sans Pro" pitchFamily="34"/>
                <a:cs typeface="+mn-cs"/>
              </a:rPr>
              <a:t>1 deň</a:t>
            </a:r>
          </a:p>
        </p:txBody>
      </p:sp>
      <p:sp>
        <p:nvSpPr>
          <p:cNvPr id="37" name="BlokTextu 36">
            <a:extLst>
              <a:ext uri="{FF2B5EF4-FFF2-40B4-BE49-F238E27FC236}">
                <a16:creationId xmlns:a16="http://schemas.microsoft.com/office/drawing/2014/main" id="{91894D43-1B71-4064-B037-668141FEBECD}"/>
              </a:ext>
            </a:extLst>
          </p:cNvPr>
          <p:cNvSpPr txBox="1"/>
          <p:nvPr/>
        </p:nvSpPr>
        <p:spPr>
          <a:xfrm>
            <a:off x="7560842" y="912897"/>
            <a:ext cx="2236615" cy="894156"/>
          </a:xfrm>
          <a:prstGeom prst="rect">
            <a:avLst/>
          </a:prstGeom>
          <a:noFill/>
          <a:ln cap="flat">
            <a:noFill/>
          </a:ln>
        </p:spPr>
        <p:txBody>
          <a:bodyPr vert="horz" wrap="square" lIns="91440" tIns="45720" rIns="91440" bIns="45720" anchor="t" anchorCtr="0" compatLnSpc="1">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sz="1800" b="0" i="0" u="none" strike="noStrike" kern="0" cap="none" spc="0" baseline="0">
                <a:solidFill>
                  <a:srgbClr val="000000"/>
                </a:solidFill>
                <a:uFillTx/>
              </a:defRPr>
            </a:pPr>
            <a:r>
              <a:rPr kumimoji="0" lang="sk-SK" sz="1200" b="0" i="0" u="none" strike="noStrike" kern="0" cap="none" spc="0" normalizeH="0" baseline="0" noProof="0">
                <a:ln>
                  <a:noFill/>
                </a:ln>
                <a:solidFill>
                  <a:srgbClr val="000000"/>
                </a:solidFill>
                <a:effectLst/>
                <a:uLnTx/>
                <a:uFillTx/>
                <a:latin typeface="Source Sans Pro" pitchFamily="34"/>
                <a:ea typeface="Source Sans Pro" pitchFamily="34"/>
                <a:cs typeface="+mn-cs"/>
              </a:rPr>
              <a:t>Materiály </a:t>
            </a:r>
            <a:br>
              <a:rPr kumimoji="0" lang="sk-SK" sz="1200" b="0" i="0" u="none" strike="noStrike" kern="0" cap="none" spc="0" normalizeH="0" baseline="0" noProof="0">
                <a:ln>
                  <a:noFill/>
                </a:ln>
                <a:solidFill>
                  <a:srgbClr val="000000"/>
                </a:solidFill>
                <a:effectLst/>
                <a:uLnTx/>
                <a:uFillTx/>
                <a:latin typeface="Source Sans Pro" pitchFamily="34"/>
                <a:ea typeface="Source Sans Pro" pitchFamily="34"/>
                <a:cs typeface="+mn-cs"/>
              </a:rPr>
            </a:br>
            <a:r>
              <a:rPr kumimoji="0" lang="sk-SK" sz="1200" b="0" i="0" u="none" strike="noStrike" kern="0" cap="none" spc="0" normalizeH="0" baseline="0" noProof="0">
                <a:ln>
                  <a:noFill/>
                </a:ln>
                <a:solidFill>
                  <a:srgbClr val="000000"/>
                </a:solidFill>
                <a:effectLst/>
                <a:uLnTx/>
                <a:uFillTx/>
                <a:latin typeface="Source Sans Pro" pitchFamily="34"/>
                <a:ea typeface="Source Sans Pro" pitchFamily="34"/>
                <a:cs typeface="+mn-cs"/>
              </a:rPr>
              <a:t>na KP RVVTI </a:t>
            </a:r>
            <a:br>
              <a:rPr kumimoji="0" lang="sk-SK" sz="1200" b="0" i="0" u="none" strike="noStrike" kern="0" cap="none" spc="0" normalizeH="0" baseline="0" noProof="0">
                <a:ln>
                  <a:noFill/>
                </a:ln>
                <a:solidFill>
                  <a:srgbClr val="000000"/>
                </a:solidFill>
                <a:effectLst/>
                <a:uLnTx/>
                <a:uFillTx/>
                <a:latin typeface="Source Sans Pro" pitchFamily="34"/>
                <a:ea typeface="Source Sans Pro" pitchFamily="34"/>
                <a:cs typeface="+mn-cs"/>
              </a:rPr>
            </a:br>
            <a:r>
              <a:rPr kumimoji="0" lang="sk-SK" sz="1200" b="0" i="0" u="none" strike="noStrike" kern="0" cap="none" spc="0" normalizeH="0" baseline="0" noProof="0">
                <a:ln>
                  <a:noFill/>
                </a:ln>
                <a:solidFill>
                  <a:srgbClr val="00C5DB"/>
                </a:solidFill>
                <a:effectLst/>
                <a:uLnTx/>
                <a:uFillTx/>
                <a:latin typeface="Source Sans Pro" pitchFamily="34"/>
                <a:ea typeface="Source Sans Pro" pitchFamily="34"/>
                <a:cs typeface="+mn-cs"/>
              </a:rPr>
              <a:t>02. 11. 2024</a:t>
            </a:r>
            <a:r>
              <a:rPr kumimoji="0" lang="en-GB" sz="1200" b="0" i="0" u="none" strike="noStrike" kern="0" cap="none" spc="0" normalizeH="0" baseline="0" noProof="0">
                <a:ln>
                  <a:noFill/>
                </a:ln>
                <a:solidFill>
                  <a:srgbClr val="00C5DB"/>
                </a:solidFill>
                <a:effectLst/>
                <a:uLnTx/>
                <a:uFillTx/>
                <a:latin typeface="Source Sans Pro" pitchFamily="34"/>
                <a:ea typeface="Source Sans Pro" pitchFamily="34"/>
                <a:cs typeface="+mn-cs"/>
              </a:rPr>
              <a:t> </a:t>
            </a:r>
            <a:endParaRPr kumimoji="0" lang="sk-SK" sz="1200" b="0" i="0" u="none" strike="noStrike" kern="1200" cap="none" spc="0" normalizeH="0" baseline="0" noProof="0">
              <a:ln>
                <a:noFill/>
              </a:ln>
              <a:solidFill>
                <a:srgbClr val="00C5DB"/>
              </a:solidFill>
              <a:effectLst/>
              <a:uLnTx/>
              <a:uFillTx/>
              <a:latin typeface="Source Sans Pro" pitchFamily="34"/>
              <a:ea typeface="Source Sans Pro" pitchFamily="34"/>
              <a:cs typeface="+mn-cs"/>
            </a:endParaRPr>
          </a:p>
        </p:txBody>
      </p:sp>
      <p:cxnSp>
        <p:nvCxnSpPr>
          <p:cNvPr id="41" name="Rovná spojnica 40">
            <a:extLst>
              <a:ext uri="{FF2B5EF4-FFF2-40B4-BE49-F238E27FC236}">
                <a16:creationId xmlns:a16="http://schemas.microsoft.com/office/drawing/2014/main" id="{1EB2C24A-68FE-41A5-2763-B5D0A15A48F0}"/>
              </a:ext>
            </a:extLst>
          </p:cNvPr>
          <p:cNvCxnSpPr/>
          <p:nvPr/>
        </p:nvCxnSpPr>
        <p:spPr>
          <a:xfrm>
            <a:off x="8676949" y="1793461"/>
            <a:ext cx="0" cy="14421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Rovná spojnica 41">
            <a:extLst>
              <a:ext uri="{FF2B5EF4-FFF2-40B4-BE49-F238E27FC236}">
                <a16:creationId xmlns:a16="http://schemas.microsoft.com/office/drawing/2014/main" id="{B117828C-1803-963E-0FC4-CC959330B8A8}"/>
              </a:ext>
            </a:extLst>
          </p:cNvPr>
          <p:cNvCxnSpPr/>
          <p:nvPr/>
        </p:nvCxnSpPr>
        <p:spPr>
          <a:xfrm>
            <a:off x="9771509" y="1777237"/>
            <a:ext cx="0" cy="14421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Rovná spojnica 43">
            <a:extLst>
              <a:ext uri="{FF2B5EF4-FFF2-40B4-BE49-F238E27FC236}">
                <a16:creationId xmlns:a16="http://schemas.microsoft.com/office/drawing/2014/main" id="{DD559017-8E3B-7E06-3FEE-B73EDF627F5B}"/>
              </a:ext>
            </a:extLst>
          </p:cNvPr>
          <p:cNvCxnSpPr/>
          <p:nvPr/>
        </p:nvCxnSpPr>
        <p:spPr>
          <a:xfrm>
            <a:off x="10900365" y="1785904"/>
            <a:ext cx="0" cy="1442101"/>
          </a:xfrm>
          <a:prstGeom prst="line">
            <a:avLst/>
          </a:prstGeom>
        </p:spPr>
        <p:style>
          <a:lnRef idx="1">
            <a:schemeClr val="accent1"/>
          </a:lnRef>
          <a:fillRef idx="0">
            <a:schemeClr val="accent1"/>
          </a:fillRef>
          <a:effectRef idx="0">
            <a:schemeClr val="accent1"/>
          </a:effectRef>
          <a:fontRef idx="minor">
            <a:schemeClr val="tx1"/>
          </a:fontRef>
        </p:style>
      </p:cxnSp>
      <p:sp>
        <p:nvSpPr>
          <p:cNvPr id="45" name="BlokTextu 44">
            <a:extLst>
              <a:ext uri="{FF2B5EF4-FFF2-40B4-BE49-F238E27FC236}">
                <a16:creationId xmlns:a16="http://schemas.microsoft.com/office/drawing/2014/main" id="{2E5EE6CE-F509-3E48-146E-37AD74D4BFE7}"/>
              </a:ext>
            </a:extLst>
          </p:cNvPr>
          <p:cNvSpPr txBox="1"/>
          <p:nvPr/>
        </p:nvSpPr>
        <p:spPr>
          <a:xfrm>
            <a:off x="8802949" y="918476"/>
            <a:ext cx="1926383" cy="894156"/>
          </a:xfrm>
          <a:prstGeom prst="rect">
            <a:avLst/>
          </a:prstGeom>
          <a:noFill/>
          <a:ln cap="flat">
            <a:noFill/>
          </a:ln>
        </p:spPr>
        <p:txBody>
          <a:bodyPr vert="horz" wrap="square" lIns="91440" tIns="45720" rIns="91440" bIns="45720" anchor="t" anchorCtr="0" compatLnSpc="1">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sz="1800" b="0" i="0" u="none" strike="noStrike" kern="0" cap="none" spc="0" baseline="0">
                <a:solidFill>
                  <a:srgbClr val="000000"/>
                </a:solidFill>
                <a:uFillTx/>
              </a:defRPr>
            </a:pPr>
            <a:r>
              <a:rPr kumimoji="0" lang="sk-SK" sz="1200" b="0" i="0" u="none" strike="noStrike" kern="0" cap="none" spc="0" normalizeH="0" baseline="0" noProof="0">
                <a:ln>
                  <a:noFill/>
                </a:ln>
                <a:solidFill>
                  <a:srgbClr val="000000"/>
                </a:solidFill>
                <a:effectLst/>
                <a:uLnTx/>
                <a:uFillTx/>
                <a:latin typeface="Source Sans Pro" pitchFamily="34"/>
                <a:ea typeface="Source Sans Pro" pitchFamily="34"/>
                <a:cs typeface="+mn-cs"/>
              </a:rPr>
              <a:t>Materiály </a:t>
            </a:r>
            <a:br>
              <a:rPr kumimoji="0" lang="sk-SK" sz="1200" b="0" i="0" u="none" strike="noStrike" kern="0" cap="none" spc="0" normalizeH="0" baseline="0" noProof="0">
                <a:ln>
                  <a:noFill/>
                </a:ln>
                <a:solidFill>
                  <a:srgbClr val="000000"/>
                </a:solidFill>
                <a:effectLst/>
                <a:uLnTx/>
                <a:uFillTx/>
                <a:latin typeface="Source Sans Pro" pitchFamily="34"/>
                <a:ea typeface="Source Sans Pro" pitchFamily="34"/>
                <a:cs typeface="+mn-cs"/>
              </a:rPr>
            </a:br>
            <a:r>
              <a:rPr kumimoji="0" lang="sk-SK" sz="1200" b="0" i="0" u="none" strike="noStrike" kern="0" cap="none" spc="0" normalizeH="0" baseline="0" noProof="0">
                <a:ln>
                  <a:noFill/>
                </a:ln>
                <a:solidFill>
                  <a:srgbClr val="000000"/>
                </a:solidFill>
                <a:effectLst/>
                <a:uLnTx/>
                <a:uFillTx/>
                <a:latin typeface="Source Sans Pro" pitchFamily="34"/>
                <a:ea typeface="Source Sans Pro" pitchFamily="34"/>
                <a:cs typeface="+mn-cs"/>
              </a:rPr>
              <a:t>na RVVTI </a:t>
            </a:r>
            <a:br>
              <a:rPr kumimoji="0" lang="sk-SK" sz="1200" b="0" i="0" u="none" strike="noStrike" kern="0" cap="none" spc="0" normalizeH="0" baseline="0" noProof="0">
                <a:ln>
                  <a:noFill/>
                </a:ln>
                <a:solidFill>
                  <a:srgbClr val="000000"/>
                </a:solidFill>
                <a:effectLst/>
                <a:uLnTx/>
                <a:uFillTx/>
                <a:latin typeface="Source Sans Pro" pitchFamily="34"/>
                <a:ea typeface="Source Sans Pro" pitchFamily="34"/>
                <a:cs typeface="+mn-cs"/>
              </a:rPr>
            </a:br>
            <a:r>
              <a:rPr kumimoji="0" lang="sk-SK" sz="1200" b="0" i="0" u="none" strike="noStrike" kern="0" cap="none" spc="0" normalizeH="0" baseline="0" noProof="0">
                <a:ln>
                  <a:noFill/>
                </a:ln>
                <a:solidFill>
                  <a:srgbClr val="00C5DB"/>
                </a:solidFill>
                <a:effectLst/>
                <a:uLnTx/>
                <a:uFillTx/>
                <a:latin typeface="Source Sans Pro" pitchFamily="34"/>
                <a:ea typeface="Source Sans Pro" pitchFamily="34"/>
                <a:cs typeface="+mn-cs"/>
              </a:rPr>
              <a:t>29. 11. 2024</a:t>
            </a:r>
            <a:r>
              <a:rPr kumimoji="0" lang="en-GB" sz="1200" b="0" i="0" u="none" strike="noStrike" kern="0" cap="none" spc="0" normalizeH="0" baseline="0" noProof="0">
                <a:ln>
                  <a:noFill/>
                </a:ln>
                <a:solidFill>
                  <a:srgbClr val="00C5DB"/>
                </a:solidFill>
                <a:effectLst/>
                <a:uLnTx/>
                <a:uFillTx/>
                <a:latin typeface="Source Sans Pro" pitchFamily="34"/>
                <a:ea typeface="Source Sans Pro" pitchFamily="34"/>
                <a:cs typeface="+mn-cs"/>
              </a:rPr>
              <a:t> </a:t>
            </a:r>
            <a:endParaRPr kumimoji="0" lang="sk-SK" sz="1200" b="0" i="0" u="none" strike="noStrike" kern="1200" cap="none" spc="0" normalizeH="0" baseline="0" noProof="0">
              <a:ln>
                <a:noFill/>
              </a:ln>
              <a:solidFill>
                <a:srgbClr val="00C5DB"/>
              </a:solidFill>
              <a:effectLst/>
              <a:uLnTx/>
              <a:uFillTx/>
              <a:latin typeface="Source Sans Pro" pitchFamily="34"/>
              <a:ea typeface="Source Sans Pro" pitchFamily="34"/>
              <a:cs typeface="+mn-cs"/>
            </a:endParaRPr>
          </a:p>
        </p:txBody>
      </p:sp>
      <p:sp>
        <p:nvSpPr>
          <p:cNvPr id="46" name="BlokTextu 45">
            <a:extLst>
              <a:ext uri="{FF2B5EF4-FFF2-40B4-BE49-F238E27FC236}">
                <a16:creationId xmlns:a16="http://schemas.microsoft.com/office/drawing/2014/main" id="{EE636DCB-6962-EA20-38CC-A66AF022736C}"/>
              </a:ext>
            </a:extLst>
          </p:cNvPr>
          <p:cNvSpPr txBox="1"/>
          <p:nvPr/>
        </p:nvSpPr>
        <p:spPr>
          <a:xfrm>
            <a:off x="9829970" y="919442"/>
            <a:ext cx="2117387" cy="894156"/>
          </a:xfrm>
          <a:prstGeom prst="rect">
            <a:avLst/>
          </a:prstGeom>
          <a:noFill/>
          <a:ln cap="flat">
            <a:noFill/>
          </a:ln>
        </p:spPr>
        <p:txBody>
          <a:bodyPr vert="horz" wrap="square" lIns="91440" tIns="45720" rIns="91440" bIns="45720" anchor="t" anchorCtr="0" compatLnSpc="1">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sz="1800" b="0" i="0" u="none" strike="noStrike" kern="0" cap="none" spc="0" baseline="0">
                <a:solidFill>
                  <a:srgbClr val="000000"/>
                </a:solidFill>
                <a:uFillTx/>
              </a:defRPr>
            </a:pPr>
            <a:r>
              <a:rPr kumimoji="0" lang="sk-SK" sz="1200" b="0" i="0" u="none" strike="noStrike" kern="0" cap="none" spc="0" normalizeH="0" baseline="0" noProof="0">
                <a:ln>
                  <a:noFill/>
                </a:ln>
                <a:solidFill>
                  <a:srgbClr val="000000"/>
                </a:solidFill>
                <a:effectLst/>
                <a:uLnTx/>
                <a:uFillTx/>
                <a:latin typeface="Source Sans Pro" pitchFamily="34"/>
                <a:ea typeface="Source Sans Pro" pitchFamily="34"/>
                <a:cs typeface="+mn-cs"/>
              </a:rPr>
              <a:t>Materiály </a:t>
            </a:r>
            <a:br>
              <a:rPr kumimoji="0" lang="sk-SK" sz="1200" b="0" i="0" u="none" strike="noStrike" kern="0" cap="none" spc="0" normalizeH="0" baseline="0" noProof="0">
                <a:ln>
                  <a:noFill/>
                </a:ln>
                <a:solidFill>
                  <a:srgbClr val="000000"/>
                </a:solidFill>
                <a:effectLst/>
                <a:uLnTx/>
                <a:uFillTx/>
                <a:latin typeface="Source Sans Pro" pitchFamily="34"/>
                <a:ea typeface="Source Sans Pro" pitchFamily="34"/>
                <a:cs typeface="+mn-cs"/>
              </a:rPr>
            </a:br>
            <a:r>
              <a:rPr kumimoji="0" lang="sk-SK" sz="1200" b="0" i="0" u="none" strike="noStrike" kern="0" cap="none" spc="0" normalizeH="0" baseline="0" noProof="0">
                <a:ln>
                  <a:noFill/>
                </a:ln>
                <a:solidFill>
                  <a:srgbClr val="000000"/>
                </a:solidFill>
                <a:effectLst/>
                <a:uLnTx/>
                <a:uFillTx/>
                <a:latin typeface="Source Sans Pro" pitchFamily="34"/>
                <a:ea typeface="Source Sans Pro" pitchFamily="34"/>
                <a:cs typeface="+mn-cs"/>
              </a:rPr>
              <a:t>na podateľni ÚV</a:t>
            </a:r>
            <a:br>
              <a:rPr kumimoji="0" lang="sk-SK" sz="1200" b="0" i="0" u="none" strike="noStrike" kern="0" cap="none" spc="0" normalizeH="0" baseline="0" noProof="0">
                <a:ln>
                  <a:noFill/>
                </a:ln>
                <a:solidFill>
                  <a:srgbClr val="000000"/>
                </a:solidFill>
                <a:effectLst/>
                <a:uLnTx/>
                <a:uFillTx/>
                <a:latin typeface="Source Sans Pro" pitchFamily="34"/>
                <a:ea typeface="Source Sans Pro" pitchFamily="34"/>
                <a:cs typeface="+mn-cs"/>
              </a:rPr>
            </a:br>
            <a:r>
              <a:rPr kumimoji="0" lang="sk-SK" sz="1200" b="0" i="0" u="none" strike="noStrike" kern="0" cap="none" spc="0" normalizeH="0" baseline="0" noProof="0">
                <a:ln>
                  <a:noFill/>
                </a:ln>
                <a:solidFill>
                  <a:srgbClr val="00C5DB"/>
                </a:solidFill>
                <a:effectLst/>
                <a:uLnTx/>
                <a:uFillTx/>
                <a:latin typeface="Source Sans Pro" pitchFamily="34"/>
                <a:ea typeface="Source Sans Pro" pitchFamily="34"/>
                <a:cs typeface="+mn-cs"/>
              </a:rPr>
              <a:t>12. 12. 2024</a:t>
            </a:r>
            <a:r>
              <a:rPr kumimoji="0" lang="en-GB" sz="1200" b="0" i="0" u="none" strike="noStrike" kern="0" cap="none" spc="0" normalizeH="0" baseline="0" noProof="0">
                <a:ln>
                  <a:noFill/>
                </a:ln>
                <a:solidFill>
                  <a:srgbClr val="00C5DB"/>
                </a:solidFill>
                <a:effectLst/>
                <a:uLnTx/>
                <a:uFillTx/>
                <a:latin typeface="Source Sans Pro" pitchFamily="34"/>
                <a:ea typeface="Source Sans Pro" pitchFamily="34"/>
                <a:cs typeface="+mn-cs"/>
              </a:rPr>
              <a:t> </a:t>
            </a:r>
            <a:endParaRPr kumimoji="0" lang="sk-SK" sz="1200" b="0" i="0" u="none" strike="noStrike" kern="1200" cap="none" spc="0" normalizeH="0" baseline="0" noProof="0">
              <a:ln>
                <a:noFill/>
              </a:ln>
              <a:solidFill>
                <a:srgbClr val="00C5DB"/>
              </a:solidFill>
              <a:effectLst/>
              <a:uLnTx/>
              <a:uFillTx/>
              <a:latin typeface="Source Sans Pro" pitchFamily="34"/>
              <a:ea typeface="Source Sans Pro" pitchFamily="34"/>
              <a:cs typeface="+mn-cs"/>
            </a:endParaRPr>
          </a:p>
        </p:txBody>
      </p:sp>
      <p:sp>
        <p:nvSpPr>
          <p:cNvPr id="47" name="Ovál 46">
            <a:extLst>
              <a:ext uri="{FF2B5EF4-FFF2-40B4-BE49-F238E27FC236}">
                <a16:creationId xmlns:a16="http://schemas.microsoft.com/office/drawing/2014/main" id="{E9BEA303-CED3-4399-5A75-0EFC56095781}"/>
              </a:ext>
            </a:extLst>
          </p:cNvPr>
          <p:cNvSpPr/>
          <p:nvPr/>
        </p:nvSpPr>
        <p:spPr>
          <a:xfrm>
            <a:off x="8622173" y="1759536"/>
            <a:ext cx="109551" cy="108124"/>
          </a:xfrm>
          <a:prstGeom prst="ellipse">
            <a:avLst/>
          </a:prstGeom>
          <a:solidFill>
            <a:srgbClr val="E60600"/>
          </a:solidFill>
          <a:ln>
            <a:solidFill>
              <a:srgbClr val="1E22A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4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8" name="Ovál 47">
            <a:extLst>
              <a:ext uri="{FF2B5EF4-FFF2-40B4-BE49-F238E27FC236}">
                <a16:creationId xmlns:a16="http://schemas.microsoft.com/office/drawing/2014/main" id="{B49CDF38-3BA7-9490-76D5-AFA4630881A0}"/>
              </a:ext>
            </a:extLst>
          </p:cNvPr>
          <p:cNvSpPr/>
          <p:nvPr/>
        </p:nvSpPr>
        <p:spPr>
          <a:xfrm>
            <a:off x="9715411" y="1758277"/>
            <a:ext cx="109551" cy="108124"/>
          </a:xfrm>
          <a:prstGeom prst="ellipse">
            <a:avLst/>
          </a:prstGeom>
          <a:solidFill>
            <a:srgbClr val="E60600"/>
          </a:solidFill>
          <a:ln>
            <a:solidFill>
              <a:srgbClr val="1E22A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4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0" name="Ovál 49">
            <a:extLst>
              <a:ext uri="{FF2B5EF4-FFF2-40B4-BE49-F238E27FC236}">
                <a16:creationId xmlns:a16="http://schemas.microsoft.com/office/drawing/2014/main" id="{1A881E66-AE08-9AA1-F9C8-6C35CCC5E7C0}"/>
              </a:ext>
            </a:extLst>
          </p:cNvPr>
          <p:cNvSpPr/>
          <p:nvPr/>
        </p:nvSpPr>
        <p:spPr>
          <a:xfrm>
            <a:off x="10840581" y="1744066"/>
            <a:ext cx="109551" cy="108124"/>
          </a:xfrm>
          <a:prstGeom prst="ellipse">
            <a:avLst/>
          </a:prstGeom>
          <a:solidFill>
            <a:srgbClr val="E60600"/>
          </a:solidFill>
          <a:ln>
            <a:solidFill>
              <a:srgbClr val="1E22A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4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639072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99A6B502-7892-95D7-1EDE-4F6B8D2860ED}"/>
              </a:ext>
            </a:extLst>
          </p:cNvPr>
          <p:cNvSpPr txBox="1">
            <a:spLocks noGrp="1"/>
          </p:cNvSpPr>
          <p:nvPr>
            <p:ph type="title"/>
          </p:nvPr>
        </p:nvSpPr>
        <p:spPr>
          <a:xfrm>
            <a:off x="811660" y="557186"/>
            <a:ext cx="10127500" cy="582646"/>
          </a:xfrm>
        </p:spPr>
        <p:txBody>
          <a:bodyPr/>
          <a:lstStyle/>
          <a:p>
            <a:r>
              <a:rPr lang="sk-SK">
                <a:latin typeface="Source Sans Pro"/>
                <a:ea typeface="Source Sans Pro"/>
                <a:cs typeface="Calibri"/>
              </a:rPr>
              <a:t>Alternatíva 2: schvaľovanie na úrovni vlády SR </a:t>
            </a:r>
            <a:br>
              <a:rPr lang="sk-SK">
                <a:latin typeface="Source Sans Pro"/>
                <a:ea typeface="Source Sans Pro"/>
                <a:cs typeface="Calibri"/>
              </a:rPr>
            </a:br>
            <a:r>
              <a:rPr lang="sk-SK">
                <a:latin typeface="Source Sans Pro"/>
                <a:ea typeface="Source Sans Pro"/>
                <a:cs typeface="Calibri"/>
              </a:rPr>
              <a:t>(skrátené IPK)</a:t>
            </a:r>
            <a:br>
              <a:rPr lang="sk-SK">
                <a:latin typeface="Source Sans Pro" panose="020B0503030403020204" pitchFamily="34" charset="0"/>
                <a:ea typeface="Source Sans Pro" panose="020B0503030403020204" pitchFamily="34" charset="0"/>
              </a:rPr>
            </a:br>
            <a:endParaRPr lang="sk-SK">
              <a:latin typeface="Source Sans Pro" panose="020B0503030403020204" pitchFamily="34" charset="0"/>
              <a:ea typeface="Source Sans Pro" panose="020B0503030403020204" pitchFamily="34" charset="0"/>
            </a:endParaRPr>
          </a:p>
        </p:txBody>
      </p:sp>
      <p:cxnSp>
        <p:nvCxnSpPr>
          <p:cNvPr id="4" name="Rovná spojnica 3">
            <a:extLst>
              <a:ext uri="{FF2B5EF4-FFF2-40B4-BE49-F238E27FC236}">
                <a16:creationId xmlns:a16="http://schemas.microsoft.com/office/drawing/2014/main" id="{5DA39BE0-4049-136D-8C1B-D8E9F5595AE7}"/>
              </a:ext>
            </a:extLst>
          </p:cNvPr>
          <p:cNvCxnSpPr>
            <a:cxnSpLocks/>
          </p:cNvCxnSpPr>
          <p:nvPr/>
        </p:nvCxnSpPr>
        <p:spPr>
          <a:xfrm>
            <a:off x="141402" y="3237355"/>
            <a:ext cx="11830639" cy="0"/>
          </a:xfrm>
          <a:prstGeom prst="line">
            <a:avLst/>
          </a:prstGeom>
          <a:ln w="28575">
            <a:solidFill>
              <a:srgbClr val="E60600"/>
            </a:solidFill>
          </a:ln>
        </p:spPr>
        <p:style>
          <a:lnRef idx="1">
            <a:schemeClr val="accent1"/>
          </a:lnRef>
          <a:fillRef idx="0">
            <a:schemeClr val="accent1"/>
          </a:fillRef>
          <a:effectRef idx="0">
            <a:schemeClr val="accent1"/>
          </a:effectRef>
          <a:fontRef idx="minor">
            <a:schemeClr val="tx1"/>
          </a:fontRef>
        </p:style>
      </p:cxnSp>
      <p:sp>
        <p:nvSpPr>
          <p:cNvPr id="7" name="Ovál 6">
            <a:extLst>
              <a:ext uri="{FF2B5EF4-FFF2-40B4-BE49-F238E27FC236}">
                <a16:creationId xmlns:a16="http://schemas.microsoft.com/office/drawing/2014/main" id="{61C5FF93-F15A-CB9E-473B-D3908AF3AC26}"/>
              </a:ext>
            </a:extLst>
          </p:cNvPr>
          <p:cNvSpPr/>
          <p:nvPr/>
        </p:nvSpPr>
        <p:spPr>
          <a:xfrm>
            <a:off x="224043" y="3121927"/>
            <a:ext cx="252000" cy="252000"/>
          </a:xfrm>
          <a:prstGeom prst="ellipse">
            <a:avLst/>
          </a:prstGeom>
          <a:solidFill>
            <a:srgbClr val="1E22AA"/>
          </a:solidFill>
          <a:ln>
            <a:solidFill>
              <a:srgbClr val="1E22A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4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 name="Ovál 8">
            <a:extLst>
              <a:ext uri="{FF2B5EF4-FFF2-40B4-BE49-F238E27FC236}">
                <a16:creationId xmlns:a16="http://schemas.microsoft.com/office/drawing/2014/main" id="{9D9F2D5C-A8C9-4C62-34A2-2EBD6DC04BF5}"/>
              </a:ext>
            </a:extLst>
          </p:cNvPr>
          <p:cNvSpPr/>
          <p:nvPr/>
        </p:nvSpPr>
        <p:spPr>
          <a:xfrm>
            <a:off x="6158217" y="3121927"/>
            <a:ext cx="252000" cy="252000"/>
          </a:xfrm>
          <a:prstGeom prst="ellipse">
            <a:avLst/>
          </a:prstGeom>
          <a:solidFill>
            <a:srgbClr val="1E22AA"/>
          </a:solidFill>
          <a:ln>
            <a:solidFill>
              <a:srgbClr val="1E22A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4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 name="Ovál 9">
            <a:extLst>
              <a:ext uri="{FF2B5EF4-FFF2-40B4-BE49-F238E27FC236}">
                <a16:creationId xmlns:a16="http://schemas.microsoft.com/office/drawing/2014/main" id="{309952E4-0C19-2D98-E510-19D7381FB963}"/>
              </a:ext>
            </a:extLst>
          </p:cNvPr>
          <p:cNvSpPr/>
          <p:nvPr/>
        </p:nvSpPr>
        <p:spPr>
          <a:xfrm>
            <a:off x="2627949" y="3084071"/>
            <a:ext cx="252000" cy="252000"/>
          </a:xfrm>
          <a:prstGeom prst="ellipse">
            <a:avLst/>
          </a:prstGeom>
          <a:solidFill>
            <a:srgbClr val="1E22AA"/>
          </a:solidFill>
          <a:ln>
            <a:solidFill>
              <a:srgbClr val="1E22A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4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1" name="Ovál 10">
            <a:extLst>
              <a:ext uri="{FF2B5EF4-FFF2-40B4-BE49-F238E27FC236}">
                <a16:creationId xmlns:a16="http://schemas.microsoft.com/office/drawing/2014/main" id="{271E307D-4C82-14CF-45D3-AA5D7571F05A}"/>
              </a:ext>
            </a:extLst>
          </p:cNvPr>
          <p:cNvSpPr/>
          <p:nvPr/>
        </p:nvSpPr>
        <p:spPr>
          <a:xfrm>
            <a:off x="1100290" y="3101897"/>
            <a:ext cx="252000" cy="252000"/>
          </a:xfrm>
          <a:prstGeom prst="ellipse">
            <a:avLst/>
          </a:prstGeom>
          <a:solidFill>
            <a:srgbClr val="1E22AA"/>
          </a:solidFill>
          <a:ln>
            <a:solidFill>
              <a:srgbClr val="1E22A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4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Ovál 12">
            <a:extLst>
              <a:ext uri="{FF2B5EF4-FFF2-40B4-BE49-F238E27FC236}">
                <a16:creationId xmlns:a16="http://schemas.microsoft.com/office/drawing/2014/main" id="{6068E50E-454E-23B5-C12C-78BFB9A81AE0}"/>
              </a:ext>
            </a:extLst>
          </p:cNvPr>
          <p:cNvSpPr/>
          <p:nvPr/>
        </p:nvSpPr>
        <p:spPr>
          <a:xfrm>
            <a:off x="3715803" y="3101897"/>
            <a:ext cx="252000" cy="252000"/>
          </a:xfrm>
          <a:prstGeom prst="ellipse">
            <a:avLst/>
          </a:prstGeom>
          <a:solidFill>
            <a:srgbClr val="1E22AA"/>
          </a:solidFill>
          <a:ln>
            <a:solidFill>
              <a:srgbClr val="1E22A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4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9" name="BlokTextu 18">
            <a:extLst>
              <a:ext uri="{FF2B5EF4-FFF2-40B4-BE49-F238E27FC236}">
                <a16:creationId xmlns:a16="http://schemas.microsoft.com/office/drawing/2014/main" id="{0E43DEED-51F4-950B-48A7-9751C9E4FF35}"/>
              </a:ext>
            </a:extLst>
          </p:cNvPr>
          <p:cNvSpPr txBox="1"/>
          <p:nvPr/>
        </p:nvSpPr>
        <p:spPr>
          <a:xfrm>
            <a:off x="-253729" y="1759801"/>
            <a:ext cx="2138385" cy="1161472"/>
          </a:xfrm>
          <a:prstGeom prst="rect">
            <a:avLst/>
          </a:prstGeom>
          <a:noFill/>
          <a:ln cap="flat">
            <a:noFill/>
          </a:ln>
        </p:spPr>
        <p:txBody>
          <a:bodyPr vert="horz" wrap="square" lIns="91440" tIns="45720" rIns="91440" bIns="45720" anchor="t" anchorCtr="0" compatLnSpc="1">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sz="1800" b="0" i="0" u="none" strike="noStrike" kern="0" cap="none" spc="0" baseline="0">
                <a:solidFill>
                  <a:srgbClr val="000000"/>
                </a:solidFill>
                <a:uFillTx/>
              </a:defRPr>
            </a:pPr>
            <a:r>
              <a:rPr kumimoji="0" lang="sk-SK" sz="1600" b="0" i="0" u="none" strike="noStrike" kern="0" cap="none" spc="0" normalizeH="0" baseline="0" noProof="0">
                <a:ln>
                  <a:noFill/>
                </a:ln>
                <a:solidFill>
                  <a:srgbClr val="000000"/>
                </a:solidFill>
                <a:effectLst/>
                <a:uLnTx/>
                <a:uFillTx/>
                <a:latin typeface="Source Sans Pro" pitchFamily="34"/>
                <a:ea typeface="Source Sans Pro" pitchFamily="34"/>
                <a:cs typeface="+mn-cs"/>
              </a:rPr>
              <a:t>Interné </a:t>
            </a:r>
            <a:r>
              <a:rPr kumimoji="0" lang="sk-SK" sz="1600" b="0" i="0" u="none" strike="noStrike" kern="0" cap="none" spc="0" normalizeH="0" baseline="0" noProof="0" err="1">
                <a:ln>
                  <a:noFill/>
                </a:ln>
                <a:solidFill>
                  <a:srgbClr val="000000"/>
                </a:solidFill>
                <a:effectLst/>
                <a:uLnTx/>
                <a:uFillTx/>
                <a:latin typeface="Source Sans Pro" pitchFamily="34"/>
                <a:ea typeface="Source Sans Pro" pitchFamily="34"/>
                <a:cs typeface="+mn-cs"/>
              </a:rPr>
              <a:t>prip</a:t>
            </a:r>
            <a:r>
              <a:rPr kumimoji="0" lang="sk-SK" sz="1600" b="0" i="0" u="none" strike="noStrike" kern="0" cap="none" spc="0" normalizeH="0" baseline="0" noProof="0">
                <a:ln>
                  <a:noFill/>
                </a:ln>
                <a:solidFill>
                  <a:srgbClr val="000000"/>
                </a:solidFill>
                <a:effectLst/>
                <a:uLnTx/>
                <a:uFillTx/>
                <a:latin typeface="Source Sans Pro" pitchFamily="34"/>
                <a:ea typeface="Source Sans Pro" pitchFamily="34"/>
                <a:cs typeface="+mn-cs"/>
              </a:rPr>
              <a:t>. </a:t>
            </a:r>
            <a:br>
              <a:rPr kumimoji="0" lang="sk-SK" sz="1600" b="0" i="0" u="none" strike="noStrike" kern="0" cap="none" spc="0" normalizeH="0" baseline="0" noProof="0">
                <a:ln>
                  <a:noFill/>
                </a:ln>
                <a:solidFill>
                  <a:srgbClr val="000000"/>
                </a:solidFill>
                <a:effectLst/>
                <a:uLnTx/>
                <a:uFillTx/>
                <a:latin typeface="Source Sans Pro" pitchFamily="34"/>
                <a:ea typeface="Source Sans Pro" pitchFamily="34"/>
                <a:cs typeface="+mn-cs"/>
              </a:rPr>
            </a:br>
            <a:r>
              <a:rPr kumimoji="0" lang="sk-SK" sz="1600" b="0" i="0" u="none" strike="noStrike" kern="0" cap="none" spc="0" normalizeH="0" baseline="0" noProof="0">
                <a:ln>
                  <a:noFill/>
                </a:ln>
                <a:solidFill>
                  <a:srgbClr val="000000"/>
                </a:solidFill>
                <a:effectLst/>
                <a:uLnTx/>
                <a:uFillTx/>
                <a:latin typeface="Source Sans Pro" pitchFamily="34"/>
                <a:ea typeface="Source Sans Pro" pitchFamily="34"/>
                <a:cs typeface="+mn-cs"/>
              </a:rPr>
              <a:t>konanie (IPK)</a:t>
            </a:r>
          </a:p>
          <a:p>
            <a:pPr marL="0" marR="0" lvl="0" indent="0" algn="ctr" defTabSz="914400" rtl="0" eaLnBrk="1" fontAlgn="auto" latinLnBrk="0" hangingPunct="1">
              <a:lnSpc>
                <a:spcPct val="150000"/>
              </a:lnSpc>
              <a:spcBef>
                <a:spcPts val="0"/>
              </a:spcBef>
              <a:spcAft>
                <a:spcPts val="0"/>
              </a:spcAft>
              <a:buClrTx/>
              <a:buSzTx/>
              <a:buFontTx/>
              <a:buNone/>
              <a:tabLst/>
              <a:defRPr sz="1800" b="0" i="0" u="none" strike="noStrike" kern="0" cap="none" spc="0" baseline="0">
                <a:solidFill>
                  <a:srgbClr val="000000"/>
                </a:solidFill>
                <a:uFillTx/>
              </a:defRPr>
            </a:pPr>
            <a:r>
              <a:rPr kumimoji="0" lang="sk-SK" sz="1600" b="0" i="0" u="none" strike="noStrike" kern="0" cap="none" spc="0" normalizeH="0" baseline="0" noProof="0">
                <a:ln>
                  <a:noFill/>
                </a:ln>
                <a:solidFill>
                  <a:srgbClr val="00C5DB"/>
                </a:solidFill>
                <a:effectLst/>
                <a:uLnTx/>
                <a:uFillTx/>
                <a:latin typeface="Source Sans Pro" pitchFamily="34"/>
                <a:ea typeface="Source Sans Pro" pitchFamily="34"/>
                <a:cs typeface="+mn-cs"/>
              </a:rPr>
              <a:t>26 – 27. 09. 2024</a:t>
            </a:r>
            <a:r>
              <a:rPr kumimoji="0" lang="en-GB" sz="1600" b="0" i="0" u="none" strike="noStrike" kern="0" cap="none" spc="0" normalizeH="0" baseline="0" noProof="0">
                <a:ln>
                  <a:noFill/>
                </a:ln>
                <a:solidFill>
                  <a:srgbClr val="00C5DB"/>
                </a:solidFill>
                <a:effectLst/>
                <a:uLnTx/>
                <a:uFillTx/>
                <a:latin typeface="Source Sans Pro" pitchFamily="34"/>
                <a:ea typeface="Source Sans Pro" pitchFamily="34"/>
                <a:cs typeface="+mn-cs"/>
              </a:rPr>
              <a:t> </a:t>
            </a:r>
            <a:endParaRPr kumimoji="0" lang="sk-SK" sz="1600" b="0" i="0" u="none" strike="noStrike" kern="1200" cap="none" spc="0" normalizeH="0" baseline="0" noProof="0">
              <a:ln>
                <a:noFill/>
              </a:ln>
              <a:solidFill>
                <a:srgbClr val="00C5DB"/>
              </a:solidFill>
              <a:effectLst/>
              <a:uLnTx/>
              <a:uFillTx/>
              <a:latin typeface="Source Sans Pro" pitchFamily="34"/>
              <a:ea typeface="Source Sans Pro" pitchFamily="34"/>
              <a:cs typeface="+mn-cs"/>
            </a:endParaRPr>
          </a:p>
        </p:txBody>
      </p:sp>
      <p:sp>
        <p:nvSpPr>
          <p:cNvPr id="23" name="BlokTextu 22">
            <a:extLst>
              <a:ext uri="{FF2B5EF4-FFF2-40B4-BE49-F238E27FC236}">
                <a16:creationId xmlns:a16="http://schemas.microsoft.com/office/drawing/2014/main" id="{ED865C73-7A4B-6032-3106-84F74150496D}"/>
              </a:ext>
            </a:extLst>
          </p:cNvPr>
          <p:cNvSpPr txBox="1"/>
          <p:nvPr/>
        </p:nvSpPr>
        <p:spPr>
          <a:xfrm>
            <a:off x="859837" y="1772474"/>
            <a:ext cx="3131645" cy="1161472"/>
          </a:xfrm>
          <a:prstGeom prst="rect">
            <a:avLst/>
          </a:prstGeom>
          <a:noFill/>
          <a:ln cap="flat">
            <a:noFill/>
          </a:ln>
        </p:spPr>
        <p:txBody>
          <a:bodyPr vert="horz" wrap="square" lIns="91440" tIns="45720" rIns="91440" bIns="45720" anchor="t" anchorCtr="0" compatLnSpc="1">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sz="1800" b="0" i="0" u="none" strike="noStrike" kern="0" cap="none" spc="0" baseline="0">
                <a:solidFill>
                  <a:srgbClr val="000000"/>
                </a:solidFill>
                <a:uFillTx/>
              </a:defRPr>
            </a:pPr>
            <a:r>
              <a:rPr kumimoji="0" lang="sk-SK" sz="1600" b="0" i="0" u="none" strike="noStrike" kern="0" cap="none" spc="0" normalizeH="0" baseline="0" noProof="0">
                <a:ln>
                  <a:noFill/>
                </a:ln>
                <a:solidFill>
                  <a:srgbClr val="000000"/>
                </a:solidFill>
                <a:effectLst/>
                <a:uLnTx/>
                <a:uFillTx/>
                <a:latin typeface="Source Sans Pro" pitchFamily="34"/>
                <a:ea typeface="Source Sans Pro" pitchFamily="34"/>
                <a:cs typeface="+mn-cs"/>
              </a:rPr>
              <a:t>Predbežné </a:t>
            </a:r>
            <a:r>
              <a:rPr kumimoji="0" lang="sk-SK" sz="1600" b="0" i="0" u="none" strike="noStrike" kern="0" cap="none" spc="0" normalizeH="0" baseline="0" noProof="0" err="1">
                <a:ln>
                  <a:noFill/>
                </a:ln>
                <a:solidFill>
                  <a:srgbClr val="000000"/>
                </a:solidFill>
                <a:effectLst/>
                <a:uLnTx/>
                <a:uFillTx/>
                <a:latin typeface="Source Sans Pro" pitchFamily="34"/>
                <a:ea typeface="Source Sans Pro" pitchFamily="34"/>
                <a:cs typeface="+mn-cs"/>
              </a:rPr>
              <a:t>prip</a:t>
            </a:r>
            <a:r>
              <a:rPr kumimoji="0" lang="sk-SK" sz="1600" b="0" i="0" u="none" strike="noStrike" kern="0" cap="none" spc="0" normalizeH="0" baseline="0" noProof="0">
                <a:ln>
                  <a:noFill/>
                </a:ln>
                <a:solidFill>
                  <a:srgbClr val="000000"/>
                </a:solidFill>
                <a:effectLst/>
                <a:uLnTx/>
                <a:uFillTx/>
                <a:latin typeface="Source Sans Pro" pitchFamily="34"/>
                <a:ea typeface="Source Sans Pro" pitchFamily="34"/>
                <a:cs typeface="+mn-cs"/>
              </a:rPr>
              <a:t>. </a:t>
            </a:r>
            <a:br>
              <a:rPr kumimoji="0" lang="sk-SK" sz="1600" b="0" i="0" u="none" strike="noStrike" kern="0" cap="none" spc="0" normalizeH="0" baseline="0" noProof="0">
                <a:ln>
                  <a:noFill/>
                </a:ln>
                <a:solidFill>
                  <a:srgbClr val="000000"/>
                </a:solidFill>
                <a:effectLst/>
                <a:uLnTx/>
                <a:uFillTx/>
                <a:latin typeface="Source Sans Pro" pitchFamily="34"/>
                <a:ea typeface="Source Sans Pro" pitchFamily="34"/>
                <a:cs typeface="+mn-cs"/>
              </a:rPr>
            </a:br>
            <a:r>
              <a:rPr kumimoji="0" lang="sk-SK" sz="1600" b="0" i="0" u="none" strike="noStrike" kern="0" cap="none" spc="0" normalizeH="0" baseline="0" noProof="0">
                <a:ln>
                  <a:noFill/>
                </a:ln>
                <a:solidFill>
                  <a:srgbClr val="000000"/>
                </a:solidFill>
                <a:effectLst/>
                <a:uLnTx/>
                <a:uFillTx/>
                <a:latin typeface="Source Sans Pro" pitchFamily="34"/>
                <a:ea typeface="Source Sans Pro" pitchFamily="34"/>
                <a:cs typeface="+mn-cs"/>
              </a:rPr>
              <a:t>konanie (PPK)</a:t>
            </a:r>
          </a:p>
          <a:p>
            <a:pPr marL="0" marR="0" lvl="0" indent="0" algn="ctr" defTabSz="914400" rtl="0" eaLnBrk="1" fontAlgn="auto" latinLnBrk="0" hangingPunct="1">
              <a:lnSpc>
                <a:spcPct val="150000"/>
              </a:lnSpc>
              <a:spcBef>
                <a:spcPts val="0"/>
              </a:spcBef>
              <a:spcAft>
                <a:spcPts val="0"/>
              </a:spcAft>
              <a:buClrTx/>
              <a:buSzTx/>
              <a:buFontTx/>
              <a:buNone/>
              <a:tabLst/>
              <a:defRPr sz="1800" b="0" i="0" u="none" strike="noStrike" kern="0" cap="none" spc="0" baseline="0">
                <a:solidFill>
                  <a:srgbClr val="000000"/>
                </a:solidFill>
                <a:uFillTx/>
              </a:defRPr>
            </a:pPr>
            <a:r>
              <a:rPr kumimoji="0" lang="sk-SK" sz="1600" b="0" i="0" u="none" strike="noStrike" kern="0" cap="none" spc="0" normalizeH="0" baseline="0" noProof="0">
                <a:ln>
                  <a:noFill/>
                </a:ln>
                <a:solidFill>
                  <a:srgbClr val="00C5DB"/>
                </a:solidFill>
                <a:effectLst/>
                <a:uLnTx/>
                <a:uFillTx/>
                <a:latin typeface="Source Sans Pro" pitchFamily="34"/>
                <a:ea typeface="Source Sans Pro" pitchFamily="34"/>
                <a:cs typeface="+mn-cs"/>
              </a:rPr>
              <a:t>30. 09 – 08. 10. 2024</a:t>
            </a:r>
            <a:endParaRPr kumimoji="0" lang="sk-SK" sz="1600" b="0" i="0" u="none" strike="noStrike" kern="1200" cap="none" spc="0" normalizeH="0" baseline="0" noProof="0">
              <a:ln>
                <a:noFill/>
              </a:ln>
              <a:solidFill>
                <a:srgbClr val="00C5DB"/>
              </a:solidFill>
              <a:effectLst/>
              <a:uLnTx/>
              <a:uFillTx/>
              <a:latin typeface="Source Sans Pro" pitchFamily="34"/>
              <a:ea typeface="Source Sans Pro" pitchFamily="34"/>
              <a:cs typeface="+mn-cs"/>
            </a:endParaRPr>
          </a:p>
        </p:txBody>
      </p:sp>
      <p:sp>
        <p:nvSpPr>
          <p:cNvPr id="27" name="BlokTextu 26">
            <a:extLst>
              <a:ext uri="{FF2B5EF4-FFF2-40B4-BE49-F238E27FC236}">
                <a16:creationId xmlns:a16="http://schemas.microsoft.com/office/drawing/2014/main" id="{897B7F4C-356C-0C58-A615-D27BF20ADE86}"/>
              </a:ext>
            </a:extLst>
          </p:cNvPr>
          <p:cNvSpPr txBox="1"/>
          <p:nvPr/>
        </p:nvSpPr>
        <p:spPr>
          <a:xfrm>
            <a:off x="3821333" y="1784714"/>
            <a:ext cx="2358920" cy="1161472"/>
          </a:xfrm>
          <a:prstGeom prst="rect">
            <a:avLst/>
          </a:prstGeom>
          <a:noFill/>
          <a:ln cap="flat">
            <a:noFill/>
          </a:ln>
        </p:spPr>
        <p:txBody>
          <a:bodyPr vert="horz" wrap="square" lIns="91440" tIns="45720" rIns="91440" bIns="45720" anchor="t" anchorCtr="0" compatLnSpc="1">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sz="1800" b="0" i="0" u="none" strike="noStrike" kern="0" cap="none" spc="0" baseline="0">
                <a:solidFill>
                  <a:srgbClr val="000000"/>
                </a:solidFill>
                <a:uFillTx/>
              </a:defRPr>
            </a:pPr>
            <a:r>
              <a:rPr kumimoji="0" lang="sk-SK" sz="1600" b="0" i="0" u="none" strike="noStrike" kern="0" cap="none" spc="0" normalizeH="0" baseline="0" noProof="0">
                <a:ln>
                  <a:noFill/>
                </a:ln>
                <a:solidFill>
                  <a:srgbClr val="000000"/>
                </a:solidFill>
                <a:effectLst/>
                <a:uLnTx/>
                <a:uFillTx/>
                <a:latin typeface="Source Sans Pro" pitchFamily="34"/>
                <a:ea typeface="Source Sans Pro" pitchFamily="34"/>
                <a:cs typeface="+mn-cs"/>
              </a:rPr>
              <a:t>Medzirezortné </a:t>
            </a:r>
            <a:br>
              <a:rPr kumimoji="0" lang="sk-SK" sz="1600" b="0" i="0" u="none" strike="noStrike" kern="0" cap="none" spc="0" normalizeH="0" baseline="0" noProof="0">
                <a:ln>
                  <a:noFill/>
                </a:ln>
                <a:solidFill>
                  <a:srgbClr val="000000"/>
                </a:solidFill>
                <a:effectLst/>
                <a:uLnTx/>
                <a:uFillTx/>
                <a:latin typeface="Source Sans Pro" pitchFamily="34"/>
                <a:ea typeface="Source Sans Pro" pitchFamily="34"/>
                <a:cs typeface="+mn-cs"/>
              </a:rPr>
            </a:br>
            <a:r>
              <a:rPr kumimoji="0" lang="sk-SK" sz="1600" b="0" i="0" u="none" strike="noStrike" kern="0" cap="none" spc="0" normalizeH="0" baseline="0" noProof="0" err="1">
                <a:ln>
                  <a:noFill/>
                </a:ln>
                <a:solidFill>
                  <a:srgbClr val="000000"/>
                </a:solidFill>
                <a:effectLst/>
                <a:uLnTx/>
                <a:uFillTx/>
                <a:latin typeface="Source Sans Pro" pitchFamily="34"/>
                <a:ea typeface="Source Sans Pro" pitchFamily="34"/>
                <a:cs typeface="+mn-cs"/>
              </a:rPr>
              <a:t>prip</a:t>
            </a:r>
            <a:r>
              <a:rPr kumimoji="0" lang="sk-SK" sz="1600" b="0" i="0" u="none" strike="noStrike" kern="0" cap="none" spc="0" normalizeH="0" baseline="0" noProof="0">
                <a:ln>
                  <a:noFill/>
                </a:ln>
                <a:solidFill>
                  <a:srgbClr val="000000"/>
                </a:solidFill>
                <a:effectLst/>
                <a:uLnTx/>
                <a:uFillTx/>
                <a:latin typeface="Source Sans Pro" pitchFamily="34"/>
                <a:ea typeface="Source Sans Pro" pitchFamily="34"/>
                <a:cs typeface="+mn-cs"/>
              </a:rPr>
              <a:t>. konanie (MPK) </a:t>
            </a:r>
            <a:br>
              <a:rPr kumimoji="0" lang="sk-SK" sz="1600" b="0" i="0" u="none" strike="noStrike" kern="0" cap="none" spc="0" normalizeH="0" baseline="0" noProof="0">
                <a:ln>
                  <a:noFill/>
                </a:ln>
                <a:solidFill>
                  <a:srgbClr val="000000"/>
                </a:solidFill>
                <a:effectLst/>
                <a:uLnTx/>
                <a:uFillTx/>
                <a:latin typeface="Source Sans Pro" pitchFamily="34"/>
                <a:ea typeface="Source Sans Pro" pitchFamily="34"/>
                <a:cs typeface="+mn-cs"/>
              </a:rPr>
            </a:br>
            <a:r>
              <a:rPr kumimoji="0" lang="sk-SK" sz="1600" b="0" i="0" u="none" strike="noStrike" kern="0" cap="none" spc="0" normalizeH="0" baseline="0" noProof="0">
                <a:ln>
                  <a:noFill/>
                </a:ln>
                <a:solidFill>
                  <a:srgbClr val="00C5DB"/>
                </a:solidFill>
                <a:effectLst/>
                <a:uLnTx/>
                <a:uFillTx/>
                <a:latin typeface="Source Sans Pro" pitchFamily="34"/>
                <a:ea typeface="Source Sans Pro" pitchFamily="34"/>
                <a:cs typeface="+mn-cs"/>
              </a:rPr>
              <a:t>16 – 29. 10. 2024</a:t>
            </a:r>
            <a:endParaRPr kumimoji="0" lang="sk-SK" sz="1600" b="0" i="0" u="none" strike="noStrike" kern="1200" cap="none" spc="0" normalizeH="0" baseline="0" noProof="0">
              <a:ln>
                <a:noFill/>
              </a:ln>
              <a:solidFill>
                <a:srgbClr val="00C5DB"/>
              </a:solidFill>
              <a:effectLst/>
              <a:uLnTx/>
              <a:uFillTx/>
              <a:latin typeface="Source Sans Pro" pitchFamily="34"/>
              <a:ea typeface="Source Sans Pro" pitchFamily="34"/>
              <a:cs typeface="+mn-cs"/>
            </a:endParaRPr>
          </a:p>
        </p:txBody>
      </p:sp>
      <p:sp>
        <p:nvSpPr>
          <p:cNvPr id="29" name="BlokTextu 28">
            <a:extLst>
              <a:ext uri="{FF2B5EF4-FFF2-40B4-BE49-F238E27FC236}">
                <a16:creationId xmlns:a16="http://schemas.microsoft.com/office/drawing/2014/main" id="{24A9DF0A-AB75-4D7D-E21C-E21A0095F81A}"/>
              </a:ext>
            </a:extLst>
          </p:cNvPr>
          <p:cNvSpPr txBox="1"/>
          <p:nvPr/>
        </p:nvSpPr>
        <p:spPr>
          <a:xfrm>
            <a:off x="8045248" y="1784714"/>
            <a:ext cx="2358920" cy="1161472"/>
          </a:xfrm>
          <a:prstGeom prst="rect">
            <a:avLst/>
          </a:prstGeom>
          <a:noFill/>
          <a:ln cap="flat">
            <a:noFill/>
          </a:ln>
        </p:spPr>
        <p:txBody>
          <a:bodyPr vert="horz" wrap="square" lIns="91440" tIns="45720" rIns="91440" bIns="45720" anchor="t" anchorCtr="0" compatLnSpc="1">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sz="1800" b="0" i="0" u="none" strike="noStrike" kern="0" cap="none" spc="0" baseline="0">
                <a:solidFill>
                  <a:srgbClr val="000000"/>
                </a:solidFill>
                <a:uFillTx/>
              </a:defRPr>
            </a:pPr>
            <a:r>
              <a:rPr kumimoji="0" lang="sk-SK" sz="1600" b="0" i="0" u="none" strike="noStrike" kern="0" cap="none" spc="0" normalizeH="0" baseline="0" noProof="0">
                <a:ln>
                  <a:noFill/>
                </a:ln>
                <a:solidFill>
                  <a:srgbClr val="000000"/>
                </a:solidFill>
                <a:effectLst/>
                <a:uLnTx/>
                <a:uFillTx/>
                <a:latin typeface="Source Sans Pro" pitchFamily="34"/>
                <a:ea typeface="Source Sans Pro" pitchFamily="34"/>
                <a:cs typeface="+mn-cs"/>
              </a:rPr>
              <a:t>Zasadnutie</a:t>
            </a:r>
            <a:br>
              <a:rPr kumimoji="0" lang="sk-SK" sz="1600" b="0" i="0" u="none" strike="noStrike" kern="0" cap="none" spc="0" normalizeH="0" baseline="0" noProof="0">
                <a:ln>
                  <a:noFill/>
                </a:ln>
                <a:solidFill>
                  <a:srgbClr val="000000"/>
                </a:solidFill>
                <a:effectLst/>
                <a:uLnTx/>
                <a:uFillTx/>
                <a:latin typeface="Source Sans Pro" pitchFamily="34"/>
                <a:ea typeface="Source Sans Pro" pitchFamily="34"/>
                <a:cs typeface="+mn-cs"/>
              </a:rPr>
            </a:br>
            <a:r>
              <a:rPr kumimoji="0" lang="sk-SK" sz="1600" b="0" i="0" u="none" strike="noStrike" kern="0" cap="none" spc="0" normalizeH="0" baseline="0" noProof="0">
                <a:ln>
                  <a:noFill/>
                </a:ln>
                <a:solidFill>
                  <a:srgbClr val="000000"/>
                </a:solidFill>
                <a:effectLst/>
                <a:uLnTx/>
                <a:uFillTx/>
                <a:latin typeface="Source Sans Pro" pitchFamily="34"/>
                <a:ea typeface="Source Sans Pro" pitchFamily="34"/>
                <a:cs typeface="+mn-cs"/>
              </a:rPr>
              <a:t>KP RVVTI</a:t>
            </a:r>
          </a:p>
          <a:p>
            <a:pPr marL="0" marR="0" lvl="0" indent="0" algn="ctr" defTabSz="914400" rtl="0" eaLnBrk="1" fontAlgn="auto" latinLnBrk="0" hangingPunct="1">
              <a:lnSpc>
                <a:spcPct val="150000"/>
              </a:lnSpc>
              <a:spcBef>
                <a:spcPts val="0"/>
              </a:spcBef>
              <a:spcAft>
                <a:spcPts val="0"/>
              </a:spcAft>
              <a:buClrTx/>
              <a:buSzTx/>
              <a:buFontTx/>
              <a:buNone/>
              <a:tabLst/>
              <a:defRPr sz="1800" b="0" i="0" u="none" strike="noStrike" kern="0" cap="none" spc="0" baseline="0">
                <a:solidFill>
                  <a:srgbClr val="000000"/>
                </a:solidFill>
                <a:uFillTx/>
              </a:defRPr>
            </a:pPr>
            <a:r>
              <a:rPr kumimoji="0" lang="sk-SK" sz="1600" b="0" i="0" u="none" strike="noStrike" kern="0" cap="none" spc="0" normalizeH="0" baseline="0" noProof="0">
                <a:ln>
                  <a:noFill/>
                </a:ln>
                <a:solidFill>
                  <a:srgbClr val="00C5DB"/>
                </a:solidFill>
                <a:effectLst/>
                <a:uLnTx/>
                <a:uFillTx/>
                <a:latin typeface="Source Sans Pro" pitchFamily="34"/>
                <a:ea typeface="Source Sans Pro" pitchFamily="34"/>
                <a:cs typeface="+mn-cs"/>
              </a:rPr>
              <a:t>12. 11. 2024</a:t>
            </a:r>
            <a:r>
              <a:rPr kumimoji="0" lang="en-GB" sz="1600" b="0" i="0" u="none" strike="noStrike" kern="0" cap="none" spc="0" normalizeH="0" baseline="0" noProof="0">
                <a:ln>
                  <a:noFill/>
                </a:ln>
                <a:solidFill>
                  <a:srgbClr val="00C5DB"/>
                </a:solidFill>
                <a:effectLst/>
                <a:uLnTx/>
                <a:uFillTx/>
                <a:latin typeface="Source Sans Pro" pitchFamily="34"/>
                <a:ea typeface="Source Sans Pro" pitchFamily="34"/>
                <a:cs typeface="+mn-cs"/>
              </a:rPr>
              <a:t> </a:t>
            </a:r>
            <a:endParaRPr kumimoji="0" lang="sk-SK" sz="1600" b="0" i="0" u="none" strike="noStrike" kern="1200" cap="none" spc="0" normalizeH="0" baseline="0" noProof="0">
              <a:ln>
                <a:noFill/>
              </a:ln>
              <a:solidFill>
                <a:srgbClr val="00C5DB"/>
              </a:solidFill>
              <a:effectLst/>
              <a:uLnTx/>
              <a:uFillTx/>
              <a:latin typeface="Source Sans Pro" pitchFamily="34"/>
              <a:ea typeface="Source Sans Pro" pitchFamily="34"/>
              <a:cs typeface="+mn-cs"/>
            </a:endParaRPr>
          </a:p>
        </p:txBody>
      </p:sp>
      <p:sp>
        <p:nvSpPr>
          <p:cNvPr id="86" name="BlokTextu 85">
            <a:extLst>
              <a:ext uri="{FF2B5EF4-FFF2-40B4-BE49-F238E27FC236}">
                <a16:creationId xmlns:a16="http://schemas.microsoft.com/office/drawing/2014/main" id="{E6DA9983-6AE2-B4DD-DAC0-E85585975BDC}"/>
              </a:ext>
            </a:extLst>
          </p:cNvPr>
          <p:cNvSpPr txBox="1"/>
          <p:nvPr/>
        </p:nvSpPr>
        <p:spPr>
          <a:xfrm>
            <a:off x="322668" y="2948008"/>
            <a:ext cx="906216"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sk-SK" sz="1400" b="0" i="0" u="none" strike="noStrike" kern="0" cap="none" spc="0" normalizeH="0" baseline="0" noProof="0">
                <a:ln>
                  <a:noFill/>
                </a:ln>
                <a:solidFill>
                  <a:srgbClr val="E60600"/>
                </a:solidFill>
                <a:effectLst/>
                <a:uLnTx/>
                <a:uFillTx/>
                <a:latin typeface="Source Sans Pro" pitchFamily="34"/>
                <a:ea typeface="Source Sans Pro" pitchFamily="34"/>
                <a:cs typeface="+mn-cs"/>
              </a:rPr>
              <a:t>2 dni</a:t>
            </a:r>
          </a:p>
        </p:txBody>
      </p:sp>
      <p:cxnSp>
        <p:nvCxnSpPr>
          <p:cNvPr id="5" name="Rovná spojovacia šípka 4">
            <a:extLst>
              <a:ext uri="{FF2B5EF4-FFF2-40B4-BE49-F238E27FC236}">
                <a16:creationId xmlns:a16="http://schemas.microsoft.com/office/drawing/2014/main" id="{2A4ECFEA-BA51-B3AC-0978-68422E3E4CF6}"/>
              </a:ext>
            </a:extLst>
          </p:cNvPr>
          <p:cNvCxnSpPr>
            <a:cxnSpLocks/>
          </p:cNvCxnSpPr>
          <p:nvPr/>
        </p:nvCxnSpPr>
        <p:spPr>
          <a:xfrm>
            <a:off x="2601551" y="5706898"/>
            <a:ext cx="6686550" cy="0"/>
          </a:xfrm>
          <a:prstGeom prst="straightConnector1">
            <a:avLst/>
          </a:prstGeom>
          <a:ln w="28575">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8" name="BlokTextu 7">
            <a:extLst>
              <a:ext uri="{FF2B5EF4-FFF2-40B4-BE49-F238E27FC236}">
                <a16:creationId xmlns:a16="http://schemas.microsoft.com/office/drawing/2014/main" id="{5CA04E9A-2419-41EF-937B-FBB87B213321}"/>
              </a:ext>
            </a:extLst>
          </p:cNvPr>
          <p:cNvSpPr txBox="1"/>
          <p:nvPr/>
        </p:nvSpPr>
        <p:spPr>
          <a:xfrm>
            <a:off x="1411897" y="5225566"/>
            <a:ext cx="8934555" cy="422808"/>
          </a:xfrm>
          <a:prstGeom prst="rect">
            <a:avLst/>
          </a:prstGeom>
          <a:noFill/>
          <a:ln cap="flat">
            <a:noFill/>
          </a:ln>
        </p:spPr>
        <p:txBody>
          <a:bodyPr vert="horz" wrap="square" lIns="91440" tIns="45720" rIns="91440" bIns="45720" anchor="t" anchorCtr="0" compatLnSpc="1">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sz="1800" b="0" i="0" u="none" strike="noStrike" kern="0" cap="none" spc="0" baseline="0">
                <a:solidFill>
                  <a:srgbClr val="000000"/>
                </a:solidFill>
                <a:uFillTx/>
              </a:defRPr>
            </a:pPr>
            <a:r>
              <a:rPr kumimoji="0" lang="sk-SK" sz="1600" b="1" i="0" u="none" strike="noStrike" kern="0" cap="none" spc="0" normalizeH="0" baseline="0" noProof="0">
                <a:ln>
                  <a:noFill/>
                </a:ln>
                <a:solidFill>
                  <a:srgbClr val="E60600"/>
                </a:solidFill>
                <a:effectLst/>
                <a:uLnTx/>
                <a:uFillTx/>
                <a:latin typeface="Source Sans Pro" pitchFamily="34"/>
                <a:ea typeface="Source Sans Pro" pitchFamily="34"/>
                <a:cs typeface="+mn-cs"/>
              </a:rPr>
              <a:t>74 dní </a:t>
            </a:r>
            <a:r>
              <a:rPr kumimoji="0" lang="sk-SK" sz="1600" b="0" i="0" u="none" strike="noStrike" kern="0" cap="none" spc="0" normalizeH="0" baseline="0" noProof="0">
                <a:ln>
                  <a:noFill/>
                </a:ln>
                <a:solidFill>
                  <a:srgbClr val="000000"/>
                </a:solidFill>
                <a:effectLst/>
                <a:uLnTx/>
                <a:uFillTx/>
                <a:latin typeface="Source Sans Pro" pitchFamily="34"/>
                <a:ea typeface="Source Sans Pro" pitchFamily="34"/>
                <a:cs typeface="+mn-cs"/>
              </a:rPr>
              <a:t>(posledný možný dátum na začatie procesu </a:t>
            </a:r>
            <a:r>
              <a:rPr kumimoji="0" lang="sk-SK" sz="1600" b="1" i="0" u="none" strike="noStrike" kern="0" cap="none" spc="0" normalizeH="0" baseline="0" noProof="0">
                <a:ln>
                  <a:noFill/>
                </a:ln>
                <a:solidFill>
                  <a:srgbClr val="E60600"/>
                </a:solidFill>
                <a:effectLst/>
                <a:uLnTx/>
                <a:uFillTx/>
                <a:latin typeface="Source Sans Pro" pitchFamily="34"/>
                <a:ea typeface="Source Sans Pro" pitchFamily="34"/>
                <a:cs typeface="+mn-cs"/>
              </a:rPr>
              <a:t>26. 09. 2024</a:t>
            </a:r>
            <a:r>
              <a:rPr kumimoji="0" lang="sk-SK" sz="1600" b="0" i="0" u="none" strike="noStrike" kern="0" cap="none" spc="0" normalizeH="0" baseline="0" noProof="0">
                <a:ln>
                  <a:noFill/>
                </a:ln>
                <a:solidFill>
                  <a:srgbClr val="000000"/>
                </a:solidFill>
                <a:effectLst/>
                <a:uLnTx/>
                <a:uFillTx/>
                <a:latin typeface="Source Sans Pro" pitchFamily="34"/>
                <a:ea typeface="Source Sans Pro" pitchFamily="34"/>
                <a:cs typeface="+mn-cs"/>
              </a:rPr>
              <a:t>)</a:t>
            </a:r>
          </a:p>
        </p:txBody>
      </p:sp>
      <p:sp>
        <p:nvSpPr>
          <p:cNvPr id="25" name="BlokTextu 24">
            <a:extLst>
              <a:ext uri="{FF2B5EF4-FFF2-40B4-BE49-F238E27FC236}">
                <a16:creationId xmlns:a16="http://schemas.microsoft.com/office/drawing/2014/main" id="{DB145E0D-B09F-5622-D7B8-5F7BE5017CA5}"/>
              </a:ext>
            </a:extLst>
          </p:cNvPr>
          <p:cNvSpPr txBox="1"/>
          <p:nvPr/>
        </p:nvSpPr>
        <p:spPr>
          <a:xfrm>
            <a:off x="1847723" y="3547623"/>
            <a:ext cx="2991879" cy="1161472"/>
          </a:xfrm>
          <a:prstGeom prst="rect">
            <a:avLst/>
          </a:prstGeom>
          <a:noFill/>
          <a:ln cap="flat">
            <a:noFill/>
          </a:ln>
        </p:spPr>
        <p:txBody>
          <a:bodyPr vert="horz" wrap="square" lIns="91440" tIns="45720" rIns="91440" bIns="45720" anchor="t" anchorCtr="0" compatLnSpc="1">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sz="1800" b="0" i="0" u="none" strike="noStrike" kern="0" cap="none" spc="0" baseline="0">
                <a:solidFill>
                  <a:srgbClr val="000000"/>
                </a:solidFill>
                <a:uFillTx/>
              </a:defRPr>
            </a:pPr>
            <a:r>
              <a:rPr kumimoji="0" lang="sk-SK" sz="1600" b="0" i="0" u="none" strike="noStrike" kern="0" cap="none" spc="0" normalizeH="0" baseline="0" noProof="0">
                <a:ln>
                  <a:noFill/>
                </a:ln>
                <a:solidFill>
                  <a:srgbClr val="000000"/>
                </a:solidFill>
                <a:effectLst/>
                <a:uLnTx/>
                <a:uFillTx/>
                <a:latin typeface="Source Sans Pro" pitchFamily="34"/>
                <a:ea typeface="Source Sans Pro" pitchFamily="34"/>
                <a:cs typeface="+mn-cs"/>
              </a:rPr>
              <a:t>Vysporiadanie sa s pripomienkami z IPK a PPK</a:t>
            </a:r>
          </a:p>
          <a:p>
            <a:pPr marL="0" marR="0" lvl="0" indent="0" algn="ctr" defTabSz="914400" rtl="0" eaLnBrk="1" fontAlgn="auto" latinLnBrk="0" hangingPunct="1">
              <a:lnSpc>
                <a:spcPct val="150000"/>
              </a:lnSpc>
              <a:spcBef>
                <a:spcPts val="0"/>
              </a:spcBef>
              <a:spcAft>
                <a:spcPts val="0"/>
              </a:spcAft>
              <a:buClrTx/>
              <a:buSzTx/>
              <a:buFontTx/>
              <a:buNone/>
              <a:tabLst/>
              <a:defRPr sz="1800" b="0" i="0" u="none" strike="noStrike" kern="0" cap="none" spc="0" baseline="0">
                <a:solidFill>
                  <a:srgbClr val="000000"/>
                </a:solidFill>
                <a:uFillTx/>
              </a:defRPr>
            </a:pPr>
            <a:r>
              <a:rPr kumimoji="0" lang="sk-SK" sz="1600" b="0" i="0" u="none" strike="noStrike" kern="0" cap="none" spc="0" normalizeH="0" baseline="0" noProof="0">
                <a:ln>
                  <a:noFill/>
                </a:ln>
                <a:solidFill>
                  <a:srgbClr val="00C5DB"/>
                </a:solidFill>
                <a:effectLst/>
                <a:uLnTx/>
                <a:uFillTx/>
                <a:latin typeface="Source Sans Pro" pitchFamily="34"/>
                <a:ea typeface="Source Sans Pro" pitchFamily="34"/>
                <a:cs typeface="+mn-cs"/>
              </a:rPr>
              <a:t>09 – 15. 10. 2024</a:t>
            </a:r>
            <a:r>
              <a:rPr kumimoji="0" lang="en-GB" sz="1600" b="0" i="0" u="none" strike="noStrike" kern="0" cap="none" spc="0" normalizeH="0" baseline="0" noProof="0">
                <a:ln>
                  <a:noFill/>
                </a:ln>
                <a:solidFill>
                  <a:srgbClr val="00C5DB"/>
                </a:solidFill>
                <a:effectLst/>
                <a:uLnTx/>
                <a:uFillTx/>
                <a:latin typeface="Source Sans Pro" pitchFamily="34"/>
                <a:ea typeface="Source Sans Pro" pitchFamily="34"/>
                <a:cs typeface="+mn-cs"/>
              </a:rPr>
              <a:t> </a:t>
            </a:r>
            <a:endParaRPr kumimoji="0" lang="sk-SK" sz="1600" b="0" i="0" u="none" strike="noStrike" kern="1200" cap="none" spc="0" normalizeH="0" baseline="0" noProof="0">
              <a:ln>
                <a:noFill/>
              </a:ln>
              <a:solidFill>
                <a:srgbClr val="00C5DB"/>
              </a:solidFill>
              <a:effectLst/>
              <a:uLnTx/>
              <a:uFillTx/>
              <a:latin typeface="Source Sans Pro" pitchFamily="34"/>
              <a:ea typeface="Source Sans Pro" pitchFamily="34"/>
              <a:cs typeface="+mn-cs"/>
            </a:endParaRPr>
          </a:p>
        </p:txBody>
      </p:sp>
      <p:sp>
        <p:nvSpPr>
          <p:cNvPr id="30" name="BlokTextu 29">
            <a:extLst>
              <a:ext uri="{FF2B5EF4-FFF2-40B4-BE49-F238E27FC236}">
                <a16:creationId xmlns:a16="http://schemas.microsoft.com/office/drawing/2014/main" id="{9CEBA050-B52A-CD35-2C24-8B83DCC0F78E}"/>
              </a:ext>
            </a:extLst>
          </p:cNvPr>
          <p:cNvSpPr txBox="1"/>
          <p:nvPr/>
        </p:nvSpPr>
        <p:spPr>
          <a:xfrm>
            <a:off x="5640411" y="3542591"/>
            <a:ext cx="3441571" cy="1161472"/>
          </a:xfrm>
          <a:prstGeom prst="rect">
            <a:avLst/>
          </a:prstGeom>
          <a:noFill/>
          <a:ln cap="flat">
            <a:noFill/>
          </a:ln>
        </p:spPr>
        <p:txBody>
          <a:bodyPr vert="horz" wrap="square" lIns="91440" tIns="45720" rIns="91440" bIns="45720" anchor="t" anchorCtr="0" compatLnSpc="1">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sz="1800" b="0" i="0" u="none" strike="noStrike" kern="0" cap="none" spc="0" baseline="0">
                <a:solidFill>
                  <a:srgbClr val="000000"/>
                </a:solidFill>
                <a:uFillTx/>
              </a:defRPr>
            </a:pPr>
            <a:r>
              <a:rPr kumimoji="0" lang="sk-SK" sz="1600" b="0" i="0" u="none" strike="noStrike" kern="0" cap="none" spc="0" normalizeH="0" baseline="0" noProof="0">
                <a:ln>
                  <a:noFill/>
                </a:ln>
                <a:solidFill>
                  <a:srgbClr val="000000"/>
                </a:solidFill>
                <a:effectLst/>
                <a:uLnTx/>
                <a:uFillTx/>
                <a:latin typeface="Source Sans Pro" pitchFamily="34"/>
                <a:ea typeface="Source Sans Pro" pitchFamily="34"/>
                <a:cs typeface="+mn-cs"/>
              </a:rPr>
              <a:t>Vysporiadanie sa s pripomienkami </a:t>
            </a:r>
            <a:br>
              <a:rPr kumimoji="0" lang="sk-SK" sz="1600" b="0" i="0" u="none" strike="noStrike" kern="0" cap="none" spc="0" normalizeH="0" baseline="0" noProof="0">
                <a:ln>
                  <a:noFill/>
                </a:ln>
                <a:solidFill>
                  <a:srgbClr val="000000"/>
                </a:solidFill>
                <a:effectLst/>
                <a:uLnTx/>
                <a:uFillTx/>
                <a:latin typeface="Source Sans Pro" pitchFamily="34"/>
                <a:ea typeface="Source Sans Pro" pitchFamily="34"/>
                <a:cs typeface="+mn-cs"/>
              </a:rPr>
            </a:br>
            <a:r>
              <a:rPr kumimoji="0" lang="sk-SK" sz="1600" b="0" i="0" u="none" strike="noStrike" kern="0" cap="none" spc="0" normalizeH="0" baseline="0" noProof="0">
                <a:ln>
                  <a:noFill/>
                </a:ln>
                <a:solidFill>
                  <a:srgbClr val="000000"/>
                </a:solidFill>
                <a:effectLst/>
                <a:uLnTx/>
                <a:uFillTx/>
                <a:latin typeface="Source Sans Pro" pitchFamily="34"/>
                <a:ea typeface="Source Sans Pro" pitchFamily="34"/>
                <a:cs typeface="+mn-cs"/>
              </a:rPr>
              <a:t>z MPK (+ rozpory)</a:t>
            </a:r>
          </a:p>
          <a:p>
            <a:pPr marL="0" marR="0" lvl="0" indent="0" algn="ctr" defTabSz="914400" rtl="0" eaLnBrk="1" fontAlgn="auto" latinLnBrk="0" hangingPunct="1">
              <a:lnSpc>
                <a:spcPct val="150000"/>
              </a:lnSpc>
              <a:spcBef>
                <a:spcPts val="0"/>
              </a:spcBef>
              <a:spcAft>
                <a:spcPts val="0"/>
              </a:spcAft>
              <a:buClrTx/>
              <a:buSzTx/>
              <a:buFontTx/>
              <a:buNone/>
              <a:tabLst/>
              <a:defRPr sz="1800" b="0" i="0" u="none" strike="noStrike" kern="0" cap="none" spc="0" baseline="0">
                <a:solidFill>
                  <a:srgbClr val="000000"/>
                </a:solidFill>
                <a:uFillTx/>
              </a:defRPr>
            </a:pPr>
            <a:r>
              <a:rPr kumimoji="0" lang="sk-SK" sz="1600" b="0" i="0" u="none" strike="noStrike" kern="0" cap="none" spc="0" normalizeH="0" baseline="0" noProof="0">
                <a:ln>
                  <a:noFill/>
                </a:ln>
                <a:solidFill>
                  <a:srgbClr val="00C5DB"/>
                </a:solidFill>
                <a:effectLst/>
                <a:uLnTx/>
                <a:uFillTx/>
                <a:latin typeface="Source Sans Pro" pitchFamily="34"/>
                <a:ea typeface="Source Sans Pro" pitchFamily="34"/>
                <a:cs typeface="+mn-cs"/>
              </a:rPr>
              <a:t>30.10 – 12. 11. 2024</a:t>
            </a:r>
            <a:r>
              <a:rPr kumimoji="0" lang="en-GB" sz="1600" b="0" i="0" u="none" strike="noStrike" kern="0" cap="none" spc="0" normalizeH="0" baseline="0" noProof="0">
                <a:ln>
                  <a:noFill/>
                </a:ln>
                <a:solidFill>
                  <a:srgbClr val="00C5DB"/>
                </a:solidFill>
                <a:effectLst/>
                <a:uLnTx/>
                <a:uFillTx/>
                <a:latin typeface="Source Sans Pro" pitchFamily="34"/>
                <a:ea typeface="Source Sans Pro" pitchFamily="34"/>
                <a:cs typeface="+mn-cs"/>
              </a:rPr>
              <a:t> </a:t>
            </a:r>
            <a:endParaRPr kumimoji="0" lang="sk-SK" sz="1600" b="0" i="0" u="none" strike="noStrike" kern="1200" cap="none" spc="0" normalizeH="0" baseline="0" noProof="0">
              <a:ln>
                <a:noFill/>
              </a:ln>
              <a:solidFill>
                <a:srgbClr val="00C5DB"/>
              </a:solidFill>
              <a:effectLst/>
              <a:uLnTx/>
              <a:uFillTx/>
              <a:latin typeface="Source Sans Pro" pitchFamily="34"/>
              <a:ea typeface="Source Sans Pro" pitchFamily="34"/>
              <a:cs typeface="+mn-cs"/>
            </a:endParaRPr>
          </a:p>
        </p:txBody>
      </p:sp>
      <p:sp>
        <p:nvSpPr>
          <p:cNvPr id="31" name="BlokTextu 30">
            <a:extLst>
              <a:ext uri="{FF2B5EF4-FFF2-40B4-BE49-F238E27FC236}">
                <a16:creationId xmlns:a16="http://schemas.microsoft.com/office/drawing/2014/main" id="{2983D2B9-3976-33DD-8008-B20775A303E0}"/>
              </a:ext>
            </a:extLst>
          </p:cNvPr>
          <p:cNvSpPr txBox="1"/>
          <p:nvPr/>
        </p:nvSpPr>
        <p:spPr>
          <a:xfrm>
            <a:off x="1648724" y="2954925"/>
            <a:ext cx="1092251"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sk-SK" sz="1400" b="0" i="0" u="none" strike="noStrike" kern="0" cap="none" spc="0" normalizeH="0" baseline="0" noProof="0">
                <a:ln>
                  <a:noFill/>
                </a:ln>
                <a:solidFill>
                  <a:srgbClr val="E60600"/>
                </a:solidFill>
                <a:effectLst/>
                <a:uLnTx/>
                <a:uFillTx/>
                <a:latin typeface="Source Sans Pro" pitchFamily="34"/>
                <a:ea typeface="Source Sans Pro" pitchFamily="34"/>
                <a:cs typeface="+mn-cs"/>
              </a:rPr>
              <a:t>7 dní</a:t>
            </a:r>
          </a:p>
        </p:txBody>
      </p:sp>
      <p:sp>
        <p:nvSpPr>
          <p:cNvPr id="32" name="BlokTextu 31">
            <a:extLst>
              <a:ext uri="{FF2B5EF4-FFF2-40B4-BE49-F238E27FC236}">
                <a16:creationId xmlns:a16="http://schemas.microsoft.com/office/drawing/2014/main" id="{477B21E1-453B-05A3-AAF1-D0EBE7B04D99}"/>
              </a:ext>
            </a:extLst>
          </p:cNvPr>
          <p:cNvSpPr txBox="1"/>
          <p:nvPr/>
        </p:nvSpPr>
        <p:spPr>
          <a:xfrm>
            <a:off x="2878806" y="3226075"/>
            <a:ext cx="929715"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sk-SK" sz="1400" b="0" i="0" u="none" strike="noStrike" kern="0" cap="none" spc="0" normalizeH="0" baseline="0" noProof="0">
                <a:ln>
                  <a:noFill/>
                </a:ln>
                <a:solidFill>
                  <a:srgbClr val="E60600"/>
                </a:solidFill>
                <a:effectLst/>
                <a:uLnTx/>
                <a:uFillTx/>
                <a:latin typeface="Source Sans Pro" pitchFamily="34"/>
                <a:ea typeface="Source Sans Pro" pitchFamily="34"/>
                <a:cs typeface="+mn-cs"/>
              </a:rPr>
              <a:t>5 dní</a:t>
            </a:r>
          </a:p>
        </p:txBody>
      </p:sp>
      <p:sp>
        <p:nvSpPr>
          <p:cNvPr id="33" name="BlokTextu 32">
            <a:extLst>
              <a:ext uri="{FF2B5EF4-FFF2-40B4-BE49-F238E27FC236}">
                <a16:creationId xmlns:a16="http://schemas.microsoft.com/office/drawing/2014/main" id="{1B612659-568A-EE54-DD10-6D31CA601505}"/>
              </a:ext>
            </a:extLst>
          </p:cNvPr>
          <p:cNvSpPr txBox="1"/>
          <p:nvPr/>
        </p:nvSpPr>
        <p:spPr>
          <a:xfrm>
            <a:off x="4501810" y="2940150"/>
            <a:ext cx="902212"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sk-SK" sz="1400" b="0" i="0" u="none" strike="noStrike" kern="0" cap="none" spc="0" normalizeH="0" baseline="0" noProof="0">
                <a:ln>
                  <a:noFill/>
                </a:ln>
                <a:solidFill>
                  <a:srgbClr val="E60600"/>
                </a:solidFill>
                <a:effectLst/>
                <a:uLnTx/>
                <a:uFillTx/>
                <a:latin typeface="Source Sans Pro" pitchFamily="34"/>
                <a:ea typeface="Source Sans Pro" pitchFamily="34"/>
                <a:cs typeface="+mn-cs"/>
              </a:rPr>
              <a:t>10 dní</a:t>
            </a:r>
          </a:p>
        </p:txBody>
      </p:sp>
      <p:sp>
        <p:nvSpPr>
          <p:cNvPr id="34" name="BlokTextu 33">
            <a:extLst>
              <a:ext uri="{FF2B5EF4-FFF2-40B4-BE49-F238E27FC236}">
                <a16:creationId xmlns:a16="http://schemas.microsoft.com/office/drawing/2014/main" id="{6649485C-4DA2-0321-B54C-A1E12D8DAC82}"/>
              </a:ext>
            </a:extLst>
          </p:cNvPr>
          <p:cNvSpPr txBox="1"/>
          <p:nvPr/>
        </p:nvSpPr>
        <p:spPr>
          <a:xfrm>
            <a:off x="6557333" y="3226075"/>
            <a:ext cx="1607729"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sk-SK" sz="1400" b="0" i="0" u="none" strike="noStrike" kern="0" cap="none" spc="0" normalizeH="0" baseline="0" noProof="0">
                <a:ln>
                  <a:noFill/>
                </a:ln>
                <a:solidFill>
                  <a:srgbClr val="E60600"/>
                </a:solidFill>
                <a:effectLst/>
                <a:uLnTx/>
                <a:uFillTx/>
                <a:latin typeface="Source Sans Pro" pitchFamily="34"/>
                <a:ea typeface="Source Sans Pro" pitchFamily="34"/>
                <a:cs typeface="+mn-cs"/>
              </a:rPr>
              <a:t>10 dní</a:t>
            </a:r>
          </a:p>
        </p:txBody>
      </p:sp>
      <p:sp>
        <p:nvSpPr>
          <p:cNvPr id="43" name="BlokTextu 42">
            <a:extLst>
              <a:ext uri="{FF2B5EF4-FFF2-40B4-BE49-F238E27FC236}">
                <a16:creationId xmlns:a16="http://schemas.microsoft.com/office/drawing/2014/main" id="{AAE7550B-81D1-6BF6-261D-116FFF31B3E1}"/>
              </a:ext>
            </a:extLst>
          </p:cNvPr>
          <p:cNvSpPr txBox="1"/>
          <p:nvPr/>
        </p:nvSpPr>
        <p:spPr>
          <a:xfrm>
            <a:off x="8759963" y="2948117"/>
            <a:ext cx="953086"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sk-SK" sz="1400" b="0" i="0" u="none" strike="noStrike" kern="0" cap="none" spc="0" normalizeH="0" baseline="0" noProof="0">
                <a:ln>
                  <a:noFill/>
                </a:ln>
                <a:solidFill>
                  <a:srgbClr val="E60600"/>
                </a:solidFill>
                <a:effectLst/>
                <a:uLnTx/>
                <a:uFillTx/>
                <a:latin typeface="Source Sans Pro" pitchFamily="34"/>
                <a:ea typeface="Source Sans Pro" pitchFamily="34"/>
                <a:cs typeface="+mn-cs"/>
              </a:rPr>
              <a:t>1 deň</a:t>
            </a:r>
          </a:p>
        </p:txBody>
      </p:sp>
      <p:sp>
        <p:nvSpPr>
          <p:cNvPr id="2" name="BlokTextu 1">
            <a:extLst>
              <a:ext uri="{FF2B5EF4-FFF2-40B4-BE49-F238E27FC236}">
                <a16:creationId xmlns:a16="http://schemas.microsoft.com/office/drawing/2014/main" id="{B0A687E6-7F3A-FE6D-D574-55186986078F}"/>
              </a:ext>
            </a:extLst>
          </p:cNvPr>
          <p:cNvSpPr txBox="1"/>
          <p:nvPr/>
        </p:nvSpPr>
        <p:spPr>
          <a:xfrm>
            <a:off x="9288100" y="1793461"/>
            <a:ext cx="2135555" cy="1161472"/>
          </a:xfrm>
          <a:prstGeom prst="rect">
            <a:avLst/>
          </a:prstGeom>
          <a:noFill/>
          <a:ln cap="flat">
            <a:noFill/>
          </a:ln>
        </p:spPr>
        <p:txBody>
          <a:bodyPr vert="horz" wrap="square" lIns="91440" tIns="45720" rIns="91440" bIns="45720" anchor="t" anchorCtr="0" compatLnSpc="1">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sz="1800" b="0" i="0" u="none" strike="noStrike" kern="0" cap="none" spc="0" baseline="0">
                <a:solidFill>
                  <a:srgbClr val="000000"/>
                </a:solidFill>
                <a:uFillTx/>
              </a:defRPr>
            </a:pPr>
            <a:r>
              <a:rPr kumimoji="0" lang="sk-SK" sz="1600" b="0" i="0" u="none" strike="noStrike" kern="0" cap="none" spc="0" normalizeH="0" baseline="0" noProof="0">
                <a:ln>
                  <a:noFill/>
                </a:ln>
                <a:solidFill>
                  <a:srgbClr val="000000"/>
                </a:solidFill>
                <a:effectLst/>
                <a:uLnTx/>
                <a:uFillTx/>
                <a:latin typeface="Source Sans Pro" pitchFamily="34"/>
                <a:ea typeface="Source Sans Pro" pitchFamily="34"/>
                <a:cs typeface="+mn-cs"/>
              </a:rPr>
              <a:t>Zasadnutie</a:t>
            </a:r>
            <a:br>
              <a:rPr kumimoji="0" lang="sk-SK" sz="1600" b="0" i="0" u="none" strike="noStrike" kern="0" cap="none" spc="0" normalizeH="0" baseline="0" noProof="0">
                <a:ln>
                  <a:noFill/>
                </a:ln>
                <a:solidFill>
                  <a:srgbClr val="000000"/>
                </a:solidFill>
                <a:effectLst/>
                <a:uLnTx/>
                <a:uFillTx/>
                <a:latin typeface="Source Sans Pro" pitchFamily="34"/>
                <a:ea typeface="Source Sans Pro" pitchFamily="34"/>
                <a:cs typeface="+mn-cs"/>
              </a:rPr>
            </a:br>
            <a:r>
              <a:rPr kumimoji="0" lang="sk-SK" sz="1600" b="0" i="0" u="none" strike="noStrike" kern="0" cap="none" spc="0" normalizeH="0" baseline="0" noProof="0">
                <a:ln>
                  <a:noFill/>
                </a:ln>
                <a:solidFill>
                  <a:srgbClr val="000000"/>
                </a:solidFill>
                <a:effectLst/>
                <a:uLnTx/>
                <a:uFillTx/>
                <a:latin typeface="Source Sans Pro" pitchFamily="34"/>
                <a:ea typeface="Source Sans Pro" pitchFamily="34"/>
                <a:cs typeface="+mn-cs"/>
              </a:rPr>
              <a:t>RVVTI</a:t>
            </a:r>
          </a:p>
          <a:p>
            <a:pPr marL="0" marR="0" lvl="0" indent="0" algn="ctr" defTabSz="914400" rtl="0" eaLnBrk="1" fontAlgn="auto" latinLnBrk="0" hangingPunct="1">
              <a:lnSpc>
                <a:spcPct val="150000"/>
              </a:lnSpc>
              <a:spcBef>
                <a:spcPts val="0"/>
              </a:spcBef>
              <a:spcAft>
                <a:spcPts val="0"/>
              </a:spcAft>
              <a:buClrTx/>
              <a:buSzTx/>
              <a:buFontTx/>
              <a:buNone/>
              <a:tabLst/>
              <a:defRPr sz="1800" b="0" i="0" u="none" strike="noStrike" kern="0" cap="none" spc="0" baseline="0">
                <a:solidFill>
                  <a:srgbClr val="000000"/>
                </a:solidFill>
                <a:uFillTx/>
              </a:defRPr>
            </a:pPr>
            <a:r>
              <a:rPr kumimoji="0" lang="sk-SK" sz="1600" b="0" i="0" u="none" strike="noStrike" kern="0" cap="none" spc="0" normalizeH="0" baseline="0" noProof="0">
                <a:ln>
                  <a:noFill/>
                </a:ln>
                <a:solidFill>
                  <a:srgbClr val="00C5DB"/>
                </a:solidFill>
                <a:effectLst/>
                <a:uLnTx/>
                <a:uFillTx/>
                <a:latin typeface="Source Sans Pro" pitchFamily="34"/>
                <a:ea typeface="Source Sans Pro" pitchFamily="34"/>
                <a:cs typeface="+mn-cs"/>
              </a:rPr>
              <a:t>11. 12. 2024</a:t>
            </a:r>
            <a:r>
              <a:rPr kumimoji="0" lang="en-GB" sz="1600" b="0" i="0" u="none" strike="noStrike" kern="0" cap="none" spc="0" normalizeH="0" baseline="0" noProof="0">
                <a:ln>
                  <a:noFill/>
                </a:ln>
                <a:solidFill>
                  <a:srgbClr val="00C5DB"/>
                </a:solidFill>
                <a:effectLst/>
                <a:uLnTx/>
                <a:uFillTx/>
                <a:latin typeface="Source Sans Pro" pitchFamily="34"/>
                <a:ea typeface="Source Sans Pro" pitchFamily="34"/>
                <a:cs typeface="+mn-cs"/>
              </a:rPr>
              <a:t> </a:t>
            </a:r>
            <a:endParaRPr kumimoji="0" lang="sk-SK" sz="1600" b="0" i="0" u="none" strike="noStrike" kern="1200" cap="none" spc="0" normalizeH="0" baseline="0" noProof="0">
              <a:ln>
                <a:noFill/>
              </a:ln>
              <a:solidFill>
                <a:srgbClr val="00C5DB"/>
              </a:solidFill>
              <a:effectLst/>
              <a:uLnTx/>
              <a:uFillTx/>
              <a:latin typeface="Source Sans Pro" pitchFamily="34"/>
              <a:ea typeface="Source Sans Pro" pitchFamily="34"/>
              <a:cs typeface="+mn-cs"/>
            </a:endParaRPr>
          </a:p>
        </p:txBody>
      </p:sp>
      <p:sp>
        <p:nvSpPr>
          <p:cNvPr id="6" name="Ovál 5">
            <a:extLst>
              <a:ext uri="{FF2B5EF4-FFF2-40B4-BE49-F238E27FC236}">
                <a16:creationId xmlns:a16="http://schemas.microsoft.com/office/drawing/2014/main" id="{9D8F810C-2C91-97A3-2045-3174884C35C1}"/>
              </a:ext>
            </a:extLst>
          </p:cNvPr>
          <p:cNvSpPr/>
          <p:nvPr/>
        </p:nvSpPr>
        <p:spPr>
          <a:xfrm>
            <a:off x="9645509" y="3093339"/>
            <a:ext cx="252000" cy="252000"/>
          </a:xfrm>
          <a:prstGeom prst="ellipse">
            <a:avLst/>
          </a:prstGeom>
          <a:solidFill>
            <a:srgbClr val="1E22AA"/>
          </a:solidFill>
          <a:ln>
            <a:solidFill>
              <a:srgbClr val="1E22A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4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5" name="BlokTextu 14">
            <a:extLst>
              <a:ext uri="{FF2B5EF4-FFF2-40B4-BE49-F238E27FC236}">
                <a16:creationId xmlns:a16="http://schemas.microsoft.com/office/drawing/2014/main" id="{4CD76495-C1F5-66D4-3C71-1B42F3F2CB47}"/>
              </a:ext>
            </a:extLst>
          </p:cNvPr>
          <p:cNvSpPr txBox="1"/>
          <p:nvPr/>
        </p:nvSpPr>
        <p:spPr>
          <a:xfrm>
            <a:off x="9797457" y="2954926"/>
            <a:ext cx="1000273"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sk-SK" sz="1400" b="0" i="0" u="none" strike="noStrike" kern="0" cap="none" spc="0" normalizeH="0" baseline="0" noProof="0">
                <a:ln>
                  <a:noFill/>
                </a:ln>
                <a:solidFill>
                  <a:srgbClr val="E60600"/>
                </a:solidFill>
                <a:effectLst/>
                <a:uLnTx/>
                <a:uFillTx/>
                <a:latin typeface="Source Sans Pro" pitchFamily="34"/>
                <a:ea typeface="Source Sans Pro" pitchFamily="34"/>
                <a:cs typeface="+mn-cs"/>
              </a:rPr>
              <a:t>1 deň</a:t>
            </a:r>
          </a:p>
        </p:txBody>
      </p:sp>
      <p:sp>
        <p:nvSpPr>
          <p:cNvPr id="18" name="Ovál 17">
            <a:extLst>
              <a:ext uri="{FF2B5EF4-FFF2-40B4-BE49-F238E27FC236}">
                <a16:creationId xmlns:a16="http://schemas.microsoft.com/office/drawing/2014/main" id="{AE6C3189-DCC0-2339-5A6B-BEB6059C8D12}"/>
              </a:ext>
            </a:extLst>
          </p:cNvPr>
          <p:cNvSpPr/>
          <p:nvPr/>
        </p:nvSpPr>
        <p:spPr>
          <a:xfrm>
            <a:off x="8550949" y="3103559"/>
            <a:ext cx="252000" cy="252000"/>
          </a:xfrm>
          <a:prstGeom prst="ellipse">
            <a:avLst/>
          </a:prstGeom>
          <a:solidFill>
            <a:srgbClr val="1E22AA"/>
          </a:solidFill>
          <a:ln>
            <a:solidFill>
              <a:srgbClr val="1E22A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4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Ovál 13">
            <a:extLst>
              <a:ext uri="{FF2B5EF4-FFF2-40B4-BE49-F238E27FC236}">
                <a16:creationId xmlns:a16="http://schemas.microsoft.com/office/drawing/2014/main" id="{59C9E8FB-CC8B-AF17-9868-48AE2A8576AE}"/>
              </a:ext>
            </a:extLst>
          </p:cNvPr>
          <p:cNvSpPr/>
          <p:nvPr/>
        </p:nvSpPr>
        <p:spPr>
          <a:xfrm>
            <a:off x="10774365" y="3102005"/>
            <a:ext cx="252000" cy="252000"/>
          </a:xfrm>
          <a:prstGeom prst="ellipse">
            <a:avLst/>
          </a:prstGeom>
          <a:solidFill>
            <a:srgbClr val="1E22AA"/>
          </a:solidFill>
          <a:ln>
            <a:solidFill>
              <a:srgbClr val="1E22A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4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BlokTextu 15">
            <a:extLst>
              <a:ext uri="{FF2B5EF4-FFF2-40B4-BE49-F238E27FC236}">
                <a16:creationId xmlns:a16="http://schemas.microsoft.com/office/drawing/2014/main" id="{A038A544-6B1F-E4F3-2D83-5BA09933A7E8}"/>
              </a:ext>
            </a:extLst>
          </p:cNvPr>
          <p:cNvSpPr txBox="1"/>
          <p:nvPr/>
        </p:nvSpPr>
        <p:spPr>
          <a:xfrm>
            <a:off x="10321159" y="1802803"/>
            <a:ext cx="2358920" cy="1161472"/>
          </a:xfrm>
          <a:prstGeom prst="rect">
            <a:avLst/>
          </a:prstGeom>
          <a:noFill/>
          <a:ln cap="flat">
            <a:noFill/>
          </a:ln>
        </p:spPr>
        <p:txBody>
          <a:bodyPr vert="horz" wrap="square" lIns="91440" tIns="45720" rIns="91440" bIns="45720" anchor="t" anchorCtr="0" compatLnSpc="1">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sz="1800" b="0" i="0" u="none" strike="noStrike" kern="0" cap="none" spc="0" baseline="0">
                <a:solidFill>
                  <a:srgbClr val="000000"/>
                </a:solidFill>
                <a:uFillTx/>
              </a:defRPr>
            </a:pPr>
            <a:r>
              <a:rPr kumimoji="0" lang="sk-SK" sz="1600" b="0" i="0" u="none" strike="noStrike" kern="0" cap="none" spc="0" normalizeH="0" baseline="0" noProof="0">
                <a:ln>
                  <a:noFill/>
                </a:ln>
                <a:solidFill>
                  <a:srgbClr val="000000"/>
                </a:solidFill>
                <a:effectLst/>
                <a:uLnTx/>
                <a:uFillTx/>
                <a:latin typeface="Source Sans Pro" pitchFamily="34"/>
                <a:ea typeface="Source Sans Pro" pitchFamily="34"/>
                <a:cs typeface="+mn-cs"/>
              </a:rPr>
              <a:t>Zasadnutie</a:t>
            </a:r>
            <a:br>
              <a:rPr kumimoji="0" lang="sk-SK" sz="1600" b="0" i="0" u="none" strike="noStrike" kern="0" cap="none" spc="0" normalizeH="0" baseline="0" noProof="0">
                <a:ln>
                  <a:noFill/>
                </a:ln>
                <a:solidFill>
                  <a:srgbClr val="000000"/>
                </a:solidFill>
                <a:effectLst/>
                <a:uLnTx/>
                <a:uFillTx/>
                <a:latin typeface="Source Sans Pro" pitchFamily="34"/>
                <a:ea typeface="Source Sans Pro" pitchFamily="34"/>
                <a:cs typeface="+mn-cs"/>
              </a:rPr>
            </a:br>
            <a:r>
              <a:rPr kumimoji="0" lang="sk-SK" sz="1600" b="0" i="0" u="none" strike="noStrike" kern="0" cap="none" spc="0" normalizeH="0" baseline="0" noProof="0">
                <a:ln>
                  <a:noFill/>
                </a:ln>
                <a:solidFill>
                  <a:srgbClr val="000000"/>
                </a:solidFill>
                <a:effectLst/>
                <a:uLnTx/>
                <a:uFillTx/>
                <a:latin typeface="Source Sans Pro" pitchFamily="34"/>
                <a:ea typeface="Source Sans Pro" pitchFamily="34"/>
                <a:cs typeface="+mn-cs"/>
              </a:rPr>
              <a:t>vlády SR</a:t>
            </a:r>
          </a:p>
          <a:p>
            <a:pPr marL="0" marR="0" lvl="0" indent="0" algn="ctr" defTabSz="914400" rtl="0" eaLnBrk="1" fontAlgn="auto" latinLnBrk="0" hangingPunct="1">
              <a:lnSpc>
                <a:spcPct val="150000"/>
              </a:lnSpc>
              <a:spcBef>
                <a:spcPts val="0"/>
              </a:spcBef>
              <a:spcAft>
                <a:spcPts val="0"/>
              </a:spcAft>
              <a:buClrTx/>
              <a:buSzTx/>
              <a:buFontTx/>
              <a:buNone/>
              <a:tabLst/>
              <a:defRPr sz="1800" b="0" i="0" u="none" strike="noStrike" kern="0" cap="none" spc="0" baseline="0">
                <a:solidFill>
                  <a:srgbClr val="000000"/>
                </a:solidFill>
                <a:uFillTx/>
              </a:defRPr>
            </a:pPr>
            <a:r>
              <a:rPr kumimoji="0" lang="sk-SK" sz="1600" b="0" i="0" u="none" strike="noStrike" kern="0" cap="none" spc="0" normalizeH="0" baseline="0" noProof="0">
                <a:ln>
                  <a:noFill/>
                </a:ln>
                <a:solidFill>
                  <a:srgbClr val="00C5DB"/>
                </a:solidFill>
                <a:effectLst/>
                <a:uLnTx/>
                <a:uFillTx/>
                <a:latin typeface="Source Sans Pro" pitchFamily="34"/>
                <a:ea typeface="Source Sans Pro" pitchFamily="34"/>
                <a:cs typeface="+mn-cs"/>
              </a:rPr>
              <a:t>18. 12. 2024</a:t>
            </a:r>
            <a:r>
              <a:rPr kumimoji="0" lang="en-GB" sz="1600" b="0" i="0" u="none" strike="noStrike" kern="0" cap="none" spc="0" normalizeH="0" baseline="0" noProof="0">
                <a:ln>
                  <a:noFill/>
                </a:ln>
                <a:solidFill>
                  <a:srgbClr val="00C5DB"/>
                </a:solidFill>
                <a:effectLst/>
                <a:uLnTx/>
                <a:uFillTx/>
                <a:latin typeface="Source Sans Pro" pitchFamily="34"/>
                <a:ea typeface="Source Sans Pro" pitchFamily="34"/>
                <a:cs typeface="+mn-cs"/>
              </a:rPr>
              <a:t> </a:t>
            </a:r>
            <a:endParaRPr kumimoji="0" lang="sk-SK" sz="1600" b="0" i="0" u="none" strike="noStrike" kern="1200" cap="none" spc="0" normalizeH="0" baseline="0" noProof="0">
              <a:ln>
                <a:noFill/>
              </a:ln>
              <a:solidFill>
                <a:srgbClr val="00C5DB"/>
              </a:solidFill>
              <a:effectLst/>
              <a:uLnTx/>
              <a:uFillTx/>
              <a:latin typeface="Source Sans Pro" pitchFamily="34"/>
              <a:ea typeface="Source Sans Pro" pitchFamily="34"/>
              <a:cs typeface="+mn-cs"/>
            </a:endParaRPr>
          </a:p>
        </p:txBody>
      </p:sp>
      <p:sp>
        <p:nvSpPr>
          <p:cNvPr id="17" name="BlokTextu 16">
            <a:extLst>
              <a:ext uri="{FF2B5EF4-FFF2-40B4-BE49-F238E27FC236}">
                <a16:creationId xmlns:a16="http://schemas.microsoft.com/office/drawing/2014/main" id="{6D8285A8-B922-B96B-92C4-63031D0E92A5}"/>
              </a:ext>
            </a:extLst>
          </p:cNvPr>
          <p:cNvSpPr txBox="1"/>
          <p:nvPr/>
        </p:nvSpPr>
        <p:spPr>
          <a:xfrm>
            <a:off x="11071399" y="2954925"/>
            <a:ext cx="704513"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sk-SK" sz="1400" b="0" i="0" u="none" strike="noStrike" kern="0" cap="none" spc="0" normalizeH="0" baseline="0" noProof="0">
                <a:ln>
                  <a:noFill/>
                </a:ln>
                <a:solidFill>
                  <a:srgbClr val="E60600"/>
                </a:solidFill>
                <a:effectLst/>
                <a:uLnTx/>
                <a:uFillTx/>
                <a:latin typeface="Source Sans Pro" pitchFamily="34"/>
                <a:ea typeface="Source Sans Pro" pitchFamily="34"/>
                <a:cs typeface="+mn-cs"/>
              </a:rPr>
              <a:t>1 deň</a:t>
            </a:r>
          </a:p>
        </p:txBody>
      </p:sp>
      <p:sp>
        <p:nvSpPr>
          <p:cNvPr id="37" name="BlokTextu 36">
            <a:extLst>
              <a:ext uri="{FF2B5EF4-FFF2-40B4-BE49-F238E27FC236}">
                <a16:creationId xmlns:a16="http://schemas.microsoft.com/office/drawing/2014/main" id="{91894D43-1B71-4064-B037-668141FEBECD}"/>
              </a:ext>
            </a:extLst>
          </p:cNvPr>
          <p:cNvSpPr txBox="1"/>
          <p:nvPr/>
        </p:nvSpPr>
        <p:spPr>
          <a:xfrm>
            <a:off x="7560842" y="912897"/>
            <a:ext cx="2236615" cy="894156"/>
          </a:xfrm>
          <a:prstGeom prst="rect">
            <a:avLst/>
          </a:prstGeom>
          <a:noFill/>
          <a:ln cap="flat">
            <a:noFill/>
          </a:ln>
        </p:spPr>
        <p:txBody>
          <a:bodyPr vert="horz" wrap="square" lIns="91440" tIns="45720" rIns="91440" bIns="45720" anchor="t" anchorCtr="0" compatLnSpc="1">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sz="1800" b="0" i="0" u="none" strike="noStrike" kern="0" cap="none" spc="0" baseline="0">
                <a:solidFill>
                  <a:srgbClr val="000000"/>
                </a:solidFill>
                <a:uFillTx/>
              </a:defRPr>
            </a:pPr>
            <a:r>
              <a:rPr kumimoji="0" lang="sk-SK" sz="1200" b="0" i="0" u="none" strike="noStrike" kern="0" cap="none" spc="0" normalizeH="0" baseline="0" noProof="0">
                <a:ln>
                  <a:noFill/>
                </a:ln>
                <a:solidFill>
                  <a:srgbClr val="000000"/>
                </a:solidFill>
                <a:effectLst/>
                <a:uLnTx/>
                <a:uFillTx/>
                <a:latin typeface="Source Sans Pro" pitchFamily="34"/>
                <a:ea typeface="Source Sans Pro" pitchFamily="34"/>
                <a:cs typeface="+mn-cs"/>
              </a:rPr>
              <a:t>Materiály </a:t>
            </a:r>
            <a:br>
              <a:rPr kumimoji="0" lang="sk-SK" sz="1200" b="0" i="0" u="none" strike="noStrike" kern="0" cap="none" spc="0" normalizeH="0" baseline="0" noProof="0">
                <a:ln>
                  <a:noFill/>
                </a:ln>
                <a:solidFill>
                  <a:srgbClr val="000000"/>
                </a:solidFill>
                <a:effectLst/>
                <a:uLnTx/>
                <a:uFillTx/>
                <a:latin typeface="Source Sans Pro" pitchFamily="34"/>
                <a:ea typeface="Source Sans Pro" pitchFamily="34"/>
                <a:cs typeface="+mn-cs"/>
              </a:rPr>
            </a:br>
            <a:r>
              <a:rPr kumimoji="0" lang="sk-SK" sz="1200" b="0" i="0" u="none" strike="noStrike" kern="0" cap="none" spc="0" normalizeH="0" baseline="0" noProof="0">
                <a:ln>
                  <a:noFill/>
                </a:ln>
                <a:solidFill>
                  <a:srgbClr val="000000"/>
                </a:solidFill>
                <a:effectLst/>
                <a:uLnTx/>
                <a:uFillTx/>
                <a:latin typeface="Source Sans Pro" pitchFamily="34"/>
                <a:ea typeface="Source Sans Pro" pitchFamily="34"/>
                <a:cs typeface="+mn-cs"/>
              </a:rPr>
              <a:t>na KP RVVTI </a:t>
            </a:r>
            <a:br>
              <a:rPr kumimoji="0" lang="sk-SK" sz="1200" b="0" i="0" u="none" strike="noStrike" kern="0" cap="none" spc="0" normalizeH="0" baseline="0" noProof="0">
                <a:ln>
                  <a:noFill/>
                </a:ln>
                <a:solidFill>
                  <a:srgbClr val="000000"/>
                </a:solidFill>
                <a:effectLst/>
                <a:uLnTx/>
                <a:uFillTx/>
                <a:latin typeface="Source Sans Pro" pitchFamily="34"/>
                <a:ea typeface="Source Sans Pro" pitchFamily="34"/>
                <a:cs typeface="+mn-cs"/>
              </a:rPr>
            </a:br>
            <a:r>
              <a:rPr kumimoji="0" lang="sk-SK" sz="1200" b="0" i="0" u="none" strike="noStrike" kern="0" cap="none" spc="0" normalizeH="0" baseline="0" noProof="0">
                <a:ln>
                  <a:noFill/>
                </a:ln>
                <a:solidFill>
                  <a:srgbClr val="00C5DB"/>
                </a:solidFill>
                <a:effectLst/>
                <a:uLnTx/>
                <a:uFillTx/>
                <a:latin typeface="Source Sans Pro" pitchFamily="34"/>
                <a:ea typeface="Source Sans Pro" pitchFamily="34"/>
                <a:cs typeface="+mn-cs"/>
              </a:rPr>
              <a:t>02. 11. 2024</a:t>
            </a:r>
            <a:r>
              <a:rPr kumimoji="0" lang="en-GB" sz="1200" b="0" i="0" u="none" strike="noStrike" kern="0" cap="none" spc="0" normalizeH="0" baseline="0" noProof="0">
                <a:ln>
                  <a:noFill/>
                </a:ln>
                <a:solidFill>
                  <a:srgbClr val="00C5DB"/>
                </a:solidFill>
                <a:effectLst/>
                <a:uLnTx/>
                <a:uFillTx/>
                <a:latin typeface="Source Sans Pro" pitchFamily="34"/>
                <a:ea typeface="Source Sans Pro" pitchFamily="34"/>
                <a:cs typeface="+mn-cs"/>
              </a:rPr>
              <a:t> </a:t>
            </a:r>
            <a:endParaRPr kumimoji="0" lang="sk-SK" sz="1200" b="0" i="0" u="none" strike="noStrike" kern="1200" cap="none" spc="0" normalizeH="0" baseline="0" noProof="0">
              <a:ln>
                <a:noFill/>
              </a:ln>
              <a:solidFill>
                <a:srgbClr val="00C5DB"/>
              </a:solidFill>
              <a:effectLst/>
              <a:uLnTx/>
              <a:uFillTx/>
              <a:latin typeface="Source Sans Pro" pitchFamily="34"/>
              <a:ea typeface="Source Sans Pro" pitchFamily="34"/>
              <a:cs typeface="+mn-cs"/>
            </a:endParaRPr>
          </a:p>
        </p:txBody>
      </p:sp>
      <p:cxnSp>
        <p:nvCxnSpPr>
          <p:cNvPr id="41" name="Rovná spojnica 40">
            <a:extLst>
              <a:ext uri="{FF2B5EF4-FFF2-40B4-BE49-F238E27FC236}">
                <a16:creationId xmlns:a16="http://schemas.microsoft.com/office/drawing/2014/main" id="{1EB2C24A-68FE-41A5-2763-B5D0A15A48F0}"/>
              </a:ext>
            </a:extLst>
          </p:cNvPr>
          <p:cNvCxnSpPr/>
          <p:nvPr/>
        </p:nvCxnSpPr>
        <p:spPr>
          <a:xfrm>
            <a:off x="8676949" y="1793461"/>
            <a:ext cx="0" cy="14421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Rovná spojnica 41">
            <a:extLst>
              <a:ext uri="{FF2B5EF4-FFF2-40B4-BE49-F238E27FC236}">
                <a16:creationId xmlns:a16="http://schemas.microsoft.com/office/drawing/2014/main" id="{B117828C-1803-963E-0FC4-CC959330B8A8}"/>
              </a:ext>
            </a:extLst>
          </p:cNvPr>
          <p:cNvCxnSpPr/>
          <p:nvPr/>
        </p:nvCxnSpPr>
        <p:spPr>
          <a:xfrm>
            <a:off x="9771509" y="1777237"/>
            <a:ext cx="0" cy="14421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Rovná spojnica 43">
            <a:extLst>
              <a:ext uri="{FF2B5EF4-FFF2-40B4-BE49-F238E27FC236}">
                <a16:creationId xmlns:a16="http://schemas.microsoft.com/office/drawing/2014/main" id="{DD559017-8E3B-7E06-3FEE-B73EDF627F5B}"/>
              </a:ext>
            </a:extLst>
          </p:cNvPr>
          <p:cNvCxnSpPr/>
          <p:nvPr/>
        </p:nvCxnSpPr>
        <p:spPr>
          <a:xfrm>
            <a:off x="10900365" y="1785904"/>
            <a:ext cx="0" cy="1442101"/>
          </a:xfrm>
          <a:prstGeom prst="line">
            <a:avLst/>
          </a:prstGeom>
        </p:spPr>
        <p:style>
          <a:lnRef idx="1">
            <a:schemeClr val="accent1"/>
          </a:lnRef>
          <a:fillRef idx="0">
            <a:schemeClr val="accent1"/>
          </a:fillRef>
          <a:effectRef idx="0">
            <a:schemeClr val="accent1"/>
          </a:effectRef>
          <a:fontRef idx="minor">
            <a:schemeClr val="tx1"/>
          </a:fontRef>
        </p:style>
      </p:cxnSp>
      <p:sp>
        <p:nvSpPr>
          <p:cNvPr id="45" name="BlokTextu 44">
            <a:extLst>
              <a:ext uri="{FF2B5EF4-FFF2-40B4-BE49-F238E27FC236}">
                <a16:creationId xmlns:a16="http://schemas.microsoft.com/office/drawing/2014/main" id="{2E5EE6CE-F509-3E48-146E-37AD74D4BFE7}"/>
              </a:ext>
            </a:extLst>
          </p:cNvPr>
          <p:cNvSpPr txBox="1"/>
          <p:nvPr/>
        </p:nvSpPr>
        <p:spPr>
          <a:xfrm>
            <a:off x="8802949" y="918476"/>
            <a:ext cx="1926383" cy="894156"/>
          </a:xfrm>
          <a:prstGeom prst="rect">
            <a:avLst/>
          </a:prstGeom>
          <a:noFill/>
          <a:ln cap="flat">
            <a:noFill/>
          </a:ln>
        </p:spPr>
        <p:txBody>
          <a:bodyPr vert="horz" wrap="square" lIns="91440" tIns="45720" rIns="91440" bIns="45720" anchor="t" anchorCtr="0" compatLnSpc="1">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sz="1800" b="0" i="0" u="none" strike="noStrike" kern="0" cap="none" spc="0" baseline="0">
                <a:solidFill>
                  <a:srgbClr val="000000"/>
                </a:solidFill>
                <a:uFillTx/>
              </a:defRPr>
            </a:pPr>
            <a:r>
              <a:rPr kumimoji="0" lang="sk-SK" sz="1200" b="0" i="0" u="none" strike="noStrike" kern="0" cap="none" spc="0" normalizeH="0" baseline="0" noProof="0">
                <a:ln>
                  <a:noFill/>
                </a:ln>
                <a:solidFill>
                  <a:srgbClr val="000000"/>
                </a:solidFill>
                <a:effectLst/>
                <a:uLnTx/>
                <a:uFillTx/>
                <a:latin typeface="Source Sans Pro" pitchFamily="34"/>
                <a:ea typeface="Source Sans Pro" pitchFamily="34"/>
                <a:cs typeface="+mn-cs"/>
              </a:rPr>
              <a:t>Materiály </a:t>
            </a:r>
            <a:br>
              <a:rPr kumimoji="0" lang="sk-SK" sz="1200" b="0" i="0" u="none" strike="noStrike" kern="0" cap="none" spc="0" normalizeH="0" baseline="0" noProof="0">
                <a:ln>
                  <a:noFill/>
                </a:ln>
                <a:solidFill>
                  <a:srgbClr val="000000"/>
                </a:solidFill>
                <a:effectLst/>
                <a:uLnTx/>
                <a:uFillTx/>
                <a:latin typeface="Source Sans Pro" pitchFamily="34"/>
                <a:ea typeface="Source Sans Pro" pitchFamily="34"/>
                <a:cs typeface="+mn-cs"/>
              </a:rPr>
            </a:br>
            <a:r>
              <a:rPr kumimoji="0" lang="sk-SK" sz="1200" b="0" i="0" u="none" strike="noStrike" kern="0" cap="none" spc="0" normalizeH="0" baseline="0" noProof="0">
                <a:ln>
                  <a:noFill/>
                </a:ln>
                <a:solidFill>
                  <a:srgbClr val="000000"/>
                </a:solidFill>
                <a:effectLst/>
                <a:uLnTx/>
                <a:uFillTx/>
                <a:latin typeface="Source Sans Pro" pitchFamily="34"/>
                <a:ea typeface="Source Sans Pro" pitchFamily="34"/>
                <a:cs typeface="+mn-cs"/>
              </a:rPr>
              <a:t>na RVVTI </a:t>
            </a:r>
            <a:br>
              <a:rPr kumimoji="0" lang="sk-SK" sz="1200" b="0" i="0" u="none" strike="noStrike" kern="0" cap="none" spc="0" normalizeH="0" baseline="0" noProof="0">
                <a:ln>
                  <a:noFill/>
                </a:ln>
                <a:solidFill>
                  <a:srgbClr val="000000"/>
                </a:solidFill>
                <a:effectLst/>
                <a:uLnTx/>
                <a:uFillTx/>
                <a:latin typeface="Source Sans Pro" pitchFamily="34"/>
                <a:ea typeface="Source Sans Pro" pitchFamily="34"/>
                <a:cs typeface="+mn-cs"/>
              </a:rPr>
            </a:br>
            <a:r>
              <a:rPr kumimoji="0" lang="sk-SK" sz="1200" b="0" i="0" u="none" strike="noStrike" kern="0" cap="none" spc="0" normalizeH="0" baseline="0" noProof="0">
                <a:ln>
                  <a:noFill/>
                </a:ln>
                <a:solidFill>
                  <a:srgbClr val="00C5DB"/>
                </a:solidFill>
                <a:effectLst/>
                <a:uLnTx/>
                <a:uFillTx/>
                <a:latin typeface="Source Sans Pro" pitchFamily="34"/>
                <a:ea typeface="Source Sans Pro" pitchFamily="34"/>
                <a:cs typeface="+mn-cs"/>
              </a:rPr>
              <a:t>29. 11. 2024</a:t>
            </a:r>
            <a:r>
              <a:rPr kumimoji="0" lang="en-GB" sz="1200" b="0" i="0" u="none" strike="noStrike" kern="0" cap="none" spc="0" normalizeH="0" baseline="0" noProof="0">
                <a:ln>
                  <a:noFill/>
                </a:ln>
                <a:solidFill>
                  <a:srgbClr val="00C5DB"/>
                </a:solidFill>
                <a:effectLst/>
                <a:uLnTx/>
                <a:uFillTx/>
                <a:latin typeface="Source Sans Pro" pitchFamily="34"/>
                <a:ea typeface="Source Sans Pro" pitchFamily="34"/>
                <a:cs typeface="+mn-cs"/>
              </a:rPr>
              <a:t> </a:t>
            </a:r>
            <a:endParaRPr kumimoji="0" lang="sk-SK" sz="1200" b="0" i="0" u="none" strike="noStrike" kern="1200" cap="none" spc="0" normalizeH="0" baseline="0" noProof="0">
              <a:ln>
                <a:noFill/>
              </a:ln>
              <a:solidFill>
                <a:srgbClr val="00C5DB"/>
              </a:solidFill>
              <a:effectLst/>
              <a:uLnTx/>
              <a:uFillTx/>
              <a:latin typeface="Source Sans Pro" pitchFamily="34"/>
              <a:ea typeface="Source Sans Pro" pitchFamily="34"/>
              <a:cs typeface="+mn-cs"/>
            </a:endParaRPr>
          </a:p>
        </p:txBody>
      </p:sp>
      <p:sp>
        <p:nvSpPr>
          <p:cNvPr id="46" name="BlokTextu 45">
            <a:extLst>
              <a:ext uri="{FF2B5EF4-FFF2-40B4-BE49-F238E27FC236}">
                <a16:creationId xmlns:a16="http://schemas.microsoft.com/office/drawing/2014/main" id="{EE636DCB-6962-EA20-38CC-A66AF022736C}"/>
              </a:ext>
            </a:extLst>
          </p:cNvPr>
          <p:cNvSpPr txBox="1"/>
          <p:nvPr/>
        </p:nvSpPr>
        <p:spPr>
          <a:xfrm>
            <a:off x="9829970" y="919442"/>
            <a:ext cx="2117387" cy="894156"/>
          </a:xfrm>
          <a:prstGeom prst="rect">
            <a:avLst/>
          </a:prstGeom>
          <a:noFill/>
          <a:ln cap="flat">
            <a:noFill/>
          </a:ln>
        </p:spPr>
        <p:txBody>
          <a:bodyPr vert="horz" wrap="square" lIns="91440" tIns="45720" rIns="91440" bIns="45720" anchor="t" anchorCtr="0" compatLnSpc="1">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sz="1800" b="0" i="0" u="none" strike="noStrike" kern="0" cap="none" spc="0" baseline="0">
                <a:solidFill>
                  <a:srgbClr val="000000"/>
                </a:solidFill>
                <a:uFillTx/>
              </a:defRPr>
            </a:pPr>
            <a:r>
              <a:rPr kumimoji="0" lang="sk-SK" sz="1200" b="0" i="0" u="none" strike="noStrike" kern="0" cap="none" spc="0" normalizeH="0" baseline="0" noProof="0">
                <a:ln>
                  <a:noFill/>
                </a:ln>
                <a:solidFill>
                  <a:srgbClr val="000000"/>
                </a:solidFill>
                <a:effectLst/>
                <a:uLnTx/>
                <a:uFillTx/>
                <a:latin typeface="Source Sans Pro" pitchFamily="34"/>
                <a:ea typeface="Source Sans Pro" pitchFamily="34"/>
                <a:cs typeface="+mn-cs"/>
              </a:rPr>
              <a:t>Materiály </a:t>
            </a:r>
            <a:br>
              <a:rPr kumimoji="0" lang="sk-SK" sz="1200" b="0" i="0" u="none" strike="noStrike" kern="0" cap="none" spc="0" normalizeH="0" baseline="0" noProof="0">
                <a:ln>
                  <a:noFill/>
                </a:ln>
                <a:solidFill>
                  <a:srgbClr val="000000"/>
                </a:solidFill>
                <a:effectLst/>
                <a:uLnTx/>
                <a:uFillTx/>
                <a:latin typeface="Source Sans Pro" pitchFamily="34"/>
                <a:ea typeface="Source Sans Pro" pitchFamily="34"/>
                <a:cs typeface="+mn-cs"/>
              </a:rPr>
            </a:br>
            <a:r>
              <a:rPr kumimoji="0" lang="sk-SK" sz="1200" b="0" i="0" u="none" strike="noStrike" kern="0" cap="none" spc="0" normalizeH="0" baseline="0" noProof="0">
                <a:ln>
                  <a:noFill/>
                </a:ln>
                <a:solidFill>
                  <a:srgbClr val="000000"/>
                </a:solidFill>
                <a:effectLst/>
                <a:uLnTx/>
                <a:uFillTx/>
                <a:latin typeface="Source Sans Pro" pitchFamily="34"/>
                <a:ea typeface="Source Sans Pro" pitchFamily="34"/>
                <a:cs typeface="+mn-cs"/>
              </a:rPr>
              <a:t>na podateľni ÚV</a:t>
            </a:r>
            <a:br>
              <a:rPr kumimoji="0" lang="sk-SK" sz="1200" b="0" i="0" u="none" strike="noStrike" kern="0" cap="none" spc="0" normalizeH="0" baseline="0" noProof="0">
                <a:ln>
                  <a:noFill/>
                </a:ln>
                <a:solidFill>
                  <a:srgbClr val="000000"/>
                </a:solidFill>
                <a:effectLst/>
                <a:uLnTx/>
                <a:uFillTx/>
                <a:latin typeface="Source Sans Pro" pitchFamily="34"/>
                <a:ea typeface="Source Sans Pro" pitchFamily="34"/>
                <a:cs typeface="+mn-cs"/>
              </a:rPr>
            </a:br>
            <a:r>
              <a:rPr kumimoji="0" lang="sk-SK" sz="1200" b="0" i="0" u="none" strike="noStrike" kern="0" cap="none" spc="0" normalizeH="0" baseline="0" noProof="0">
                <a:ln>
                  <a:noFill/>
                </a:ln>
                <a:solidFill>
                  <a:srgbClr val="00C5DB"/>
                </a:solidFill>
                <a:effectLst/>
                <a:uLnTx/>
                <a:uFillTx/>
                <a:latin typeface="Source Sans Pro" pitchFamily="34"/>
                <a:ea typeface="Source Sans Pro" pitchFamily="34"/>
                <a:cs typeface="+mn-cs"/>
              </a:rPr>
              <a:t>12. 12. 2024</a:t>
            </a:r>
            <a:r>
              <a:rPr kumimoji="0" lang="en-GB" sz="1200" b="0" i="0" u="none" strike="noStrike" kern="0" cap="none" spc="0" normalizeH="0" baseline="0" noProof="0">
                <a:ln>
                  <a:noFill/>
                </a:ln>
                <a:solidFill>
                  <a:srgbClr val="00C5DB"/>
                </a:solidFill>
                <a:effectLst/>
                <a:uLnTx/>
                <a:uFillTx/>
                <a:latin typeface="Source Sans Pro" pitchFamily="34"/>
                <a:ea typeface="Source Sans Pro" pitchFamily="34"/>
                <a:cs typeface="+mn-cs"/>
              </a:rPr>
              <a:t> </a:t>
            </a:r>
            <a:endParaRPr kumimoji="0" lang="sk-SK" sz="1200" b="0" i="0" u="none" strike="noStrike" kern="1200" cap="none" spc="0" normalizeH="0" baseline="0" noProof="0">
              <a:ln>
                <a:noFill/>
              </a:ln>
              <a:solidFill>
                <a:srgbClr val="00C5DB"/>
              </a:solidFill>
              <a:effectLst/>
              <a:uLnTx/>
              <a:uFillTx/>
              <a:latin typeface="Source Sans Pro" pitchFamily="34"/>
              <a:ea typeface="Source Sans Pro" pitchFamily="34"/>
              <a:cs typeface="+mn-cs"/>
            </a:endParaRPr>
          </a:p>
        </p:txBody>
      </p:sp>
      <p:sp>
        <p:nvSpPr>
          <p:cNvPr id="47" name="Ovál 46">
            <a:extLst>
              <a:ext uri="{FF2B5EF4-FFF2-40B4-BE49-F238E27FC236}">
                <a16:creationId xmlns:a16="http://schemas.microsoft.com/office/drawing/2014/main" id="{E9BEA303-CED3-4399-5A75-0EFC56095781}"/>
              </a:ext>
            </a:extLst>
          </p:cNvPr>
          <p:cNvSpPr/>
          <p:nvPr/>
        </p:nvSpPr>
        <p:spPr>
          <a:xfrm>
            <a:off x="8622173" y="1759536"/>
            <a:ext cx="109551" cy="108124"/>
          </a:xfrm>
          <a:prstGeom prst="ellipse">
            <a:avLst/>
          </a:prstGeom>
          <a:solidFill>
            <a:srgbClr val="E60600"/>
          </a:solidFill>
          <a:ln>
            <a:solidFill>
              <a:srgbClr val="1E22A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4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8" name="Ovál 47">
            <a:extLst>
              <a:ext uri="{FF2B5EF4-FFF2-40B4-BE49-F238E27FC236}">
                <a16:creationId xmlns:a16="http://schemas.microsoft.com/office/drawing/2014/main" id="{B49CDF38-3BA7-9490-76D5-AFA4630881A0}"/>
              </a:ext>
            </a:extLst>
          </p:cNvPr>
          <p:cNvSpPr/>
          <p:nvPr/>
        </p:nvSpPr>
        <p:spPr>
          <a:xfrm>
            <a:off x="9715411" y="1758277"/>
            <a:ext cx="109551" cy="108124"/>
          </a:xfrm>
          <a:prstGeom prst="ellipse">
            <a:avLst/>
          </a:prstGeom>
          <a:solidFill>
            <a:srgbClr val="E60600"/>
          </a:solidFill>
          <a:ln>
            <a:solidFill>
              <a:srgbClr val="1E22A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4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0" name="Ovál 49">
            <a:extLst>
              <a:ext uri="{FF2B5EF4-FFF2-40B4-BE49-F238E27FC236}">
                <a16:creationId xmlns:a16="http://schemas.microsoft.com/office/drawing/2014/main" id="{1A881E66-AE08-9AA1-F9C8-6C35CCC5E7C0}"/>
              </a:ext>
            </a:extLst>
          </p:cNvPr>
          <p:cNvSpPr/>
          <p:nvPr/>
        </p:nvSpPr>
        <p:spPr>
          <a:xfrm>
            <a:off x="10840581" y="1744066"/>
            <a:ext cx="109551" cy="108124"/>
          </a:xfrm>
          <a:prstGeom prst="ellipse">
            <a:avLst/>
          </a:prstGeom>
          <a:solidFill>
            <a:srgbClr val="E60600"/>
          </a:solidFill>
          <a:ln>
            <a:solidFill>
              <a:srgbClr val="1E22A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4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83812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text 1"/>
          <p:cNvSpPr>
            <a:spLocks noGrp="1"/>
          </p:cNvSpPr>
          <p:nvPr>
            <p:ph type="body" sz="quarter" idx="4294967295"/>
          </p:nvPr>
        </p:nvSpPr>
        <p:spPr>
          <a:xfrm>
            <a:off x="1853231" y="3106353"/>
            <a:ext cx="8735216" cy="914930"/>
          </a:xfrm>
          <a:prstGeom prst="rect">
            <a:avLst/>
          </a:prstGeom>
        </p:spPr>
        <p:txBody>
          <a:bodyPr lIns="91440" tIns="45720" rIns="91440" bIns="45720" anchor="t"/>
          <a:lstStyle/>
          <a:p>
            <a:pPr marL="0" indent="0" algn="ctr">
              <a:buNone/>
            </a:pPr>
            <a:r>
              <a:rPr lang="sk-SK" sz="3600" b="1">
                <a:solidFill>
                  <a:srgbClr val="FF0000"/>
                </a:solidFill>
                <a:latin typeface="Source Sans Pro"/>
                <a:ea typeface="Source Sans Pro"/>
                <a:cs typeface="Segoe UI"/>
              </a:rPr>
              <a:t>DOMÉNA 1</a:t>
            </a:r>
            <a:endParaRPr lang="sk-SK" sz="3600" b="1">
              <a:solidFill>
                <a:srgbClr val="FF0000"/>
              </a:solidFill>
              <a:latin typeface="Source Sans Pro" panose="020B0503030403020204" pitchFamily="34" charset="0"/>
              <a:ea typeface="Source Sans Pro"/>
              <a:cs typeface="Segoe UI" panose="020B0502040204020203" pitchFamily="34" charset="0"/>
            </a:endParaRPr>
          </a:p>
          <a:p>
            <a:pPr marL="0" indent="0" algn="ctr">
              <a:buNone/>
            </a:pPr>
            <a:r>
              <a:rPr lang="sk-SK" sz="3600" b="1">
                <a:solidFill>
                  <a:schemeClr val="bg1"/>
                </a:solidFill>
                <a:latin typeface="Source Sans Pro"/>
                <a:ea typeface="Source Sans Pro"/>
                <a:cs typeface="Segoe UI"/>
              </a:rPr>
              <a:t>INOVATÍVNY PRIEMYSEL PRE </a:t>
            </a:r>
            <a:br>
              <a:rPr lang="sk-SK" sz="3600" b="1">
                <a:solidFill>
                  <a:schemeClr val="bg1"/>
                </a:solidFill>
                <a:latin typeface="Source Sans Pro"/>
                <a:ea typeface="Source Sans Pro"/>
                <a:cs typeface="Segoe UI"/>
              </a:rPr>
            </a:br>
            <a:r>
              <a:rPr lang="sk-SK" sz="3600" b="1">
                <a:solidFill>
                  <a:schemeClr val="bg1"/>
                </a:solidFill>
                <a:latin typeface="Source Sans Pro"/>
                <a:ea typeface="Source Sans Pro"/>
                <a:cs typeface="Segoe UI"/>
              </a:rPr>
              <a:t>21. STOROČIE</a:t>
            </a:r>
            <a:endParaRPr lang="sk-SK" sz="3600" b="1">
              <a:solidFill>
                <a:schemeClr val="bg1"/>
              </a:solidFill>
              <a:latin typeface="Source Sans Pro" panose="020B0503030403020204" pitchFamily="34" charset="0"/>
              <a:ea typeface="Source Sans Pro"/>
              <a:cs typeface="Segoe UI" panose="020B0502040204020203" pitchFamily="34" charset="0"/>
            </a:endParaRPr>
          </a:p>
          <a:p>
            <a:pPr marL="0" indent="0">
              <a:buNone/>
            </a:pPr>
            <a:endParaRPr lang="sk-SK" sz="3600"/>
          </a:p>
        </p:txBody>
      </p:sp>
    </p:spTree>
    <p:extLst>
      <p:ext uri="{BB962C8B-B14F-4D97-AF65-F5344CB8AC3E}">
        <p14:creationId xmlns:p14="http://schemas.microsoft.com/office/powerpoint/2010/main" val="25612784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99A6B502-7892-95D7-1EDE-4F6B8D2860ED}"/>
              </a:ext>
            </a:extLst>
          </p:cNvPr>
          <p:cNvSpPr txBox="1">
            <a:spLocks noGrp="1"/>
          </p:cNvSpPr>
          <p:nvPr>
            <p:ph type="title"/>
          </p:nvPr>
        </p:nvSpPr>
        <p:spPr>
          <a:xfrm>
            <a:off x="826037" y="557186"/>
            <a:ext cx="9293614" cy="582646"/>
          </a:xfrm>
        </p:spPr>
        <p:txBody>
          <a:bodyPr/>
          <a:lstStyle/>
          <a:p>
            <a:r>
              <a:rPr lang="sk-SK">
                <a:latin typeface="Source Sans Pro"/>
                <a:ea typeface="Source Sans Pro"/>
                <a:cs typeface="Calibri"/>
              </a:rPr>
              <a:t>Alternatíva 3: schvaľovanie na úrovni RVVTI</a:t>
            </a:r>
            <a:br>
              <a:rPr lang="sk-SK">
                <a:latin typeface="Source Sans Pro" panose="020B0503030403020204" pitchFamily="34" charset="0"/>
                <a:ea typeface="Source Sans Pro" panose="020B0503030403020204" pitchFamily="34" charset="0"/>
              </a:rPr>
            </a:br>
            <a:endParaRPr lang="sk-SK">
              <a:latin typeface="Source Sans Pro" panose="020B0503030403020204" pitchFamily="34" charset="0"/>
              <a:ea typeface="Source Sans Pro" panose="020B0503030403020204" pitchFamily="34" charset="0"/>
            </a:endParaRPr>
          </a:p>
        </p:txBody>
      </p:sp>
      <p:cxnSp>
        <p:nvCxnSpPr>
          <p:cNvPr id="4" name="Rovná spojnica 3">
            <a:extLst>
              <a:ext uri="{FF2B5EF4-FFF2-40B4-BE49-F238E27FC236}">
                <a16:creationId xmlns:a16="http://schemas.microsoft.com/office/drawing/2014/main" id="{5DA39BE0-4049-136D-8C1B-D8E9F5595AE7}"/>
              </a:ext>
            </a:extLst>
          </p:cNvPr>
          <p:cNvCxnSpPr>
            <a:cxnSpLocks/>
          </p:cNvCxnSpPr>
          <p:nvPr/>
        </p:nvCxnSpPr>
        <p:spPr>
          <a:xfrm>
            <a:off x="141402" y="3237355"/>
            <a:ext cx="11830639" cy="0"/>
          </a:xfrm>
          <a:prstGeom prst="line">
            <a:avLst/>
          </a:prstGeom>
          <a:ln w="28575">
            <a:solidFill>
              <a:srgbClr val="E60600"/>
            </a:solidFill>
          </a:ln>
        </p:spPr>
        <p:style>
          <a:lnRef idx="1">
            <a:schemeClr val="accent1"/>
          </a:lnRef>
          <a:fillRef idx="0">
            <a:schemeClr val="accent1"/>
          </a:fillRef>
          <a:effectRef idx="0">
            <a:schemeClr val="accent1"/>
          </a:effectRef>
          <a:fontRef idx="minor">
            <a:schemeClr val="tx1"/>
          </a:fontRef>
        </p:style>
      </p:cxnSp>
      <p:sp>
        <p:nvSpPr>
          <p:cNvPr id="7" name="Ovál 6">
            <a:extLst>
              <a:ext uri="{FF2B5EF4-FFF2-40B4-BE49-F238E27FC236}">
                <a16:creationId xmlns:a16="http://schemas.microsoft.com/office/drawing/2014/main" id="{61C5FF93-F15A-CB9E-473B-D3908AF3AC26}"/>
              </a:ext>
            </a:extLst>
          </p:cNvPr>
          <p:cNvSpPr/>
          <p:nvPr/>
        </p:nvSpPr>
        <p:spPr>
          <a:xfrm>
            <a:off x="316724" y="3121927"/>
            <a:ext cx="252000" cy="252000"/>
          </a:xfrm>
          <a:prstGeom prst="ellipse">
            <a:avLst/>
          </a:prstGeom>
          <a:solidFill>
            <a:srgbClr val="1E22AA"/>
          </a:solidFill>
          <a:ln>
            <a:solidFill>
              <a:srgbClr val="1E22A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4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 name="Ovál 8">
            <a:extLst>
              <a:ext uri="{FF2B5EF4-FFF2-40B4-BE49-F238E27FC236}">
                <a16:creationId xmlns:a16="http://schemas.microsoft.com/office/drawing/2014/main" id="{9D9F2D5C-A8C9-4C62-34A2-2EBD6DC04BF5}"/>
              </a:ext>
            </a:extLst>
          </p:cNvPr>
          <p:cNvSpPr/>
          <p:nvPr/>
        </p:nvSpPr>
        <p:spPr>
          <a:xfrm>
            <a:off x="7572606" y="3140726"/>
            <a:ext cx="252000" cy="252000"/>
          </a:xfrm>
          <a:prstGeom prst="ellipse">
            <a:avLst/>
          </a:prstGeom>
          <a:solidFill>
            <a:srgbClr val="1E22AA"/>
          </a:solidFill>
          <a:ln>
            <a:solidFill>
              <a:srgbClr val="1E22A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4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 name="Ovál 9">
            <a:extLst>
              <a:ext uri="{FF2B5EF4-FFF2-40B4-BE49-F238E27FC236}">
                <a16:creationId xmlns:a16="http://schemas.microsoft.com/office/drawing/2014/main" id="{309952E4-0C19-2D98-E510-19D7381FB963}"/>
              </a:ext>
            </a:extLst>
          </p:cNvPr>
          <p:cNvSpPr/>
          <p:nvPr/>
        </p:nvSpPr>
        <p:spPr>
          <a:xfrm>
            <a:off x="4228683" y="3118830"/>
            <a:ext cx="252000" cy="252000"/>
          </a:xfrm>
          <a:prstGeom prst="ellipse">
            <a:avLst/>
          </a:prstGeom>
          <a:solidFill>
            <a:srgbClr val="1E22AA"/>
          </a:solidFill>
          <a:ln>
            <a:solidFill>
              <a:srgbClr val="1E22A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4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1" name="Ovál 10">
            <a:extLst>
              <a:ext uri="{FF2B5EF4-FFF2-40B4-BE49-F238E27FC236}">
                <a16:creationId xmlns:a16="http://schemas.microsoft.com/office/drawing/2014/main" id="{271E307D-4C82-14CF-45D3-AA5D7571F05A}"/>
              </a:ext>
            </a:extLst>
          </p:cNvPr>
          <p:cNvSpPr/>
          <p:nvPr/>
        </p:nvSpPr>
        <p:spPr>
          <a:xfrm>
            <a:off x="1438947" y="3111163"/>
            <a:ext cx="252000" cy="252000"/>
          </a:xfrm>
          <a:prstGeom prst="ellipse">
            <a:avLst/>
          </a:prstGeom>
          <a:solidFill>
            <a:srgbClr val="1E22AA"/>
          </a:solidFill>
          <a:ln>
            <a:solidFill>
              <a:srgbClr val="1E22A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4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 name="Ovál 11">
            <a:extLst>
              <a:ext uri="{FF2B5EF4-FFF2-40B4-BE49-F238E27FC236}">
                <a16:creationId xmlns:a16="http://schemas.microsoft.com/office/drawing/2014/main" id="{A0062979-119D-26E0-133A-7DEF0C559F3D}"/>
              </a:ext>
            </a:extLst>
          </p:cNvPr>
          <p:cNvSpPr/>
          <p:nvPr/>
        </p:nvSpPr>
        <p:spPr>
          <a:xfrm>
            <a:off x="2717006" y="3124225"/>
            <a:ext cx="252000" cy="252000"/>
          </a:xfrm>
          <a:prstGeom prst="ellipse">
            <a:avLst/>
          </a:prstGeom>
          <a:solidFill>
            <a:srgbClr val="1E22AA"/>
          </a:solidFill>
          <a:ln>
            <a:solidFill>
              <a:srgbClr val="1E22A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4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Ovál 12">
            <a:extLst>
              <a:ext uri="{FF2B5EF4-FFF2-40B4-BE49-F238E27FC236}">
                <a16:creationId xmlns:a16="http://schemas.microsoft.com/office/drawing/2014/main" id="{6068E50E-454E-23B5-C12C-78BFB9A81AE0}"/>
              </a:ext>
            </a:extLst>
          </p:cNvPr>
          <p:cNvSpPr/>
          <p:nvPr/>
        </p:nvSpPr>
        <p:spPr>
          <a:xfrm>
            <a:off x="5573512" y="3118830"/>
            <a:ext cx="252000" cy="252000"/>
          </a:xfrm>
          <a:prstGeom prst="ellipse">
            <a:avLst/>
          </a:prstGeom>
          <a:solidFill>
            <a:srgbClr val="1E22AA"/>
          </a:solidFill>
          <a:ln>
            <a:solidFill>
              <a:srgbClr val="1E22A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4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9" name="BlokTextu 18">
            <a:extLst>
              <a:ext uri="{FF2B5EF4-FFF2-40B4-BE49-F238E27FC236}">
                <a16:creationId xmlns:a16="http://schemas.microsoft.com/office/drawing/2014/main" id="{0E43DEED-51F4-950B-48A7-9751C9E4FF35}"/>
              </a:ext>
            </a:extLst>
          </p:cNvPr>
          <p:cNvSpPr txBox="1"/>
          <p:nvPr/>
        </p:nvSpPr>
        <p:spPr>
          <a:xfrm>
            <a:off x="-518943" y="1742336"/>
            <a:ext cx="3243252" cy="1161472"/>
          </a:xfrm>
          <a:prstGeom prst="rect">
            <a:avLst/>
          </a:prstGeom>
          <a:noFill/>
          <a:ln cap="flat">
            <a:noFill/>
          </a:ln>
        </p:spPr>
        <p:txBody>
          <a:bodyPr vert="horz" wrap="square" lIns="91440" tIns="45720" rIns="91440" bIns="45720" anchor="t" anchorCtr="0" compatLnSpc="1">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sz="1800" b="0" i="0" u="none" strike="noStrike" kern="0" cap="none" spc="0" baseline="0">
                <a:solidFill>
                  <a:srgbClr val="000000"/>
                </a:solidFill>
                <a:uFillTx/>
              </a:defRPr>
            </a:pPr>
            <a:r>
              <a:rPr kumimoji="0" lang="sk-SK" sz="1600" b="0" i="0" u="none" strike="noStrike" kern="0" cap="none" spc="0" normalizeH="0" baseline="0" noProof="0">
                <a:ln>
                  <a:noFill/>
                </a:ln>
                <a:solidFill>
                  <a:srgbClr val="000000"/>
                </a:solidFill>
                <a:effectLst/>
                <a:uLnTx/>
                <a:uFillTx/>
                <a:latin typeface="Source Sans Pro" pitchFamily="34"/>
                <a:ea typeface="Source Sans Pro" pitchFamily="34"/>
                <a:cs typeface="+mn-cs"/>
              </a:rPr>
              <a:t>Interné </a:t>
            </a:r>
            <a:br>
              <a:rPr kumimoji="0" lang="sk-SK" sz="1600" b="0" i="0" u="none" strike="noStrike" kern="0" cap="none" spc="0" normalizeH="0" baseline="0" noProof="0">
                <a:ln>
                  <a:noFill/>
                </a:ln>
                <a:solidFill>
                  <a:srgbClr val="000000"/>
                </a:solidFill>
                <a:effectLst/>
                <a:uLnTx/>
                <a:uFillTx/>
                <a:latin typeface="Source Sans Pro" pitchFamily="34"/>
                <a:ea typeface="Source Sans Pro" pitchFamily="34"/>
                <a:cs typeface="+mn-cs"/>
              </a:rPr>
            </a:br>
            <a:r>
              <a:rPr kumimoji="0" lang="sk-SK" sz="1600" b="0" i="0" u="none" strike="noStrike" kern="0" cap="none" spc="0" normalizeH="0" baseline="0" noProof="0" err="1">
                <a:ln>
                  <a:noFill/>
                </a:ln>
                <a:solidFill>
                  <a:srgbClr val="000000"/>
                </a:solidFill>
                <a:effectLst/>
                <a:uLnTx/>
                <a:uFillTx/>
                <a:latin typeface="Source Sans Pro" pitchFamily="34"/>
                <a:ea typeface="Source Sans Pro" pitchFamily="34"/>
                <a:cs typeface="+mn-cs"/>
              </a:rPr>
              <a:t>prip</a:t>
            </a:r>
            <a:r>
              <a:rPr kumimoji="0" lang="sk-SK" sz="1600" b="0" i="0" u="none" strike="noStrike" kern="0" cap="none" spc="0" normalizeH="0" baseline="0" noProof="0">
                <a:ln>
                  <a:noFill/>
                </a:ln>
                <a:solidFill>
                  <a:srgbClr val="000000"/>
                </a:solidFill>
                <a:effectLst/>
                <a:uLnTx/>
                <a:uFillTx/>
                <a:latin typeface="Source Sans Pro" pitchFamily="34"/>
                <a:ea typeface="Source Sans Pro" pitchFamily="34"/>
                <a:cs typeface="+mn-cs"/>
              </a:rPr>
              <a:t>. konanie (IPK)</a:t>
            </a:r>
          </a:p>
          <a:p>
            <a:pPr marL="0" marR="0" lvl="0" indent="0" algn="ctr" defTabSz="914400" rtl="0" eaLnBrk="1" fontAlgn="auto" latinLnBrk="0" hangingPunct="1">
              <a:lnSpc>
                <a:spcPct val="150000"/>
              </a:lnSpc>
              <a:spcBef>
                <a:spcPts val="0"/>
              </a:spcBef>
              <a:spcAft>
                <a:spcPts val="0"/>
              </a:spcAft>
              <a:buClrTx/>
              <a:buSzTx/>
              <a:buFontTx/>
              <a:buNone/>
              <a:tabLst/>
              <a:defRPr sz="1800" b="0" i="0" u="none" strike="noStrike" kern="0" cap="none" spc="0" baseline="0">
                <a:solidFill>
                  <a:srgbClr val="000000"/>
                </a:solidFill>
                <a:uFillTx/>
              </a:defRPr>
            </a:pPr>
            <a:r>
              <a:rPr kumimoji="0" lang="sk-SK" sz="1600" b="0" i="0" u="none" strike="noStrike" kern="0" cap="none" spc="0" normalizeH="0" baseline="0" noProof="0">
                <a:ln>
                  <a:noFill/>
                </a:ln>
                <a:solidFill>
                  <a:srgbClr val="00C5DB"/>
                </a:solidFill>
                <a:effectLst/>
                <a:uLnTx/>
                <a:uFillTx/>
                <a:latin typeface="Source Sans Pro" pitchFamily="34"/>
                <a:ea typeface="Source Sans Pro" pitchFamily="34"/>
                <a:cs typeface="+mn-cs"/>
              </a:rPr>
              <a:t>16 – 20. 09. 2024</a:t>
            </a:r>
            <a:r>
              <a:rPr kumimoji="0" lang="en-GB" sz="1600" b="0" i="0" u="none" strike="noStrike" kern="0" cap="none" spc="0" normalizeH="0" baseline="0" noProof="0">
                <a:ln>
                  <a:noFill/>
                </a:ln>
                <a:solidFill>
                  <a:srgbClr val="00C5DB"/>
                </a:solidFill>
                <a:effectLst/>
                <a:uLnTx/>
                <a:uFillTx/>
                <a:latin typeface="Source Sans Pro" pitchFamily="34"/>
                <a:ea typeface="Source Sans Pro" pitchFamily="34"/>
                <a:cs typeface="+mn-cs"/>
              </a:rPr>
              <a:t> </a:t>
            </a:r>
            <a:endParaRPr kumimoji="0" lang="sk-SK" sz="1600" b="0" i="0" u="none" strike="noStrike" kern="1200" cap="none" spc="0" normalizeH="0" baseline="0" noProof="0">
              <a:ln>
                <a:noFill/>
              </a:ln>
              <a:solidFill>
                <a:srgbClr val="00C5DB"/>
              </a:solidFill>
              <a:effectLst/>
              <a:uLnTx/>
              <a:uFillTx/>
              <a:latin typeface="Source Sans Pro" pitchFamily="34"/>
              <a:ea typeface="Source Sans Pro" pitchFamily="34"/>
              <a:cs typeface="+mn-cs"/>
            </a:endParaRPr>
          </a:p>
        </p:txBody>
      </p:sp>
      <p:sp>
        <p:nvSpPr>
          <p:cNvPr id="22" name="BlokTextu 21">
            <a:extLst>
              <a:ext uri="{FF2B5EF4-FFF2-40B4-BE49-F238E27FC236}">
                <a16:creationId xmlns:a16="http://schemas.microsoft.com/office/drawing/2014/main" id="{BDC0B8FD-3294-2116-677D-C036379D648E}"/>
              </a:ext>
            </a:extLst>
          </p:cNvPr>
          <p:cNvSpPr txBox="1"/>
          <p:nvPr/>
        </p:nvSpPr>
        <p:spPr>
          <a:xfrm>
            <a:off x="1041935" y="3526432"/>
            <a:ext cx="2358920" cy="1161472"/>
          </a:xfrm>
          <a:prstGeom prst="rect">
            <a:avLst/>
          </a:prstGeom>
          <a:noFill/>
          <a:ln cap="flat">
            <a:noFill/>
          </a:ln>
        </p:spPr>
        <p:txBody>
          <a:bodyPr vert="horz" wrap="square" lIns="91440" tIns="45720" rIns="91440" bIns="45720" anchor="t" anchorCtr="0" compatLnSpc="1">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sz="1800" b="0" i="0" u="none" strike="noStrike" kern="0" cap="none" spc="0" baseline="0">
                <a:solidFill>
                  <a:srgbClr val="000000"/>
                </a:solidFill>
                <a:uFillTx/>
              </a:defRPr>
            </a:pPr>
            <a:r>
              <a:rPr kumimoji="0" lang="sk-SK" sz="1600" b="0" i="0" u="none" strike="noStrike" kern="0" cap="none" spc="0" normalizeH="0" baseline="0" noProof="0">
                <a:ln>
                  <a:noFill/>
                </a:ln>
                <a:solidFill>
                  <a:srgbClr val="000000"/>
                </a:solidFill>
                <a:effectLst/>
                <a:uLnTx/>
                <a:uFillTx/>
                <a:latin typeface="Source Sans Pro" pitchFamily="34"/>
                <a:ea typeface="Source Sans Pro" pitchFamily="34"/>
                <a:cs typeface="+mn-cs"/>
              </a:rPr>
              <a:t>Vysporiadanie sa s pripomienkami z IPK</a:t>
            </a:r>
          </a:p>
          <a:p>
            <a:pPr marL="0" marR="0" lvl="0" indent="0" algn="ctr" defTabSz="914400" rtl="0" eaLnBrk="1" fontAlgn="auto" latinLnBrk="0" hangingPunct="1">
              <a:lnSpc>
                <a:spcPct val="150000"/>
              </a:lnSpc>
              <a:spcBef>
                <a:spcPts val="0"/>
              </a:spcBef>
              <a:spcAft>
                <a:spcPts val="0"/>
              </a:spcAft>
              <a:buClrTx/>
              <a:buSzTx/>
              <a:buFontTx/>
              <a:buNone/>
              <a:tabLst/>
              <a:defRPr sz="1800" b="0" i="0" u="none" strike="noStrike" kern="0" cap="none" spc="0" baseline="0">
                <a:solidFill>
                  <a:srgbClr val="000000"/>
                </a:solidFill>
                <a:uFillTx/>
              </a:defRPr>
            </a:pPr>
            <a:r>
              <a:rPr kumimoji="0" lang="sk-SK" sz="1600" b="0" i="0" u="none" strike="noStrike" kern="0" cap="none" spc="0" normalizeH="0" baseline="0" noProof="0">
                <a:ln>
                  <a:noFill/>
                </a:ln>
                <a:solidFill>
                  <a:srgbClr val="00C5DB"/>
                </a:solidFill>
                <a:effectLst/>
                <a:uLnTx/>
                <a:uFillTx/>
                <a:latin typeface="Source Sans Pro" pitchFamily="34"/>
                <a:ea typeface="Source Sans Pro" pitchFamily="34"/>
                <a:cs typeface="+mn-cs"/>
              </a:rPr>
              <a:t>23 – 27. 09. 2024</a:t>
            </a:r>
            <a:r>
              <a:rPr kumimoji="0" lang="en-GB" sz="1600" b="0" i="0" u="none" strike="noStrike" kern="0" cap="none" spc="0" normalizeH="0" baseline="0" noProof="0">
                <a:ln>
                  <a:noFill/>
                </a:ln>
                <a:solidFill>
                  <a:srgbClr val="00C5DB"/>
                </a:solidFill>
                <a:effectLst/>
                <a:uLnTx/>
                <a:uFillTx/>
                <a:latin typeface="Source Sans Pro" pitchFamily="34"/>
                <a:ea typeface="Source Sans Pro" pitchFamily="34"/>
                <a:cs typeface="+mn-cs"/>
              </a:rPr>
              <a:t> </a:t>
            </a:r>
            <a:endParaRPr kumimoji="0" lang="sk-SK" sz="1600" b="0" i="0" u="none" strike="noStrike" kern="1200" cap="none" spc="0" normalizeH="0" baseline="0" noProof="0">
              <a:ln>
                <a:noFill/>
              </a:ln>
              <a:solidFill>
                <a:srgbClr val="00C5DB"/>
              </a:solidFill>
              <a:effectLst/>
              <a:uLnTx/>
              <a:uFillTx/>
              <a:latin typeface="Source Sans Pro" pitchFamily="34"/>
              <a:ea typeface="Source Sans Pro" pitchFamily="34"/>
              <a:cs typeface="+mn-cs"/>
            </a:endParaRPr>
          </a:p>
        </p:txBody>
      </p:sp>
      <p:sp>
        <p:nvSpPr>
          <p:cNvPr id="23" name="BlokTextu 22">
            <a:extLst>
              <a:ext uri="{FF2B5EF4-FFF2-40B4-BE49-F238E27FC236}">
                <a16:creationId xmlns:a16="http://schemas.microsoft.com/office/drawing/2014/main" id="{ED865C73-7A4B-6032-3106-84F74150496D}"/>
              </a:ext>
            </a:extLst>
          </p:cNvPr>
          <p:cNvSpPr txBox="1"/>
          <p:nvPr/>
        </p:nvSpPr>
        <p:spPr>
          <a:xfrm>
            <a:off x="2128897" y="1744129"/>
            <a:ext cx="3131645" cy="1161472"/>
          </a:xfrm>
          <a:prstGeom prst="rect">
            <a:avLst/>
          </a:prstGeom>
          <a:noFill/>
          <a:ln cap="flat">
            <a:noFill/>
          </a:ln>
        </p:spPr>
        <p:txBody>
          <a:bodyPr vert="horz" wrap="square" lIns="91440" tIns="45720" rIns="91440" bIns="45720" anchor="t" anchorCtr="0" compatLnSpc="1">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sz="1800" b="0" i="0" u="none" strike="noStrike" kern="0" cap="none" spc="0" baseline="0">
                <a:solidFill>
                  <a:srgbClr val="000000"/>
                </a:solidFill>
                <a:uFillTx/>
              </a:defRPr>
            </a:pPr>
            <a:r>
              <a:rPr kumimoji="0" lang="sk-SK" sz="1600" b="0" i="0" u="none" strike="noStrike" kern="0" cap="none" spc="0" normalizeH="0" baseline="0" noProof="0">
                <a:ln>
                  <a:noFill/>
                </a:ln>
                <a:solidFill>
                  <a:srgbClr val="000000"/>
                </a:solidFill>
                <a:effectLst/>
                <a:uLnTx/>
                <a:uFillTx/>
                <a:latin typeface="Source Sans Pro" pitchFamily="34"/>
                <a:ea typeface="Source Sans Pro" pitchFamily="34"/>
                <a:cs typeface="+mn-cs"/>
              </a:rPr>
              <a:t>Predbežné </a:t>
            </a:r>
            <a:br>
              <a:rPr kumimoji="0" lang="sk-SK" sz="1600" b="0" i="0" u="none" strike="noStrike" kern="0" cap="none" spc="0" normalizeH="0" baseline="0" noProof="0">
                <a:ln>
                  <a:noFill/>
                </a:ln>
                <a:solidFill>
                  <a:srgbClr val="000000"/>
                </a:solidFill>
                <a:effectLst/>
                <a:uLnTx/>
                <a:uFillTx/>
                <a:latin typeface="Source Sans Pro" pitchFamily="34"/>
                <a:ea typeface="Source Sans Pro" pitchFamily="34"/>
                <a:cs typeface="+mn-cs"/>
              </a:rPr>
            </a:br>
            <a:r>
              <a:rPr kumimoji="0" lang="sk-SK" sz="1600" b="0" i="0" u="none" strike="noStrike" kern="0" cap="none" spc="0" normalizeH="0" baseline="0" noProof="0" err="1">
                <a:ln>
                  <a:noFill/>
                </a:ln>
                <a:solidFill>
                  <a:srgbClr val="000000"/>
                </a:solidFill>
                <a:effectLst/>
                <a:uLnTx/>
                <a:uFillTx/>
                <a:latin typeface="Source Sans Pro" pitchFamily="34"/>
                <a:ea typeface="Source Sans Pro" pitchFamily="34"/>
                <a:cs typeface="+mn-cs"/>
              </a:rPr>
              <a:t>prip</a:t>
            </a:r>
            <a:r>
              <a:rPr kumimoji="0" lang="sk-SK" sz="1600" b="0" i="0" u="none" strike="noStrike" kern="0" cap="none" spc="0" normalizeH="0" baseline="0" noProof="0">
                <a:ln>
                  <a:noFill/>
                </a:ln>
                <a:solidFill>
                  <a:srgbClr val="000000"/>
                </a:solidFill>
                <a:effectLst/>
                <a:uLnTx/>
                <a:uFillTx/>
                <a:latin typeface="Source Sans Pro" pitchFamily="34"/>
                <a:ea typeface="Source Sans Pro" pitchFamily="34"/>
                <a:cs typeface="+mn-cs"/>
              </a:rPr>
              <a:t>. konanie (PPK)</a:t>
            </a:r>
          </a:p>
          <a:p>
            <a:pPr marL="0" marR="0" lvl="0" indent="0" algn="ctr" defTabSz="914400" rtl="0" eaLnBrk="1" fontAlgn="auto" latinLnBrk="0" hangingPunct="1">
              <a:lnSpc>
                <a:spcPct val="150000"/>
              </a:lnSpc>
              <a:spcBef>
                <a:spcPts val="0"/>
              </a:spcBef>
              <a:spcAft>
                <a:spcPts val="0"/>
              </a:spcAft>
              <a:buClrTx/>
              <a:buSzTx/>
              <a:buFontTx/>
              <a:buNone/>
              <a:tabLst/>
              <a:defRPr sz="1800" b="0" i="0" u="none" strike="noStrike" kern="0" cap="none" spc="0" baseline="0">
                <a:solidFill>
                  <a:srgbClr val="000000"/>
                </a:solidFill>
                <a:uFillTx/>
              </a:defRPr>
            </a:pPr>
            <a:r>
              <a:rPr kumimoji="0" lang="sk-SK" sz="1600" b="0" i="0" u="none" strike="noStrike" kern="0" cap="none" spc="0" normalizeH="0" baseline="0" noProof="0">
                <a:ln>
                  <a:noFill/>
                </a:ln>
                <a:solidFill>
                  <a:srgbClr val="00C5DB"/>
                </a:solidFill>
                <a:effectLst/>
                <a:uLnTx/>
                <a:uFillTx/>
                <a:latin typeface="Source Sans Pro" pitchFamily="34"/>
                <a:ea typeface="Source Sans Pro" pitchFamily="34"/>
                <a:cs typeface="+mn-cs"/>
              </a:rPr>
              <a:t>30. 09. – 08. 10. 2024</a:t>
            </a:r>
            <a:endParaRPr kumimoji="0" lang="sk-SK" sz="1600" b="0" i="0" u="none" strike="noStrike" kern="1200" cap="none" spc="0" normalizeH="0" baseline="0" noProof="0">
              <a:ln>
                <a:noFill/>
              </a:ln>
              <a:solidFill>
                <a:srgbClr val="00C5DB"/>
              </a:solidFill>
              <a:effectLst/>
              <a:uLnTx/>
              <a:uFillTx/>
              <a:latin typeface="Source Sans Pro" pitchFamily="34"/>
              <a:ea typeface="Source Sans Pro" pitchFamily="34"/>
              <a:cs typeface="+mn-cs"/>
            </a:endParaRPr>
          </a:p>
        </p:txBody>
      </p:sp>
      <p:sp>
        <p:nvSpPr>
          <p:cNvPr id="27" name="BlokTextu 26">
            <a:extLst>
              <a:ext uri="{FF2B5EF4-FFF2-40B4-BE49-F238E27FC236}">
                <a16:creationId xmlns:a16="http://schemas.microsoft.com/office/drawing/2014/main" id="{897B7F4C-356C-0C58-A615-D27BF20ADE86}"/>
              </a:ext>
            </a:extLst>
          </p:cNvPr>
          <p:cNvSpPr txBox="1"/>
          <p:nvPr/>
        </p:nvSpPr>
        <p:spPr>
          <a:xfrm>
            <a:off x="5595044" y="1793821"/>
            <a:ext cx="2358920" cy="1161472"/>
          </a:xfrm>
          <a:prstGeom prst="rect">
            <a:avLst/>
          </a:prstGeom>
          <a:noFill/>
          <a:ln cap="flat">
            <a:noFill/>
          </a:ln>
        </p:spPr>
        <p:txBody>
          <a:bodyPr vert="horz" wrap="square" lIns="91440" tIns="45720" rIns="91440" bIns="45720" anchor="t" anchorCtr="0" compatLnSpc="1">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sz="1800" b="0" i="0" u="none" strike="noStrike" kern="0" cap="none" spc="0" baseline="0">
                <a:solidFill>
                  <a:srgbClr val="000000"/>
                </a:solidFill>
                <a:uFillTx/>
              </a:defRPr>
            </a:pPr>
            <a:r>
              <a:rPr kumimoji="0" lang="sk-SK" sz="1600" b="0" i="0" u="none" strike="noStrike" kern="0" cap="none" spc="0" normalizeH="0" baseline="0" noProof="0">
                <a:ln>
                  <a:noFill/>
                </a:ln>
                <a:solidFill>
                  <a:srgbClr val="000000"/>
                </a:solidFill>
                <a:effectLst/>
                <a:uLnTx/>
                <a:uFillTx/>
                <a:latin typeface="Source Sans Pro" pitchFamily="34"/>
                <a:ea typeface="Source Sans Pro" pitchFamily="34"/>
                <a:cs typeface="+mn-cs"/>
              </a:rPr>
              <a:t>Medzirezortné </a:t>
            </a:r>
            <a:br>
              <a:rPr kumimoji="0" lang="sk-SK" sz="1600" b="0" i="0" u="none" strike="noStrike" kern="0" cap="none" spc="0" normalizeH="0" baseline="0" noProof="0">
                <a:ln>
                  <a:noFill/>
                </a:ln>
                <a:solidFill>
                  <a:srgbClr val="000000"/>
                </a:solidFill>
                <a:effectLst/>
                <a:uLnTx/>
                <a:uFillTx/>
                <a:latin typeface="Source Sans Pro" pitchFamily="34"/>
                <a:ea typeface="Source Sans Pro" pitchFamily="34"/>
                <a:cs typeface="+mn-cs"/>
              </a:rPr>
            </a:br>
            <a:r>
              <a:rPr kumimoji="0" lang="sk-SK" sz="1600" b="0" i="0" u="none" strike="noStrike" kern="0" cap="none" spc="0" normalizeH="0" baseline="0" noProof="0" err="1">
                <a:ln>
                  <a:noFill/>
                </a:ln>
                <a:solidFill>
                  <a:srgbClr val="000000"/>
                </a:solidFill>
                <a:effectLst/>
                <a:uLnTx/>
                <a:uFillTx/>
                <a:latin typeface="Source Sans Pro" pitchFamily="34"/>
                <a:ea typeface="Source Sans Pro" pitchFamily="34"/>
                <a:cs typeface="+mn-cs"/>
              </a:rPr>
              <a:t>prip</a:t>
            </a:r>
            <a:r>
              <a:rPr kumimoji="0" lang="sk-SK" sz="1600" b="0" i="0" u="none" strike="noStrike" kern="0" cap="none" spc="0" normalizeH="0" baseline="0" noProof="0">
                <a:ln>
                  <a:noFill/>
                </a:ln>
                <a:solidFill>
                  <a:srgbClr val="000000"/>
                </a:solidFill>
                <a:effectLst/>
                <a:uLnTx/>
                <a:uFillTx/>
                <a:latin typeface="Source Sans Pro" pitchFamily="34"/>
                <a:ea typeface="Source Sans Pro" pitchFamily="34"/>
                <a:cs typeface="+mn-cs"/>
              </a:rPr>
              <a:t>. konanie (MPK) </a:t>
            </a:r>
          </a:p>
          <a:p>
            <a:pPr marL="0" marR="0" lvl="0" indent="0" algn="ctr" defTabSz="914400" rtl="0" eaLnBrk="1" fontAlgn="auto" latinLnBrk="0" hangingPunct="1">
              <a:lnSpc>
                <a:spcPct val="150000"/>
              </a:lnSpc>
              <a:spcBef>
                <a:spcPts val="0"/>
              </a:spcBef>
              <a:spcAft>
                <a:spcPts val="0"/>
              </a:spcAft>
              <a:buClrTx/>
              <a:buSzTx/>
              <a:buFontTx/>
              <a:buNone/>
              <a:tabLst/>
              <a:defRPr sz="1800" b="0" i="0" u="none" strike="noStrike" kern="0" cap="none" spc="0" baseline="0">
                <a:solidFill>
                  <a:srgbClr val="000000"/>
                </a:solidFill>
                <a:uFillTx/>
              </a:defRPr>
            </a:pPr>
            <a:r>
              <a:rPr kumimoji="0" lang="sk-SK" sz="1600" b="0" i="0" u="none" strike="noStrike" kern="0" cap="none" spc="0" normalizeH="0" baseline="0" noProof="0">
                <a:ln>
                  <a:noFill/>
                </a:ln>
                <a:solidFill>
                  <a:srgbClr val="00C5DB"/>
                </a:solidFill>
                <a:effectLst/>
                <a:uLnTx/>
                <a:uFillTx/>
                <a:latin typeface="Source Sans Pro" pitchFamily="34"/>
                <a:ea typeface="Source Sans Pro" pitchFamily="34"/>
                <a:cs typeface="+mn-cs"/>
              </a:rPr>
              <a:t>16 – 29. 10. 2024</a:t>
            </a:r>
            <a:endParaRPr kumimoji="0" lang="sk-SK" sz="1600" b="0" i="0" u="none" strike="noStrike" kern="1200" cap="none" spc="0" normalizeH="0" baseline="0" noProof="0">
              <a:ln>
                <a:noFill/>
              </a:ln>
              <a:solidFill>
                <a:srgbClr val="00C5DB"/>
              </a:solidFill>
              <a:effectLst/>
              <a:uLnTx/>
              <a:uFillTx/>
              <a:latin typeface="Source Sans Pro" pitchFamily="34"/>
              <a:ea typeface="Source Sans Pro" pitchFamily="34"/>
              <a:cs typeface="+mn-cs"/>
            </a:endParaRPr>
          </a:p>
        </p:txBody>
      </p:sp>
      <p:sp>
        <p:nvSpPr>
          <p:cNvPr id="29" name="BlokTextu 28">
            <a:extLst>
              <a:ext uri="{FF2B5EF4-FFF2-40B4-BE49-F238E27FC236}">
                <a16:creationId xmlns:a16="http://schemas.microsoft.com/office/drawing/2014/main" id="{24A9DF0A-AB75-4D7D-E21C-E21A0095F81A}"/>
              </a:ext>
            </a:extLst>
          </p:cNvPr>
          <p:cNvSpPr txBox="1"/>
          <p:nvPr/>
        </p:nvSpPr>
        <p:spPr>
          <a:xfrm>
            <a:off x="9002486" y="1820978"/>
            <a:ext cx="2358920" cy="1161472"/>
          </a:xfrm>
          <a:prstGeom prst="rect">
            <a:avLst/>
          </a:prstGeom>
          <a:noFill/>
          <a:ln cap="flat">
            <a:noFill/>
          </a:ln>
        </p:spPr>
        <p:txBody>
          <a:bodyPr vert="horz" wrap="square" lIns="91440" tIns="45720" rIns="91440" bIns="45720" anchor="t" anchorCtr="0" compatLnSpc="1">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sz="1800" b="0" i="0" u="none" strike="noStrike" kern="0" cap="none" spc="0" baseline="0">
                <a:solidFill>
                  <a:srgbClr val="000000"/>
                </a:solidFill>
                <a:uFillTx/>
              </a:defRPr>
            </a:pPr>
            <a:r>
              <a:rPr kumimoji="0" lang="sk-SK" sz="1600" b="0" i="0" u="none" strike="noStrike" kern="0" cap="none" spc="0" normalizeH="0" baseline="0" noProof="0">
                <a:ln>
                  <a:noFill/>
                </a:ln>
                <a:solidFill>
                  <a:srgbClr val="000000"/>
                </a:solidFill>
                <a:effectLst/>
                <a:uLnTx/>
                <a:uFillTx/>
                <a:latin typeface="Source Sans Pro" pitchFamily="34"/>
                <a:ea typeface="Source Sans Pro" pitchFamily="34"/>
                <a:cs typeface="+mn-cs"/>
              </a:rPr>
              <a:t>Zasadnutie</a:t>
            </a:r>
            <a:br>
              <a:rPr kumimoji="0" lang="sk-SK" sz="1600" b="0" i="0" u="none" strike="noStrike" kern="0" cap="none" spc="0" normalizeH="0" baseline="0" noProof="0">
                <a:ln>
                  <a:noFill/>
                </a:ln>
                <a:solidFill>
                  <a:srgbClr val="000000"/>
                </a:solidFill>
                <a:effectLst/>
                <a:uLnTx/>
                <a:uFillTx/>
                <a:latin typeface="Source Sans Pro" pitchFamily="34"/>
                <a:ea typeface="Source Sans Pro" pitchFamily="34"/>
                <a:cs typeface="+mn-cs"/>
              </a:rPr>
            </a:br>
            <a:r>
              <a:rPr kumimoji="0" lang="sk-SK" sz="1600" b="0" i="0" u="none" strike="noStrike" kern="0" cap="none" spc="0" normalizeH="0" baseline="0" noProof="0">
                <a:ln>
                  <a:noFill/>
                </a:ln>
                <a:solidFill>
                  <a:srgbClr val="000000"/>
                </a:solidFill>
                <a:effectLst/>
                <a:uLnTx/>
                <a:uFillTx/>
                <a:latin typeface="Source Sans Pro" pitchFamily="34"/>
                <a:ea typeface="Source Sans Pro" pitchFamily="34"/>
                <a:cs typeface="+mn-cs"/>
              </a:rPr>
              <a:t>KP RVVTI</a:t>
            </a:r>
          </a:p>
          <a:p>
            <a:pPr marL="0" marR="0" lvl="0" indent="0" algn="ctr" defTabSz="914400" rtl="0" eaLnBrk="1" fontAlgn="auto" latinLnBrk="0" hangingPunct="1">
              <a:lnSpc>
                <a:spcPct val="150000"/>
              </a:lnSpc>
              <a:spcBef>
                <a:spcPts val="0"/>
              </a:spcBef>
              <a:spcAft>
                <a:spcPts val="0"/>
              </a:spcAft>
              <a:buClrTx/>
              <a:buSzTx/>
              <a:buFontTx/>
              <a:buNone/>
              <a:tabLst/>
              <a:defRPr sz="1800" b="0" i="0" u="none" strike="noStrike" kern="0" cap="none" spc="0" baseline="0">
                <a:solidFill>
                  <a:srgbClr val="000000"/>
                </a:solidFill>
                <a:uFillTx/>
              </a:defRPr>
            </a:pPr>
            <a:r>
              <a:rPr kumimoji="0" lang="sk-SK" sz="1600" b="0" i="0" u="none" strike="noStrike" kern="0" cap="none" spc="0" normalizeH="0" baseline="0" noProof="0">
                <a:ln>
                  <a:noFill/>
                </a:ln>
                <a:solidFill>
                  <a:srgbClr val="00C5DB"/>
                </a:solidFill>
                <a:effectLst/>
                <a:uLnTx/>
                <a:uFillTx/>
                <a:latin typeface="Source Sans Pro" pitchFamily="34"/>
                <a:ea typeface="Source Sans Pro" pitchFamily="34"/>
                <a:cs typeface="+mn-cs"/>
              </a:rPr>
              <a:t>12. 11. 2024</a:t>
            </a:r>
            <a:r>
              <a:rPr kumimoji="0" lang="en-GB" sz="1600" b="0" i="0" u="none" strike="noStrike" kern="0" cap="none" spc="0" normalizeH="0" baseline="0" noProof="0">
                <a:ln>
                  <a:noFill/>
                </a:ln>
                <a:solidFill>
                  <a:srgbClr val="00C5DB"/>
                </a:solidFill>
                <a:effectLst/>
                <a:uLnTx/>
                <a:uFillTx/>
                <a:latin typeface="Source Sans Pro" pitchFamily="34"/>
                <a:ea typeface="Source Sans Pro" pitchFamily="34"/>
                <a:cs typeface="+mn-cs"/>
              </a:rPr>
              <a:t> </a:t>
            </a:r>
            <a:endParaRPr kumimoji="0" lang="sk-SK" sz="1600" b="0" i="0" u="none" strike="noStrike" kern="1200" cap="none" spc="0" normalizeH="0" baseline="0" noProof="0">
              <a:ln>
                <a:noFill/>
              </a:ln>
              <a:solidFill>
                <a:srgbClr val="00C5DB"/>
              </a:solidFill>
              <a:effectLst/>
              <a:uLnTx/>
              <a:uFillTx/>
              <a:latin typeface="Source Sans Pro" pitchFamily="34"/>
              <a:ea typeface="Source Sans Pro" pitchFamily="34"/>
              <a:cs typeface="+mn-cs"/>
            </a:endParaRPr>
          </a:p>
        </p:txBody>
      </p:sp>
      <p:sp>
        <p:nvSpPr>
          <p:cNvPr id="86" name="BlokTextu 85">
            <a:extLst>
              <a:ext uri="{FF2B5EF4-FFF2-40B4-BE49-F238E27FC236}">
                <a16:creationId xmlns:a16="http://schemas.microsoft.com/office/drawing/2014/main" id="{E6DA9983-6AE2-B4DD-DAC0-E85585975BDC}"/>
              </a:ext>
            </a:extLst>
          </p:cNvPr>
          <p:cNvSpPr txBox="1"/>
          <p:nvPr/>
        </p:nvSpPr>
        <p:spPr>
          <a:xfrm>
            <a:off x="141402" y="2957274"/>
            <a:ext cx="1764841"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sk-SK" sz="1400" b="0" i="0" u="none" strike="noStrike" kern="0" cap="none" spc="0" normalizeH="0" baseline="0" noProof="0">
                <a:ln>
                  <a:noFill/>
                </a:ln>
                <a:solidFill>
                  <a:srgbClr val="E60600"/>
                </a:solidFill>
                <a:effectLst/>
                <a:uLnTx/>
                <a:uFillTx/>
                <a:latin typeface="Source Sans Pro" pitchFamily="34"/>
                <a:ea typeface="Source Sans Pro" pitchFamily="34"/>
                <a:cs typeface="+mn-cs"/>
              </a:rPr>
              <a:t>5 dní</a:t>
            </a:r>
          </a:p>
        </p:txBody>
      </p:sp>
      <p:sp>
        <p:nvSpPr>
          <p:cNvPr id="88" name="BlokTextu 87">
            <a:extLst>
              <a:ext uri="{FF2B5EF4-FFF2-40B4-BE49-F238E27FC236}">
                <a16:creationId xmlns:a16="http://schemas.microsoft.com/office/drawing/2014/main" id="{B1EDD16D-4495-D7CD-5A16-26A8C3E81D90}"/>
              </a:ext>
            </a:extLst>
          </p:cNvPr>
          <p:cNvSpPr txBox="1"/>
          <p:nvPr/>
        </p:nvSpPr>
        <p:spPr>
          <a:xfrm>
            <a:off x="1385038" y="3230720"/>
            <a:ext cx="1607729"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sk-SK" sz="1400" b="0" i="0" u="none" strike="noStrike" kern="0" cap="none" spc="0" normalizeH="0" baseline="0" noProof="0">
                <a:ln>
                  <a:noFill/>
                </a:ln>
                <a:solidFill>
                  <a:srgbClr val="E60600"/>
                </a:solidFill>
                <a:effectLst/>
                <a:uLnTx/>
                <a:uFillTx/>
                <a:latin typeface="Source Sans Pro" pitchFamily="34"/>
                <a:ea typeface="Source Sans Pro" pitchFamily="34"/>
                <a:cs typeface="+mn-cs"/>
              </a:rPr>
              <a:t>5 dní</a:t>
            </a:r>
          </a:p>
        </p:txBody>
      </p:sp>
      <p:cxnSp>
        <p:nvCxnSpPr>
          <p:cNvPr id="5" name="Rovná spojovacia šípka 4">
            <a:extLst>
              <a:ext uri="{FF2B5EF4-FFF2-40B4-BE49-F238E27FC236}">
                <a16:creationId xmlns:a16="http://schemas.microsoft.com/office/drawing/2014/main" id="{2A4ECFEA-BA51-B3AC-0978-68422E3E4CF6}"/>
              </a:ext>
            </a:extLst>
          </p:cNvPr>
          <p:cNvCxnSpPr>
            <a:cxnSpLocks/>
          </p:cNvCxnSpPr>
          <p:nvPr/>
        </p:nvCxnSpPr>
        <p:spPr>
          <a:xfrm>
            <a:off x="2601551" y="5706898"/>
            <a:ext cx="6686550" cy="0"/>
          </a:xfrm>
          <a:prstGeom prst="straightConnector1">
            <a:avLst/>
          </a:prstGeom>
          <a:ln w="28575">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8" name="BlokTextu 7">
            <a:extLst>
              <a:ext uri="{FF2B5EF4-FFF2-40B4-BE49-F238E27FC236}">
                <a16:creationId xmlns:a16="http://schemas.microsoft.com/office/drawing/2014/main" id="{5CA04E9A-2419-41EF-937B-FBB87B213321}"/>
              </a:ext>
            </a:extLst>
          </p:cNvPr>
          <p:cNvSpPr txBox="1"/>
          <p:nvPr/>
        </p:nvSpPr>
        <p:spPr>
          <a:xfrm>
            <a:off x="1411897" y="5225566"/>
            <a:ext cx="8934555" cy="422808"/>
          </a:xfrm>
          <a:prstGeom prst="rect">
            <a:avLst/>
          </a:prstGeom>
          <a:noFill/>
          <a:ln cap="flat">
            <a:noFill/>
          </a:ln>
        </p:spPr>
        <p:txBody>
          <a:bodyPr vert="horz" wrap="square" lIns="91440" tIns="45720" rIns="91440" bIns="45720" anchor="t" anchorCtr="0" compatLnSpc="1">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sz="1800" b="0" i="0" u="none" strike="noStrike" kern="0" cap="none" spc="0" baseline="0">
                <a:solidFill>
                  <a:srgbClr val="000000"/>
                </a:solidFill>
                <a:uFillTx/>
              </a:defRPr>
            </a:pPr>
            <a:r>
              <a:rPr kumimoji="0" lang="sk-SK" sz="1600" b="1" i="0" u="none" strike="noStrike" kern="0" cap="none" spc="0" normalizeH="0" baseline="0" noProof="0">
                <a:ln>
                  <a:noFill/>
                </a:ln>
                <a:solidFill>
                  <a:srgbClr val="E60600"/>
                </a:solidFill>
                <a:effectLst/>
                <a:uLnTx/>
                <a:uFillTx/>
                <a:latin typeface="Source Sans Pro" pitchFamily="34"/>
                <a:ea typeface="Source Sans Pro" pitchFamily="34"/>
                <a:cs typeface="+mn-cs"/>
              </a:rPr>
              <a:t>77 dní </a:t>
            </a:r>
            <a:r>
              <a:rPr kumimoji="0" lang="sk-SK" sz="1600" b="0" i="0" u="none" strike="noStrike" kern="0" cap="none" spc="0" normalizeH="0" baseline="0" noProof="0">
                <a:ln>
                  <a:noFill/>
                </a:ln>
                <a:solidFill>
                  <a:srgbClr val="000000"/>
                </a:solidFill>
                <a:effectLst/>
                <a:uLnTx/>
                <a:uFillTx/>
                <a:latin typeface="Source Sans Pro" pitchFamily="34"/>
                <a:ea typeface="Source Sans Pro" pitchFamily="34"/>
                <a:cs typeface="+mn-cs"/>
              </a:rPr>
              <a:t>(posledný možný dátum na začatie procesu </a:t>
            </a:r>
            <a:r>
              <a:rPr kumimoji="0" lang="sk-SK" sz="1600" b="1" i="0" u="none" strike="noStrike" kern="0" cap="none" spc="0" normalizeH="0" baseline="0" noProof="0">
                <a:ln>
                  <a:noFill/>
                </a:ln>
                <a:solidFill>
                  <a:srgbClr val="E60600"/>
                </a:solidFill>
                <a:effectLst/>
                <a:uLnTx/>
                <a:uFillTx/>
                <a:latin typeface="Source Sans Pro" pitchFamily="34"/>
                <a:ea typeface="Source Sans Pro" pitchFamily="34"/>
                <a:cs typeface="+mn-cs"/>
              </a:rPr>
              <a:t>16. 09. 2024</a:t>
            </a:r>
            <a:r>
              <a:rPr kumimoji="0" lang="sk-SK" sz="1600" b="0" i="0" u="none" strike="noStrike" kern="0" cap="none" spc="0" normalizeH="0" baseline="0" noProof="0">
                <a:ln>
                  <a:noFill/>
                </a:ln>
                <a:solidFill>
                  <a:srgbClr val="000000"/>
                </a:solidFill>
                <a:effectLst/>
                <a:uLnTx/>
                <a:uFillTx/>
                <a:latin typeface="Source Sans Pro" pitchFamily="34"/>
                <a:ea typeface="Source Sans Pro" pitchFamily="34"/>
                <a:cs typeface="+mn-cs"/>
              </a:rPr>
              <a:t>)</a:t>
            </a:r>
          </a:p>
        </p:txBody>
      </p:sp>
      <p:sp>
        <p:nvSpPr>
          <p:cNvPr id="25" name="BlokTextu 24">
            <a:extLst>
              <a:ext uri="{FF2B5EF4-FFF2-40B4-BE49-F238E27FC236}">
                <a16:creationId xmlns:a16="http://schemas.microsoft.com/office/drawing/2014/main" id="{DB145E0D-B09F-5622-D7B8-5F7BE5017CA5}"/>
              </a:ext>
            </a:extLst>
          </p:cNvPr>
          <p:cNvSpPr txBox="1"/>
          <p:nvPr/>
        </p:nvSpPr>
        <p:spPr>
          <a:xfrm>
            <a:off x="3664782" y="3534367"/>
            <a:ext cx="2991879" cy="1161472"/>
          </a:xfrm>
          <a:prstGeom prst="rect">
            <a:avLst/>
          </a:prstGeom>
          <a:noFill/>
          <a:ln cap="flat">
            <a:noFill/>
          </a:ln>
        </p:spPr>
        <p:txBody>
          <a:bodyPr vert="horz" wrap="square" lIns="91440" tIns="45720" rIns="91440" bIns="45720" anchor="t" anchorCtr="0" compatLnSpc="1">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sz="1800" b="0" i="0" u="none" strike="noStrike" kern="0" cap="none" spc="0" baseline="0">
                <a:solidFill>
                  <a:srgbClr val="000000"/>
                </a:solidFill>
                <a:uFillTx/>
              </a:defRPr>
            </a:pPr>
            <a:r>
              <a:rPr kumimoji="0" lang="sk-SK" sz="1600" b="0" i="0" u="none" strike="noStrike" kern="0" cap="none" spc="0" normalizeH="0" baseline="0" noProof="0">
                <a:ln>
                  <a:noFill/>
                </a:ln>
                <a:solidFill>
                  <a:srgbClr val="000000"/>
                </a:solidFill>
                <a:effectLst/>
                <a:uLnTx/>
                <a:uFillTx/>
                <a:latin typeface="Source Sans Pro" pitchFamily="34"/>
                <a:ea typeface="Source Sans Pro" pitchFamily="34"/>
                <a:cs typeface="+mn-cs"/>
              </a:rPr>
              <a:t>Vysporiadanie sa s pripomienkami z PPK</a:t>
            </a:r>
          </a:p>
          <a:p>
            <a:pPr marL="0" marR="0" lvl="0" indent="0" algn="ctr" defTabSz="914400" rtl="0" eaLnBrk="1" fontAlgn="auto" latinLnBrk="0" hangingPunct="1">
              <a:lnSpc>
                <a:spcPct val="150000"/>
              </a:lnSpc>
              <a:spcBef>
                <a:spcPts val="0"/>
              </a:spcBef>
              <a:spcAft>
                <a:spcPts val="0"/>
              </a:spcAft>
              <a:buClrTx/>
              <a:buSzTx/>
              <a:buFontTx/>
              <a:buNone/>
              <a:tabLst/>
              <a:defRPr sz="1800" b="0" i="0" u="none" strike="noStrike" kern="0" cap="none" spc="0" baseline="0">
                <a:solidFill>
                  <a:srgbClr val="000000"/>
                </a:solidFill>
                <a:uFillTx/>
              </a:defRPr>
            </a:pPr>
            <a:r>
              <a:rPr kumimoji="0" lang="sk-SK" sz="1600" b="0" i="0" u="none" strike="noStrike" kern="0" cap="none" spc="0" normalizeH="0" baseline="0" noProof="0">
                <a:ln>
                  <a:noFill/>
                </a:ln>
                <a:solidFill>
                  <a:srgbClr val="00C5DB"/>
                </a:solidFill>
                <a:effectLst/>
                <a:uLnTx/>
                <a:uFillTx/>
                <a:latin typeface="Source Sans Pro" pitchFamily="34"/>
                <a:ea typeface="Source Sans Pro" pitchFamily="34"/>
                <a:cs typeface="+mn-cs"/>
              </a:rPr>
              <a:t>09 – 15. 10. 2024</a:t>
            </a:r>
            <a:r>
              <a:rPr kumimoji="0" lang="en-GB" sz="1600" b="0" i="0" u="none" strike="noStrike" kern="0" cap="none" spc="0" normalizeH="0" baseline="0" noProof="0">
                <a:ln>
                  <a:noFill/>
                </a:ln>
                <a:solidFill>
                  <a:srgbClr val="00C5DB"/>
                </a:solidFill>
                <a:effectLst/>
                <a:uLnTx/>
                <a:uFillTx/>
                <a:latin typeface="Source Sans Pro" pitchFamily="34"/>
                <a:ea typeface="Source Sans Pro" pitchFamily="34"/>
                <a:cs typeface="+mn-cs"/>
              </a:rPr>
              <a:t> </a:t>
            </a:r>
            <a:endParaRPr kumimoji="0" lang="sk-SK" sz="1600" b="0" i="0" u="none" strike="noStrike" kern="1200" cap="none" spc="0" normalizeH="0" baseline="0" noProof="0">
              <a:ln>
                <a:noFill/>
              </a:ln>
              <a:solidFill>
                <a:srgbClr val="00C5DB"/>
              </a:solidFill>
              <a:effectLst/>
              <a:uLnTx/>
              <a:uFillTx/>
              <a:latin typeface="Source Sans Pro" pitchFamily="34"/>
              <a:ea typeface="Source Sans Pro" pitchFamily="34"/>
              <a:cs typeface="+mn-cs"/>
            </a:endParaRPr>
          </a:p>
        </p:txBody>
      </p:sp>
      <p:sp>
        <p:nvSpPr>
          <p:cNvPr id="30" name="BlokTextu 29">
            <a:extLst>
              <a:ext uri="{FF2B5EF4-FFF2-40B4-BE49-F238E27FC236}">
                <a16:creationId xmlns:a16="http://schemas.microsoft.com/office/drawing/2014/main" id="{9CEBA050-B52A-CD35-2C24-8B83DCC0F78E}"/>
              </a:ext>
            </a:extLst>
          </p:cNvPr>
          <p:cNvSpPr txBox="1"/>
          <p:nvPr/>
        </p:nvSpPr>
        <p:spPr>
          <a:xfrm>
            <a:off x="7065095" y="3496338"/>
            <a:ext cx="3281357" cy="1161472"/>
          </a:xfrm>
          <a:prstGeom prst="rect">
            <a:avLst/>
          </a:prstGeom>
          <a:noFill/>
          <a:ln cap="flat">
            <a:noFill/>
          </a:ln>
        </p:spPr>
        <p:txBody>
          <a:bodyPr vert="horz" wrap="square" lIns="91440" tIns="45720" rIns="91440" bIns="45720" anchor="t" anchorCtr="0" compatLnSpc="1">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sz="1800" b="0" i="0" u="none" strike="noStrike" kern="0" cap="none" spc="0" baseline="0">
                <a:solidFill>
                  <a:srgbClr val="000000"/>
                </a:solidFill>
                <a:uFillTx/>
              </a:defRPr>
            </a:pPr>
            <a:r>
              <a:rPr kumimoji="0" lang="sk-SK" sz="1600" b="0" i="0" u="none" strike="noStrike" kern="0" cap="none" spc="0" normalizeH="0" baseline="0" noProof="0">
                <a:ln>
                  <a:noFill/>
                </a:ln>
                <a:solidFill>
                  <a:srgbClr val="000000"/>
                </a:solidFill>
                <a:effectLst/>
                <a:uLnTx/>
                <a:uFillTx/>
                <a:latin typeface="Source Sans Pro" pitchFamily="34"/>
                <a:ea typeface="Source Sans Pro" pitchFamily="34"/>
                <a:cs typeface="+mn-cs"/>
              </a:rPr>
              <a:t>Vysporiadanie sa s pripomienkami </a:t>
            </a:r>
            <a:br>
              <a:rPr kumimoji="0" lang="sk-SK" sz="1600" b="0" i="0" u="none" strike="noStrike" kern="0" cap="none" spc="0" normalizeH="0" baseline="0" noProof="0">
                <a:ln>
                  <a:noFill/>
                </a:ln>
                <a:solidFill>
                  <a:srgbClr val="000000"/>
                </a:solidFill>
                <a:effectLst/>
                <a:uLnTx/>
                <a:uFillTx/>
                <a:latin typeface="Source Sans Pro" pitchFamily="34"/>
                <a:ea typeface="Source Sans Pro" pitchFamily="34"/>
                <a:cs typeface="+mn-cs"/>
              </a:rPr>
            </a:br>
            <a:r>
              <a:rPr kumimoji="0" lang="sk-SK" sz="1600" b="0" i="0" u="none" strike="noStrike" kern="0" cap="none" spc="0" normalizeH="0" baseline="0" noProof="0">
                <a:ln>
                  <a:noFill/>
                </a:ln>
                <a:solidFill>
                  <a:srgbClr val="000000"/>
                </a:solidFill>
                <a:effectLst/>
                <a:uLnTx/>
                <a:uFillTx/>
                <a:latin typeface="Source Sans Pro" pitchFamily="34"/>
                <a:ea typeface="Source Sans Pro" pitchFamily="34"/>
                <a:cs typeface="+mn-cs"/>
              </a:rPr>
              <a:t>z MPK (+ rozpory)</a:t>
            </a:r>
          </a:p>
          <a:p>
            <a:pPr marL="0" marR="0" lvl="0" indent="0" algn="ctr" defTabSz="914400" rtl="0" eaLnBrk="1" fontAlgn="auto" latinLnBrk="0" hangingPunct="1">
              <a:lnSpc>
                <a:spcPct val="150000"/>
              </a:lnSpc>
              <a:spcBef>
                <a:spcPts val="0"/>
              </a:spcBef>
              <a:spcAft>
                <a:spcPts val="0"/>
              </a:spcAft>
              <a:buClrTx/>
              <a:buSzTx/>
              <a:buFontTx/>
              <a:buNone/>
              <a:tabLst/>
              <a:defRPr sz="1800" b="0" i="0" u="none" strike="noStrike" kern="0" cap="none" spc="0" baseline="0">
                <a:solidFill>
                  <a:srgbClr val="000000"/>
                </a:solidFill>
                <a:uFillTx/>
              </a:defRPr>
            </a:pPr>
            <a:r>
              <a:rPr kumimoji="0" lang="sk-SK" sz="1600" b="0" i="0" u="none" strike="noStrike" kern="0" cap="none" spc="0" normalizeH="0" baseline="0" noProof="0">
                <a:ln>
                  <a:noFill/>
                </a:ln>
                <a:solidFill>
                  <a:srgbClr val="00C5DB"/>
                </a:solidFill>
                <a:effectLst/>
                <a:uLnTx/>
                <a:uFillTx/>
                <a:latin typeface="Source Sans Pro" pitchFamily="34"/>
                <a:ea typeface="Source Sans Pro" pitchFamily="34"/>
                <a:cs typeface="+mn-cs"/>
              </a:rPr>
              <a:t>30. 10. – 12. 11. 2024</a:t>
            </a:r>
            <a:r>
              <a:rPr kumimoji="0" lang="en-GB" sz="1600" b="0" i="0" u="none" strike="noStrike" kern="0" cap="none" spc="0" normalizeH="0" baseline="0" noProof="0">
                <a:ln>
                  <a:noFill/>
                </a:ln>
                <a:solidFill>
                  <a:srgbClr val="00C5DB"/>
                </a:solidFill>
                <a:effectLst/>
                <a:uLnTx/>
                <a:uFillTx/>
                <a:latin typeface="Source Sans Pro" pitchFamily="34"/>
                <a:ea typeface="Source Sans Pro" pitchFamily="34"/>
                <a:cs typeface="+mn-cs"/>
              </a:rPr>
              <a:t> </a:t>
            </a:r>
            <a:endParaRPr kumimoji="0" lang="sk-SK" sz="1600" b="0" i="0" u="none" strike="noStrike" kern="1200" cap="none" spc="0" normalizeH="0" baseline="0" noProof="0">
              <a:ln>
                <a:noFill/>
              </a:ln>
              <a:solidFill>
                <a:srgbClr val="00C5DB"/>
              </a:solidFill>
              <a:effectLst/>
              <a:uLnTx/>
              <a:uFillTx/>
              <a:latin typeface="Source Sans Pro" pitchFamily="34"/>
              <a:ea typeface="Source Sans Pro" pitchFamily="34"/>
              <a:cs typeface="+mn-cs"/>
            </a:endParaRPr>
          </a:p>
        </p:txBody>
      </p:sp>
      <p:sp>
        <p:nvSpPr>
          <p:cNvPr id="31" name="BlokTextu 30">
            <a:extLst>
              <a:ext uri="{FF2B5EF4-FFF2-40B4-BE49-F238E27FC236}">
                <a16:creationId xmlns:a16="http://schemas.microsoft.com/office/drawing/2014/main" id="{2983D2B9-3976-33DD-8008-B20775A303E0}"/>
              </a:ext>
            </a:extLst>
          </p:cNvPr>
          <p:cNvSpPr txBox="1"/>
          <p:nvPr/>
        </p:nvSpPr>
        <p:spPr>
          <a:xfrm>
            <a:off x="2884783" y="2949824"/>
            <a:ext cx="1764841"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sk-SK" sz="1400" b="0" i="0" u="none" strike="noStrike" kern="0" cap="none" spc="0" normalizeH="0" baseline="0" noProof="0">
                <a:ln>
                  <a:noFill/>
                </a:ln>
                <a:solidFill>
                  <a:srgbClr val="E60600"/>
                </a:solidFill>
                <a:effectLst/>
                <a:uLnTx/>
                <a:uFillTx/>
                <a:latin typeface="Source Sans Pro" pitchFamily="34"/>
                <a:ea typeface="Source Sans Pro" pitchFamily="34"/>
                <a:cs typeface="+mn-cs"/>
              </a:rPr>
              <a:t>7 dní</a:t>
            </a:r>
          </a:p>
        </p:txBody>
      </p:sp>
      <p:sp>
        <p:nvSpPr>
          <p:cNvPr id="32" name="BlokTextu 31">
            <a:extLst>
              <a:ext uri="{FF2B5EF4-FFF2-40B4-BE49-F238E27FC236}">
                <a16:creationId xmlns:a16="http://schemas.microsoft.com/office/drawing/2014/main" id="{477B21E1-453B-05A3-AAF1-D0EBE7B04D99}"/>
              </a:ext>
            </a:extLst>
          </p:cNvPr>
          <p:cNvSpPr txBox="1"/>
          <p:nvPr/>
        </p:nvSpPr>
        <p:spPr>
          <a:xfrm>
            <a:off x="4356858" y="3229104"/>
            <a:ext cx="1607729"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sk-SK" sz="1400" b="0" i="0" u="none" strike="noStrike" kern="0" cap="none" spc="0" normalizeH="0" baseline="0" noProof="0">
                <a:ln>
                  <a:noFill/>
                </a:ln>
                <a:solidFill>
                  <a:srgbClr val="E60600"/>
                </a:solidFill>
                <a:effectLst/>
                <a:uLnTx/>
                <a:uFillTx/>
                <a:latin typeface="Source Sans Pro" pitchFamily="34"/>
                <a:ea typeface="Source Sans Pro" pitchFamily="34"/>
                <a:cs typeface="+mn-cs"/>
              </a:rPr>
              <a:t>5 dní</a:t>
            </a:r>
          </a:p>
        </p:txBody>
      </p:sp>
      <p:sp>
        <p:nvSpPr>
          <p:cNvPr id="33" name="BlokTextu 32">
            <a:extLst>
              <a:ext uri="{FF2B5EF4-FFF2-40B4-BE49-F238E27FC236}">
                <a16:creationId xmlns:a16="http://schemas.microsoft.com/office/drawing/2014/main" id="{1B612659-568A-EE54-DD10-6D31CA601505}"/>
              </a:ext>
            </a:extLst>
          </p:cNvPr>
          <p:cNvSpPr txBox="1"/>
          <p:nvPr/>
        </p:nvSpPr>
        <p:spPr>
          <a:xfrm>
            <a:off x="5890250" y="2957274"/>
            <a:ext cx="1764841"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sk-SK" sz="1400" b="0" i="0" u="none" strike="noStrike" kern="0" cap="none" spc="0" normalizeH="0" baseline="0" noProof="0">
                <a:ln>
                  <a:noFill/>
                </a:ln>
                <a:solidFill>
                  <a:srgbClr val="E60600"/>
                </a:solidFill>
                <a:effectLst/>
                <a:uLnTx/>
                <a:uFillTx/>
                <a:latin typeface="Source Sans Pro" pitchFamily="34"/>
                <a:ea typeface="Source Sans Pro" pitchFamily="34"/>
                <a:cs typeface="+mn-cs"/>
              </a:rPr>
              <a:t>10 dní</a:t>
            </a:r>
          </a:p>
        </p:txBody>
      </p:sp>
      <p:sp>
        <p:nvSpPr>
          <p:cNvPr id="34" name="BlokTextu 33">
            <a:extLst>
              <a:ext uri="{FF2B5EF4-FFF2-40B4-BE49-F238E27FC236}">
                <a16:creationId xmlns:a16="http://schemas.microsoft.com/office/drawing/2014/main" id="{6649485C-4DA2-0321-B54C-A1E12D8DAC82}"/>
              </a:ext>
            </a:extLst>
          </p:cNvPr>
          <p:cNvSpPr txBox="1"/>
          <p:nvPr/>
        </p:nvSpPr>
        <p:spPr>
          <a:xfrm>
            <a:off x="7984116" y="3230721"/>
            <a:ext cx="1607729"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sk-SK" sz="1400" b="0" i="0" u="none" strike="noStrike" kern="0" cap="none" spc="0" normalizeH="0" baseline="0" noProof="0">
                <a:ln>
                  <a:noFill/>
                </a:ln>
                <a:solidFill>
                  <a:srgbClr val="E60600"/>
                </a:solidFill>
                <a:effectLst/>
                <a:uLnTx/>
                <a:uFillTx/>
                <a:latin typeface="Source Sans Pro" pitchFamily="34"/>
                <a:ea typeface="Source Sans Pro" pitchFamily="34"/>
                <a:cs typeface="+mn-cs"/>
              </a:rPr>
              <a:t>10 dní</a:t>
            </a:r>
          </a:p>
        </p:txBody>
      </p:sp>
      <p:sp>
        <p:nvSpPr>
          <p:cNvPr id="43" name="BlokTextu 42">
            <a:extLst>
              <a:ext uri="{FF2B5EF4-FFF2-40B4-BE49-F238E27FC236}">
                <a16:creationId xmlns:a16="http://schemas.microsoft.com/office/drawing/2014/main" id="{AAE7550B-81D1-6BF6-261D-116FFF31B3E1}"/>
              </a:ext>
            </a:extLst>
          </p:cNvPr>
          <p:cNvSpPr txBox="1"/>
          <p:nvPr/>
        </p:nvSpPr>
        <p:spPr>
          <a:xfrm>
            <a:off x="9816296" y="2968039"/>
            <a:ext cx="731301"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sk-SK" sz="1400" b="0" i="0" u="none" strike="noStrike" kern="0" cap="none" spc="0" normalizeH="0" baseline="0" noProof="0">
                <a:ln>
                  <a:noFill/>
                </a:ln>
                <a:solidFill>
                  <a:srgbClr val="E60600"/>
                </a:solidFill>
                <a:effectLst/>
                <a:uLnTx/>
                <a:uFillTx/>
                <a:latin typeface="Source Sans Pro" pitchFamily="34"/>
                <a:ea typeface="Source Sans Pro" pitchFamily="34"/>
                <a:cs typeface="+mn-cs"/>
              </a:rPr>
              <a:t>1 deň</a:t>
            </a:r>
          </a:p>
        </p:txBody>
      </p:sp>
      <p:sp>
        <p:nvSpPr>
          <p:cNvPr id="2" name="BlokTextu 1">
            <a:extLst>
              <a:ext uri="{FF2B5EF4-FFF2-40B4-BE49-F238E27FC236}">
                <a16:creationId xmlns:a16="http://schemas.microsoft.com/office/drawing/2014/main" id="{B0A687E6-7F3A-FE6D-D574-55186986078F}"/>
              </a:ext>
            </a:extLst>
          </p:cNvPr>
          <p:cNvSpPr txBox="1"/>
          <p:nvPr/>
        </p:nvSpPr>
        <p:spPr>
          <a:xfrm>
            <a:off x="10119651" y="1820978"/>
            <a:ext cx="2358920" cy="1161472"/>
          </a:xfrm>
          <a:prstGeom prst="rect">
            <a:avLst/>
          </a:prstGeom>
          <a:noFill/>
          <a:ln cap="flat">
            <a:noFill/>
          </a:ln>
        </p:spPr>
        <p:txBody>
          <a:bodyPr vert="horz" wrap="square" lIns="91440" tIns="45720" rIns="91440" bIns="45720" anchor="t" anchorCtr="0" compatLnSpc="1">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sz="1800" b="0" i="0" u="none" strike="noStrike" kern="0" cap="none" spc="0" baseline="0">
                <a:solidFill>
                  <a:srgbClr val="000000"/>
                </a:solidFill>
                <a:uFillTx/>
              </a:defRPr>
            </a:pPr>
            <a:r>
              <a:rPr kumimoji="0" lang="sk-SK" sz="1600" b="0" i="0" u="none" strike="noStrike" kern="0" cap="none" spc="0" normalizeH="0" baseline="0" noProof="0">
                <a:ln>
                  <a:noFill/>
                </a:ln>
                <a:solidFill>
                  <a:srgbClr val="000000"/>
                </a:solidFill>
                <a:effectLst/>
                <a:uLnTx/>
                <a:uFillTx/>
                <a:latin typeface="Source Sans Pro" pitchFamily="34"/>
                <a:ea typeface="Source Sans Pro" pitchFamily="34"/>
                <a:cs typeface="+mn-cs"/>
              </a:rPr>
              <a:t>Zasadnutie</a:t>
            </a:r>
            <a:br>
              <a:rPr kumimoji="0" lang="sk-SK" sz="1600" b="0" i="0" u="none" strike="noStrike" kern="0" cap="none" spc="0" normalizeH="0" baseline="0" noProof="0">
                <a:ln>
                  <a:noFill/>
                </a:ln>
                <a:solidFill>
                  <a:srgbClr val="000000"/>
                </a:solidFill>
                <a:effectLst/>
                <a:uLnTx/>
                <a:uFillTx/>
                <a:latin typeface="Source Sans Pro" pitchFamily="34"/>
                <a:ea typeface="Source Sans Pro" pitchFamily="34"/>
                <a:cs typeface="+mn-cs"/>
              </a:rPr>
            </a:br>
            <a:r>
              <a:rPr kumimoji="0" lang="sk-SK" sz="1600" b="0" i="0" u="none" strike="noStrike" kern="0" cap="none" spc="0" normalizeH="0" baseline="0" noProof="0">
                <a:ln>
                  <a:noFill/>
                </a:ln>
                <a:solidFill>
                  <a:srgbClr val="000000"/>
                </a:solidFill>
                <a:effectLst/>
                <a:uLnTx/>
                <a:uFillTx/>
                <a:latin typeface="Source Sans Pro" pitchFamily="34"/>
                <a:ea typeface="Source Sans Pro" pitchFamily="34"/>
                <a:cs typeface="+mn-cs"/>
              </a:rPr>
              <a:t>RVVTI</a:t>
            </a:r>
          </a:p>
          <a:p>
            <a:pPr marL="0" marR="0" lvl="0" indent="0" algn="ctr" defTabSz="914400" rtl="0" eaLnBrk="1" fontAlgn="auto" latinLnBrk="0" hangingPunct="1">
              <a:lnSpc>
                <a:spcPct val="150000"/>
              </a:lnSpc>
              <a:spcBef>
                <a:spcPts val="0"/>
              </a:spcBef>
              <a:spcAft>
                <a:spcPts val="0"/>
              </a:spcAft>
              <a:buClrTx/>
              <a:buSzTx/>
              <a:buFontTx/>
              <a:buNone/>
              <a:tabLst/>
              <a:defRPr sz="1800" b="0" i="0" u="none" strike="noStrike" kern="0" cap="none" spc="0" baseline="0">
                <a:solidFill>
                  <a:srgbClr val="000000"/>
                </a:solidFill>
                <a:uFillTx/>
              </a:defRPr>
            </a:pPr>
            <a:r>
              <a:rPr kumimoji="0" lang="sk-SK" sz="1600" b="0" i="0" u="none" strike="noStrike" kern="0" cap="none" spc="0" normalizeH="0" baseline="0" noProof="0">
                <a:ln>
                  <a:noFill/>
                </a:ln>
                <a:solidFill>
                  <a:srgbClr val="00C5DB"/>
                </a:solidFill>
                <a:effectLst/>
                <a:uLnTx/>
                <a:uFillTx/>
                <a:latin typeface="Source Sans Pro" pitchFamily="34"/>
                <a:ea typeface="Source Sans Pro" pitchFamily="34"/>
                <a:cs typeface="+mn-cs"/>
              </a:rPr>
              <a:t>11. 12. 2024</a:t>
            </a:r>
            <a:r>
              <a:rPr kumimoji="0" lang="en-GB" sz="1600" b="0" i="0" u="none" strike="noStrike" kern="0" cap="none" spc="0" normalizeH="0" baseline="0" noProof="0">
                <a:ln>
                  <a:noFill/>
                </a:ln>
                <a:solidFill>
                  <a:srgbClr val="00C5DB"/>
                </a:solidFill>
                <a:effectLst/>
                <a:uLnTx/>
                <a:uFillTx/>
                <a:latin typeface="Source Sans Pro" pitchFamily="34"/>
                <a:ea typeface="Source Sans Pro" pitchFamily="34"/>
                <a:cs typeface="+mn-cs"/>
              </a:rPr>
              <a:t> </a:t>
            </a:r>
            <a:endParaRPr kumimoji="0" lang="sk-SK" sz="1600" b="0" i="0" u="none" strike="noStrike" kern="1200" cap="none" spc="0" normalizeH="0" baseline="0" noProof="0">
              <a:ln>
                <a:noFill/>
              </a:ln>
              <a:solidFill>
                <a:srgbClr val="00C5DB"/>
              </a:solidFill>
              <a:effectLst/>
              <a:uLnTx/>
              <a:uFillTx/>
              <a:latin typeface="Source Sans Pro" pitchFamily="34"/>
              <a:ea typeface="Source Sans Pro" pitchFamily="34"/>
              <a:cs typeface="+mn-cs"/>
            </a:endParaRPr>
          </a:p>
        </p:txBody>
      </p:sp>
      <p:sp>
        <p:nvSpPr>
          <p:cNvPr id="6" name="Ovál 5">
            <a:extLst>
              <a:ext uri="{FF2B5EF4-FFF2-40B4-BE49-F238E27FC236}">
                <a16:creationId xmlns:a16="http://schemas.microsoft.com/office/drawing/2014/main" id="{9D8F810C-2C91-97A3-2045-3174884C35C1}"/>
              </a:ext>
            </a:extLst>
          </p:cNvPr>
          <p:cNvSpPr/>
          <p:nvPr/>
        </p:nvSpPr>
        <p:spPr>
          <a:xfrm>
            <a:off x="10610987" y="3130992"/>
            <a:ext cx="252000" cy="252000"/>
          </a:xfrm>
          <a:prstGeom prst="ellipse">
            <a:avLst/>
          </a:prstGeom>
          <a:solidFill>
            <a:srgbClr val="1E22AA"/>
          </a:solidFill>
          <a:ln>
            <a:solidFill>
              <a:srgbClr val="1E22A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4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5" name="BlokTextu 14">
            <a:extLst>
              <a:ext uri="{FF2B5EF4-FFF2-40B4-BE49-F238E27FC236}">
                <a16:creationId xmlns:a16="http://schemas.microsoft.com/office/drawing/2014/main" id="{4CD76495-C1F5-66D4-3C71-1B42F3F2CB47}"/>
              </a:ext>
            </a:extLst>
          </p:cNvPr>
          <p:cNvSpPr txBox="1"/>
          <p:nvPr/>
        </p:nvSpPr>
        <p:spPr>
          <a:xfrm>
            <a:off x="10443017" y="2968039"/>
            <a:ext cx="1607729"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sk-SK" sz="1400" b="0" i="0" u="none" strike="noStrike" kern="0" cap="none" spc="0" normalizeH="0" baseline="0" noProof="0">
                <a:ln>
                  <a:noFill/>
                </a:ln>
                <a:solidFill>
                  <a:srgbClr val="E60600"/>
                </a:solidFill>
                <a:effectLst/>
                <a:uLnTx/>
                <a:uFillTx/>
                <a:latin typeface="Source Sans Pro" pitchFamily="34"/>
                <a:ea typeface="Source Sans Pro" pitchFamily="34"/>
                <a:cs typeface="+mn-cs"/>
              </a:rPr>
              <a:t>1 deň</a:t>
            </a:r>
          </a:p>
        </p:txBody>
      </p:sp>
      <p:sp>
        <p:nvSpPr>
          <p:cNvPr id="18" name="Ovál 17">
            <a:extLst>
              <a:ext uri="{FF2B5EF4-FFF2-40B4-BE49-F238E27FC236}">
                <a16:creationId xmlns:a16="http://schemas.microsoft.com/office/drawing/2014/main" id="{AE6C3189-DCC0-2339-5A6B-BEB6059C8D12}"/>
              </a:ext>
            </a:extLst>
          </p:cNvPr>
          <p:cNvSpPr/>
          <p:nvPr/>
        </p:nvSpPr>
        <p:spPr>
          <a:xfrm>
            <a:off x="9498662" y="3138123"/>
            <a:ext cx="252000" cy="252000"/>
          </a:xfrm>
          <a:prstGeom prst="ellipse">
            <a:avLst/>
          </a:prstGeom>
          <a:solidFill>
            <a:srgbClr val="1E22AA"/>
          </a:solidFill>
          <a:ln>
            <a:solidFill>
              <a:srgbClr val="1E22A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4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 name="BlokTextu 19">
            <a:extLst>
              <a:ext uri="{FF2B5EF4-FFF2-40B4-BE49-F238E27FC236}">
                <a16:creationId xmlns:a16="http://schemas.microsoft.com/office/drawing/2014/main" id="{971317F0-D114-B52B-FF1D-2D1BA2390426}"/>
              </a:ext>
            </a:extLst>
          </p:cNvPr>
          <p:cNvSpPr txBox="1"/>
          <p:nvPr/>
        </p:nvSpPr>
        <p:spPr>
          <a:xfrm>
            <a:off x="8506354" y="875833"/>
            <a:ext cx="2236615" cy="894156"/>
          </a:xfrm>
          <a:prstGeom prst="rect">
            <a:avLst/>
          </a:prstGeom>
          <a:noFill/>
          <a:ln cap="flat">
            <a:noFill/>
          </a:ln>
        </p:spPr>
        <p:txBody>
          <a:bodyPr vert="horz" wrap="square" lIns="91440" tIns="45720" rIns="91440" bIns="45720" anchor="t" anchorCtr="0" compatLnSpc="1">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sz="1800" b="0" i="0" u="none" strike="noStrike" kern="0" cap="none" spc="0" baseline="0">
                <a:solidFill>
                  <a:srgbClr val="000000"/>
                </a:solidFill>
                <a:uFillTx/>
              </a:defRPr>
            </a:pPr>
            <a:r>
              <a:rPr kumimoji="0" lang="sk-SK" sz="1200" b="0" i="0" u="none" strike="noStrike" kern="0" cap="none" spc="0" normalizeH="0" baseline="0" noProof="0">
                <a:ln>
                  <a:noFill/>
                </a:ln>
                <a:solidFill>
                  <a:srgbClr val="000000"/>
                </a:solidFill>
                <a:effectLst/>
                <a:uLnTx/>
                <a:uFillTx/>
                <a:latin typeface="Source Sans Pro" pitchFamily="34"/>
                <a:ea typeface="Source Sans Pro" pitchFamily="34"/>
                <a:cs typeface="+mn-cs"/>
              </a:rPr>
              <a:t>Materiály </a:t>
            </a:r>
            <a:br>
              <a:rPr kumimoji="0" lang="sk-SK" sz="1200" b="0" i="0" u="none" strike="noStrike" kern="0" cap="none" spc="0" normalizeH="0" baseline="0" noProof="0">
                <a:ln>
                  <a:noFill/>
                </a:ln>
                <a:solidFill>
                  <a:srgbClr val="000000"/>
                </a:solidFill>
                <a:effectLst/>
                <a:uLnTx/>
                <a:uFillTx/>
                <a:latin typeface="Source Sans Pro" pitchFamily="34"/>
                <a:ea typeface="Source Sans Pro" pitchFamily="34"/>
                <a:cs typeface="+mn-cs"/>
              </a:rPr>
            </a:br>
            <a:r>
              <a:rPr kumimoji="0" lang="sk-SK" sz="1200" b="0" i="0" u="none" strike="noStrike" kern="0" cap="none" spc="0" normalizeH="0" baseline="0" noProof="0">
                <a:ln>
                  <a:noFill/>
                </a:ln>
                <a:solidFill>
                  <a:srgbClr val="000000"/>
                </a:solidFill>
                <a:effectLst/>
                <a:uLnTx/>
                <a:uFillTx/>
                <a:latin typeface="Source Sans Pro" pitchFamily="34"/>
                <a:ea typeface="Source Sans Pro" pitchFamily="34"/>
                <a:cs typeface="+mn-cs"/>
              </a:rPr>
              <a:t>na KP RVVTI </a:t>
            </a:r>
            <a:br>
              <a:rPr kumimoji="0" lang="sk-SK" sz="1200" b="0" i="0" u="none" strike="noStrike" kern="0" cap="none" spc="0" normalizeH="0" baseline="0" noProof="0">
                <a:ln>
                  <a:noFill/>
                </a:ln>
                <a:solidFill>
                  <a:srgbClr val="000000"/>
                </a:solidFill>
                <a:effectLst/>
                <a:uLnTx/>
                <a:uFillTx/>
                <a:latin typeface="Source Sans Pro" pitchFamily="34"/>
                <a:ea typeface="Source Sans Pro" pitchFamily="34"/>
                <a:cs typeface="+mn-cs"/>
              </a:rPr>
            </a:br>
            <a:r>
              <a:rPr kumimoji="0" lang="sk-SK" sz="1200" b="0" i="0" u="none" strike="noStrike" kern="0" cap="none" spc="0" normalizeH="0" baseline="0" noProof="0">
                <a:ln>
                  <a:noFill/>
                </a:ln>
                <a:solidFill>
                  <a:srgbClr val="00C5DB"/>
                </a:solidFill>
                <a:effectLst/>
                <a:uLnTx/>
                <a:uFillTx/>
                <a:latin typeface="Source Sans Pro" pitchFamily="34"/>
                <a:ea typeface="Source Sans Pro" pitchFamily="34"/>
                <a:cs typeface="+mn-cs"/>
              </a:rPr>
              <a:t>02. 11. 2024</a:t>
            </a:r>
            <a:r>
              <a:rPr kumimoji="0" lang="en-GB" sz="1200" b="0" i="0" u="none" strike="noStrike" kern="0" cap="none" spc="0" normalizeH="0" baseline="0" noProof="0">
                <a:ln>
                  <a:noFill/>
                </a:ln>
                <a:solidFill>
                  <a:srgbClr val="00C5DB"/>
                </a:solidFill>
                <a:effectLst/>
                <a:uLnTx/>
                <a:uFillTx/>
                <a:latin typeface="Source Sans Pro" pitchFamily="34"/>
                <a:ea typeface="Source Sans Pro" pitchFamily="34"/>
                <a:cs typeface="+mn-cs"/>
              </a:rPr>
              <a:t> </a:t>
            </a:r>
            <a:endParaRPr kumimoji="0" lang="sk-SK" sz="1200" b="0" i="0" u="none" strike="noStrike" kern="1200" cap="none" spc="0" normalizeH="0" baseline="0" noProof="0">
              <a:ln>
                <a:noFill/>
              </a:ln>
              <a:solidFill>
                <a:srgbClr val="00C5DB"/>
              </a:solidFill>
              <a:effectLst/>
              <a:uLnTx/>
              <a:uFillTx/>
              <a:latin typeface="Source Sans Pro" pitchFamily="34"/>
              <a:ea typeface="Source Sans Pro" pitchFamily="34"/>
              <a:cs typeface="+mn-cs"/>
            </a:endParaRPr>
          </a:p>
        </p:txBody>
      </p:sp>
      <p:cxnSp>
        <p:nvCxnSpPr>
          <p:cNvPr id="21" name="Rovná spojnica 20">
            <a:extLst>
              <a:ext uri="{FF2B5EF4-FFF2-40B4-BE49-F238E27FC236}">
                <a16:creationId xmlns:a16="http://schemas.microsoft.com/office/drawing/2014/main" id="{D75F7316-65CE-EB9C-B396-265172F8A6E7}"/>
              </a:ext>
            </a:extLst>
          </p:cNvPr>
          <p:cNvCxnSpPr/>
          <p:nvPr/>
        </p:nvCxnSpPr>
        <p:spPr>
          <a:xfrm>
            <a:off x="9624662" y="1822022"/>
            <a:ext cx="0" cy="14421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Rovná spojnica 23">
            <a:extLst>
              <a:ext uri="{FF2B5EF4-FFF2-40B4-BE49-F238E27FC236}">
                <a16:creationId xmlns:a16="http://schemas.microsoft.com/office/drawing/2014/main" id="{1EBAAAC7-A592-95F4-0C31-A9A148E6378D}"/>
              </a:ext>
            </a:extLst>
          </p:cNvPr>
          <p:cNvCxnSpPr/>
          <p:nvPr/>
        </p:nvCxnSpPr>
        <p:spPr>
          <a:xfrm>
            <a:off x="10736987" y="1802729"/>
            <a:ext cx="0" cy="1442101"/>
          </a:xfrm>
          <a:prstGeom prst="line">
            <a:avLst/>
          </a:prstGeom>
        </p:spPr>
        <p:style>
          <a:lnRef idx="1">
            <a:schemeClr val="accent1"/>
          </a:lnRef>
          <a:fillRef idx="0">
            <a:schemeClr val="accent1"/>
          </a:fillRef>
          <a:effectRef idx="0">
            <a:schemeClr val="accent1"/>
          </a:effectRef>
          <a:fontRef idx="minor">
            <a:schemeClr val="tx1"/>
          </a:fontRef>
        </p:style>
      </p:cxnSp>
      <p:sp>
        <p:nvSpPr>
          <p:cNvPr id="26" name="BlokTextu 25">
            <a:extLst>
              <a:ext uri="{FF2B5EF4-FFF2-40B4-BE49-F238E27FC236}">
                <a16:creationId xmlns:a16="http://schemas.microsoft.com/office/drawing/2014/main" id="{12EA1C48-2293-522D-A282-B80D3BAB34EE}"/>
              </a:ext>
            </a:extLst>
          </p:cNvPr>
          <p:cNvSpPr txBox="1"/>
          <p:nvPr/>
        </p:nvSpPr>
        <p:spPr>
          <a:xfrm>
            <a:off x="9678293" y="874973"/>
            <a:ext cx="2117387" cy="894156"/>
          </a:xfrm>
          <a:prstGeom prst="rect">
            <a:avLst/>
          </a:prstGeom>
          <a:noFill/>
          <a:ln cap="flat">
            <a:noFill/>
          </a:ln>
        </p:spPr>
        <p:txBody>
          <a:bodyPr vert="horz" wrap="square" lIns="91440" tIns="45720" rIns="91440" bIns="45720" anchor="t" anchorCtr="0" compatLnSpc="1">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sz="1800" b="0" i="0" u="none" strike="noStrike" kern="0" cap="none" spc="0" baseline="0">
                <a:solidFill>
                  <a:srgbClr val="000000"/>
                </a:solidFill>
                <a:uFillTx/>
              </a:defRPr>
            </a:pPr>
            <a:r>
              <a:rPr kumimoji="0" lang="sk-SK" sz="1200" b="0" i="0" u="none" strike="noStrike" kern="0" cap="none" spc="0" normalizeH="0" baseline="0" noProof="0">
                <a:ln>
                  <a:noFill/>
                </a:ln>
                <a:solidFill>
                  <a:srgbClr val="000000"/>
                </a:solidFill>
                <a:effectLst/>
                <a:uLnTx/>
                <a:uFillTx/>
                <a:latin typeface="Source Sans Pro" pitchFamily="34"/>
                <a:ea typeface="Source Sans Pro" pitchFamily="34"/>
                <a:cs typeface="+mn-cs"/>
              </a:rPr>
              <a:t>Materiály </a:t>
            </a:r>
            <a:br>
              <a:rPr kumimoji="0" lang="sk-SK" sz="1200" b="0" i="0" u="none" strike="noStrike" kern="0" cap="none" spc="0" normalizeH="0" baseline="0" noProof="0">
                <a:ln>
                  <a:noFill/>
                </a:ln>
                <a:solidFill>
                  <a:srgbClr val="000000"/>
                </a:solidFill>
                <a:effectLst/>
                <a:uLnTx/>
                <a:uFillTx/>
                <a:latin typeface="Source Sans Pro" pitchFamily="34"/>
                <a:ea typeface="Source Sans Pro" pitchFamily="34"/>
                <a:cs typeface="+mn-cs"/>
              </a:rPr>
            </a:br>
            <a:r>
              <a:rPr kumimoji="0" lang="sk-SK" sz="1200" b="0" i="0" u="none" strike="noStrike" kern="0" cap="none" spc="0" normalizeH="0" baseline="0" noProof="0">
                <a:ln>
                  <a:noFill/>
                </a:ln>
                <a:solidFill>
                  <a:srgbClr val="000000"/>
                </a:solidFill>
                <a:effectLst/>
                <a:uLnTx/>
                <a:uFillTx/>
                <a:latin typeface="Source Sans Pro" pitchFamily="34"/>
                <a:ea typeface="Source Sans Pro" pitchFamily="34"/>
                <a:cs typeface="+mn-cs"/>
              </a:rPr>
              <a:t>na RVVTI</a:t>
            </a:r>
            <a:br>
              <a:rPr kumimoji="0" lang="sk-SK" sz="1200" b="0" i="0" u="none" strike="noStrike" kern="0" cap="none" spc="0" normalizeH="0" baseline="0" noProof="0">
                <a:ln>
                  <a:noFill/>
                </a:ln>
                <a:solidFill>
                  <a:srgbClr val="000000"/>
                </a:solidFill>
                <a:effectLst/>
                <a:uLnTx/>
                <a:uFillTx/>
                <a:latin typeface="Source Sans Pro" pitchFamily="34"/>
                <a:ea typeface="Source Sans Pro" pitchFamily="34"/>
                <a:cs typeface="+mn-cs"/>
              </a:rPr>
            </a:br>
            <a:r>
              <a:rPr kumimoji="0" lang="sk-SK" sz="1200" b="0" i="0" u="none" strike="noStrike" kern="0" cap="none" spc="0" normalizeH="0" baseline="0" noProof="0">
                <a:ln>
                  <a:noFill/>
                </a:ln>
                <a:solidFill>
                  <a:srgbClr val="00C5DB"/>
                </a:solidFill>
                <a:effectLst/>
                <a:uLnTx/>
                <a:uFillTx/>
                <a:latin typeface="Source Sans Pro" pitchFamily="34"/>
                <a:ea typeface="Source Sans Pro" pitchFamily="34"/>
                <a:cs typeface="+mn-cs"/>
              </a:rPr>
              <a:t>29. 11. 2024</a:t>
            </a:r>
            <a:r>
              <a:rPr kumimoji="0" lang="en-GB" sz="1200" b="0" i="0" u="none" strike="noStrike" kern="0" cap="none" spc="0" normalizeH="0" baseline="0" noProof="0">
                <a:ln>
                  <a:noFill/>
                </a:ln>
                <a:solidFill>
                  <a:srgbClr val="00C5DB"/>
                </a:solidFill>
                <a:effectLst/>
                <a:uLnTx/>
                <a:uFillTx/>
                <a:latin typeface="Source Sans Pro" pitchFamily="34"/>
                <a:ea typeface="Source Sans Pro" pitchFamily="34"/>
                <a:cs typeface="+mn-cs"/>
              </a:rPr>
              <a:t> </a:t>
            </a:r>
            <a:endParaRPr kumimoji="0" lang="sk-SK" sz="1200" b="0" i="0" u="none" strike="noStrike" kern="1200" cap="none" spc="0" normalizeH="0" baseline="0" noProof="0">
              <a:ln>
                <a:noFill/>
              </a:ln>
              <a:solidFill>
                <a:srgbClr val="00C5DB"/>
              </a:solidFill>
              <a:effectLst/>
              <a:uLnTx/>
              <a:uFillTx/>
              <a:latin typeface="Source Sans Pro" pitchFamily="34"/>
              <a:ea typeface="Source Sans Pro" pitchFamily="34"/>
              <a:cs typeface="+mn-cs"/>
            </a:endParaRPr>
          </a:p>
        </p:txBody>
      </p:sp>
    </p:spTree>
    <p:extLst>
      <p:ext uri="{BB962C8B-B14F-4D97-AF65-F5344CB8AC3E}">
        <p14:creationId xmlns:p14="http://schemas.microsoft.com/office/powerpoint/2010/main" val="546350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99A6B502-7892-95D7-1EDE-4F6B8D2860ED}"/>
              </a:ext>
            </a:extLst>
          </p:cNvPr>
          <p:cNvSpPr txBox="1">
            <a:spLocks noGrp="1"/>
          </p:cNvSpPr>
          <p:nvPr>
            <p:ph type="title"/>
          </p:nvPr>
        </p:nvSpPr>
        <p:spPr>
          <a:xfrm>
            <a:off x="834234" y="569881"/>
            <a:ext cx="9293614" cy="582646"/>
          </a:xfrm>
        </p:spPr>
        <p:txBody>
          <a:bodyPr/>
          <a:lstStyle/>
          <a:p>
            <a:r>
              <a:rPr lang="sk-SK">
                <a:latin typeface="Source Sans Pro" panose="020B0503030403020204" pitchFamily="34" charset="0"/>
                <a:ea typeface="Source Sans Pro" panose="020B0503030403020204" pitchFamily="34" charset="0"/>
                <a:cs typeface="Calibri"/>
              </a:rPr>
              <a:t>Priebeh aktualizácie domény Inovatívny priemysel  pre 21. storočie</a:t>
            </a:r>
            <a:br>
              <a:rPr lang="sk-SK">
                <a:latin typeface="Source Sans Pro" panose="020B0503030403020204" pitchFamily="34" charset="0"/>
                <a:ea typeface="Source Sans Pro" panose="020B0503030403020204" pitchFamily="34" charset="0"/>
              </a:rPr>
            </a:br>
            <a:endParaRPr lang="sk-SK">
              <a:latin typeface="Source Sans Pro" panose="020B0503030403020204" pitchFamily="34" charset="0"/>
              <a:ea typeface="Source Sans Pro" panose="020B0503030403020204" pitchFamily="34" charset="0"/>
            </a:endParaRPr>
          </a:p>
        </p:txBody>
      </p:sp>
      <p:cxnSp>
        <p:nvCxnSpPr>
          <p:cNvPr id="4" name="Rovná spojnica 3">
            <a:extLst>
              <a:ext uri="{FF2B5EF4-FFF2-40B4-BE49-F238E27FC236}">
                <a16:creationId xmlns:a16="http://schemas.microsoft.com/office/drawing/2014/main" id="{5DA39BE0-4049-136D-8C1B-D8E9F5595AE7}"/>
              </a:ext>
            </a:extLst>
          </p:cNvPr>
          <p:cNvCxnSpPr>
            <a:cxnSpLocks/>
          </p:cNvCxnSpPr>
          <p:nvPr/>
        </p:nvCxnSpPr>
        <p:spPr>
          <a:xfrm>
            <a:off x="754722" y="3284871"/>
            <a:ext cx="10790615" cy="0"/>
          </a:xfrm>
          <a:prstGeom prst="line">
            <a:avLst/>
          </a:prstGeom>
          <a:ln w="28575">
            <a:solidFill>
              <a:srgbClr val="E60600"/>
            </a:solidFill>
          </a:ln>
        </p:spPr>
        <p:style>
          <a:lnRef idx="1">
            <a:schemeClr val="accent1"/>
          </a:lnRef>
          <a:fillRef idx="0">
            <a:schemeClr val="accent1"/>
          </a:fillRef>
          <a:effectRef idx="0">
            <a:schemeClr val="accent1"/>
          </a:effectRef>
          <a:fontRef idx="minor">
            <a:schemeClr val="tx1"/>
          </a:fontRef>
        </p:style>
      </p:cxnSp>
      <p:sp>
        <p:nvSpPr>
          <p:cNvPr id="7" name="Ovál 6">
            <a:extLst>
              <a:ext uri="{FF2B5EF4-FFF2-40B4-BE49-F238E27FC236}">
                <a16:creationId xmlns:a16="http://schemas.microsoft.com/office/drawing/2014/main" id="{61C5FF93-F15A-CB9E-473B-D3908AF3AC26}"/>
              </a:ext>
            </a:extLst>
          </p:cNvPr>
          <p:cNvSpPr/>
          <p:nvPr/>
        </p:nvSpPr>
        <p:spPr>
          <a:xfrm>
            <a:off x="1168094" y="3166353"/>
            <a:ext cx="252000" cy="252000"/>
          </a:xfrm>
          <a:prstGeom prst="ellipse">
            <a:avLst/>
          </a:prstGeom>
          <a:solidFill>
            <a:srgbClr val="1E22AA"/>
          </a:solidFill>
          <a:ln>
            <a:solidFill>
              <a:srgbClr val="1E22A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4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 name="Ovál 8">
            <a:extLst>
              <a:ext uri="{FF2B5EF4-FFF2-40B4-BE49-F238E27FC236}">
                <a16:creationId xmlns:a16="http://schemas.microsoft.com/office/drawing/2014/main" id="{9D9F2D5C-A8C9-4C62-34A2-2EBD6DC04BF5}"/>
              </a:ext>
            </a:extLst>
          </p:cNvPr>
          <p:cNvSpPr/>
          <p:nvPr/>
        </p:nvSpPr>
        <p:spPr>
          <a:xfrm>
            <a:off x="9757315" y="3166353"/>
            <a:ext cx="252000" cy="252000"/>
          </a:xfrm>
          <a:prstGeom prst="ellipse">
            <a:avLst/>
          </a:prstGeom>
          <a:solidFill>
            <a:srgbClr val="1E22AA"/>
          </a:solidFill>
          <a:ln>
            <a:solidFill>
              <a:srgbClr val="1E22A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4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 name="Ovál 9">
            <a:extLst>
              <a:ext uri="{FF2B5EF4-FFF2-40B4-BE49-F238E27FC236}">
                <a16:creationId xmlns:a16="http://schemas.microsoft.com/office/drawing/2014/main" id="{309952E4-0C19-2D98-E510-19D7381FB963}"/>
              </a:ext>
            </a:extLst>
          </p:cNvPr>
          <p:cNvSpPr/>
          <p:nvPr/>
        </p:nvSpPr>
        <p:spPr>
          <a:xfrm>
            <a:off x="5564055" y="3144503"/>
            <a:ext cx="252000" cy="252000"/>
          </a:xfrm>
          <a:prstGeom prst="ellipse">
            <a:avLst/>
          </a:prstGeom>
          <a:solidFill>
            <a:srgbClr val="1E22AA"/>
          </a:solidFill>
          <a:ln>
            <a:solidFill>
              <a:srgbClr val="1E22A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4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1" name="Ovál 10">
            <a:extLst>
              <a:ext uri="{FF2B5EF4-FFF2-40B4-BE49-F238E27FC236}">
                <a16:creationId xmlns:a16="http://schemas.microsoft.com/office/drawing/2014/main" id="{271E307D-4C82-14CF-45D3-AA5D7571F05A}"/>
              </a:ext>
            </a:extLst>
          </p:cNvPr>
          <p:cNvSpPr/>
          <p:nvPr/>
        </p:nvSpPr>
        <p:spPr>
          <a:xfrm>
            <a:off x="2333566" y="3158822"/>
            <a:ext cx="252000" cy="252000"/>
          </a:xfrm>
          <a:prstGeom prst="ellipse">
            <a:avLst/>
          </a:prstGeom>
          <a:solidFill>
            <a:srgbClr val="1E22AA"/>
          </a:solidFill>
          <a:ln>
            <a:solidFill>
              <a:srgbClr val="1E22A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4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 name="Ovál 11">
            <a:extLst>
              <a:ext uri="{FF2B5EF4-FFF2-40B4-BE49-F238E27FC236}">
                <a16:creationId xmlns:a16="http://schemas.microsoft.com/office/drawing/2014/main" id="{A0062979-119D-26E0-133A-7DEF0C559F3D}"/>
              </a:ext>
            </a:extLst>
          </p:cNvPr>
          <p:cNvSpPr/>
          <p:nvPr/>
        </p:nvSpPr>
        <p:spPr>
          <a:xfrm>
            <a:off x="3680274" y="3143714"/>
            <a:ext cx="252000" cy="252000"/>
          </a:xfrm>
          <a:prstGeom prst="ellipse">
            <a:avLst/>
          </a:prstGeom>
          <a:solidFill>
            <a:srgbClr val="1E22AA"/>
          </a:solidFill>
          <a:ln>
            <a:solidFill>
              <a:srgbClr val="1E22A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4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Ovál 12">
            <a:extLst>
              <a:ext uri="{FF2B5EF4-FFF2-40B4-BE49-F238E27FC236}">
                <a16:creationId xmlns:a16="http://schemas.microsoft.com/office/drawing/2014/main" id="{6068E50E-454E-23B5-C12C-78BFB9A81AE0}"/>
              </a:ext>
            </a:extLst>
          </p:cNvPr>
          <p:cNvSpPr/>
          <p:nvPr/>
        </p:nvSpPr>
        <p:spPr>
          <a:xfrm>
            <a:off x="6664019" y="3166353"/>
            <a:ext cx="252000" cy="252000"/>
          </a:xfrm>
          <a:prstGeom prst="ellipse">
            <a:avLst/>
          </a:prstGeom>
          <a:solidFill>
            <a:srgbClr val="1E22AA"/>
          </a:solidFill>
          <a:ln>
            <a:solidFill>
              <a:srgbClr val="1E22A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4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Ovál 13">
            <a:extLst>
              <a:ext uri="{FF2B5EF4-FFF2-40B4-BE49-F238E27FC236}">
                <a16:creationId xmlns:a16="http://schemas.microsoft.com/office/drawing/2014/main" id="{57CDC044-AD5F-9C02-2328-8DD425A3B89B}"/>
              </a:ext>
            </a:extLst>
          </p:cNvPr>
          <p:cNvSpPr/>
          <p:nvPr/>
        </p:nvSpPr>
        <p:spPr>
          <a:xfrm>
            <a:off x="8087366" y="3166353"/>
            <a:ext cx="252000" cy="252000"/>
          </a:xfrm>
          <a:prstGeom prst="ellipse">
            <a:avLst/>
          </a:prstGeom>
          <a:solidFill>
            <a:srgbClr val="1E22AA"/>
          </a:solidFill>
          <a:ln>
            <a:solidFill>
              <a:srgbClr val="1E22A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4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9" name="BlokTextu 18">
            <a:extLst>
              <a:ext uri="{FF2B5EF4-FFF2-40B4-BE49-F238E27FC236}">
                <a16:creationId xmlns:a16="http://schemas.microsoft.com/office/drawing/2014/main" id="{0E43DEED-51F4-950B-48A7-9751C9E4FF35}"/>
              </a:ext>
            </a:extLst>
          </p:cNvPr>
          <p:cNvSpPr txBox="1"/>
          <p:nvPr/>
        </p:nvSpPr>
        <p:spPr>
          <a:xfrm>
            <a:off x="121155" y="1785266"/>
            <a:ext cx="2358920" cy="792140"/>
          </a:xfrm>
          <a:prstGeom prst="rect">
            <a:avLst/>
          </a:prstGeom>
          <a:noFill/>
          <a:ln cap="flat">
            <a:noFill/>
          </a:ln>
        </p:spPr>
        <p:txBody>
          <a:bodyPr vert="horz" wrap="square" lIns="91440" tIns="45720" rIns="91440" bIns="45720" anchor="t" anchorCtr="0" compatLnSpc="1">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sz="1800" b="0" i="0" u="none" strike="noStrike" kern="0" cap="none" spc="0" baseline="0">
                <a:solidFill>
                  <a:srgbClr val="000000"/>
                </a:solidFill>
                <a:uFillTx/>
              </a:defRPr>
            </a:pPr>
            <a:r>
              <a:rPr kumimoji="0" lang="sk-SK" sz="1600" b="0" i="0" u="none" strike="noStrike" kern="0" cap="none" spc="0" normalizeH="0" baseline="0" noProof="0">
                <a:ln>
                  <a:noFill/>
                </a:ln>
                <a:solidFill>
                  <a:srgbClr val="000000"/>
                </a:solidFill>
                <a:effectLst/>
                <a:uLnTx/>
                <a:uFillTx/>
                <a:latin typeface="Source Sans Pro" pitchFamily="34"/>
                <a:ea typeface="Source Sans Pro" pitchFamily="34"/>
                <a:cs typeface="+mn-cs"/>
              </a:rPr>
              <a:t>1. z</a:t>
            </a:r>
            <a:r>
              <a:rPr kumimoji="0" lang="en-GB" sz="1600" b="0" i="0" u="none" strike="noStrike" kern="0" cap="none" spc="0" normalizeH="0" baseline="0" noProof="0" err="1">
                <a:ln>
                  <a:noFill/>
                </a:ln>
                <a:solidFill>
                  <a:srgbClr val="000000"/>
                </a:solidFill>
                <a:effectLst/>
                <a:uLnTx/>
                <a:uFillTx/>
                <a:latin typeface="Source Sans Pro" pitchFamily="34"/>
                <a:ea typeface="Source Sans Pro" pitchFamily="34"/>
                <a:cs typeface="+mn-cs"/>
              </a:rPr>
              <a:t>asadnutie</a:t>
            </a:r>
            <a:endParaRPr kumimoji="0" lang="sk-SK" sz="1600" b="0" i="0" u="none" strike="noStrike" kern="0" cap="none" spc="0" normalizeH="0" baseline="0" noProof="0">
              <a:ln>
                <a:noFill/>
              </a:ln>
              <a:solidFill>
                <a:srgbClr val="000000"/>
              </a:solidFill>
              <a:effectLst/>
              <a:uLnTx/>
              <a:uFillTx/>
              <a:latin typeface="Source Sans Pro" pitchFamily="34"/>
              <a:ea typeface="Source Sans Pro" pitchFamily="34"/>
              <a:cs typeface="+mn-cs"/>
            </a:endParaRPr>
          </a:p>
          <a:p>
            <a:pPr marL="0" marR="0" lvl="0" indent="0" algn="ctr" defTabSz="914400" rtl="0" eaLnBrk="1" fontAlgn="auto" latinLnBrk="0" hangingPunct="1">
              <a:lnSpc>
                <a:spcPct val="150000"/>
              </a:lnSpc>
              <a:spcBef>
                <a:spcPts val="0"/>
              </a:spcBef>
              <a:spcAft>
                <a:spcPts val="0"/>
              </a:spcAft>
              <a:buClrTx/>
              <a:buSzTx/>
              <a:buFontTx/>
              <a:buNone/>
              <a:tabLst/>
              <a:defRPr sz="1800" b="0" i="0" u="none" strike="noStrike" kern="0" cap="none" spc="0" baseline="0">
                <a:solidFill>
                  <a:srgbClr val="000000"/>
                </a:solidFill>
                <a:uFillTx/>
              </a:defRPr>
            </a:pPr>
            <a:r>
              <a:rPr kumimoji="0" lang="sk-SK" sz="1600" b="0" i="0" u="none" strike="noStrike" kern="0" cap="none" spc="0" normalizeH="0" baseline="0" noProof="0">
                <a:ln>
                  <a:noFill/>
                </a:ln>
                <a:solidFill>
                  <a:srgbClr val="00C5DB"/>
                </a:solidFill>
                <a:effectLst/>
                <a:uLnTx/>
                <a:uFillTx/>
                <a:latin typeface="Source Sans Pro" pitchFamily="34"/>
                <a:ea typeface="Source Sans Pro" pitchFamily="34"/>
                <a:cs typeface="+mn-cs"/>
              </a:rPr>
              <a:t>22. november 2023</a:t>
            </a:r>
            <a:r>
              <a:rPr kumimoji="0" lang="en-GB" sz="1600" b="0" i="0" u="none" strike="noStrike" kern="0" cap="none" spc="0" normalizeH="0" baseline="0" noProof="0">
                <a:ln>
                  <a:noFill/>
                </a:ln>
                <a:solidFill>
                  <a:srgbClr val="00C5DB"/>
                </a:solidFill>
                <a:effectLst/>
                <a:uLnTx/>
                <a:uFillTx/>
                <a:latin typeface="Source Sans Pro" pitchFamily="34"/>
                <a:ea typeface="Source Sans Pro" pitchFamily="34"/>
                <a:cs typeface="+mn-cs"/>
              </a:rPr>
              <a:t> </a:t>
            </a:r>
            <a:endParaRPr kumimoji="0" lang="sk-SK" sz="1600" b="0" i="0" u="none" strike="noStrike" kern="1200" cap="none" spc="0" normalizeH="0" baseline="0" noProof="0">
              <a:ln>
                <a:noFill/>
              </a:ln>
              <a:solidFill>
                <a:srgbClr val="00C5DB"/>
              </a:solidFill>
              <a:effectLst/>
              <a:uLnTx/>
              <a:uFillTx/>
              <a:latin typeface="Source Sans Pro" pitchFamily="34"/>
              <a:ea typeface="Source Sans Pro" pitchFamily="34"/>
              <a:cs typeface="+mn-cs"/>
            </a:endParaRPr>
          </a:p>
        </p:txBody>
      </p:sp>
      <p:sp>
        <p:nvSpPr>
          <p:cNvPr id="22" name="BlokTextu 21">
            <a:extLst>
              <a:ext uri="{FF2B5EF4-FFF2-40B4-BE49-F238E27FC236}">
                <a16:creationId xmlns:a16="http://schemas.microsoft.com/office/drawing/2014/main" id="{BDC0B8FD-3294-2116-677D-C036379D648E}"/>
              </a:ext>
            </a:extLst>
          </p:cNvPr>
          <p:cNvSpPr txBox="1"/>
          <p:nvPr/>
        </p:nvSpPr>
        <p:spPr>
          <a:xfrm>
            <a:off x="1270468" y="4000871"/>
            <a:ext cx="2358920" cy="792140"/>
          </a:xfrm>
          <a:prstGeom prst="rect">
            <a:avLst/>
          </a:prstGeom>
          <a:noFill/>
          <a:ln cap="flat">
            <a:noFill/>
          </a:ln>
        </p:spPr>
        <p:txBody>
          <a:bodyPr vert="horz" wrap="square" lIns="91440" tIns="45720" rIns="91440" bIns="45720" anchor="t" anchorCtr="0" compatLnSpc="1">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sz="1800" b="0" i="0" u="none" strike="noStrike" kern="0" cap="none" spc="0" baseline="0">
                <a:solidFill>
                  <a:srgbClr val="000000"/>
                </a:solidFill>
                <a:uFillTx/>
              </a:defRPr>
            </a:pPr>
            <a:r>
              <a:rPr kumimoji="0" lang="sk-SK" sz="1600" b="0" i="0" u="none" strike="noStrike" kern="0" cap="none" spc="0" normalizeH="0" baseline="0" noProof="0">
                <a:ln>
                  <a:noFill/>
                </a:ln>
                <a:solidFill>
                  <a:srgbClr val="000000"/>
                </a:solidFill>
                <a:effectLst/>
                <a:uLnTx/>
                <a:uFillTx/>
                <a:latin typeface="Source Sans Pro" pitchFamily="34"/>
                <a:ea typeface="Source Sans Pro" pitchFamily="34"/>
                <a:cs typeface="+mn-cs"/>
              </a:rPr>
              <a:t>2. z</a:t>
            </a:r>
            <a:r>
              <a:rPr kumimoji="0" lang="en-GB" sz="1600" b="0" i="0" u="none" strike="noStrike" kern="0" cap="none" spc="0" normalizeH="0" baseline="0" noProof="0" err="1">
                <a:ln>
                  <a:noFill/>
                </a:ln>
                <a:solidFill>
                  <a:srgbClr val="000000"/>
                </a:solidFill>
                <a:effectLst/>
                <a:uLnTx/>
                <a:uFillTx/>
                <a:latin typeface="Source Sans Pro" pitchFamily="34"/>
                <a:ea typeface="Source Sans Pro" pitchFamily="34"/>
                <a:cs typeface="+mn-cs"/>
              </a:rPr>
              <a:t>asadnutie</a:t>
            </a:r>
            <a:endParaRPr kumimoji="0" lang="sk-SK" sz="1600" b="0" i="0" u="none" strike="noStrike" kern="0" cap="none" spc="0" normalizeH="0" baseline="0" noProof="0">
              <a:ln>
                <a:noFill/>
              </a:ln>
              <a:solidFill>
                <a:srgbClr val="000000"/>
              </a:solidFill>
              <a:effectLst/>
              <a:uLnTx/>
              <a:uFillTx/>
              <a:latin typeface="Source Sans Pro" pitchFamily="34"/>
              <a:ea typeface="Source Sans Pro" pitchFamily="34"/>
              <a:cs typeface="+mn-cs"/>
            </a:endParaRPr>
          </a:p>
          <a:p>
            <a:pPr marL="0" marR="0" lvl="0" indent="0" algn="ctr" defTabSz="914400" rtl="0" eaLnBrk="1" fontAlgn="auto" latinLnBrk="0" hangingPunct="1">
              <a:lnSpc>
                <a:spcPct val="150000"/>
              </a:lnSpc>
              <a:spcBef>
                <a:spcPts val="0"/>
              </a:spcBef>
              <a:spcAft>
                <a:spcPts val="0"/>
              </a:spcAft>
              <a:buClrTx/>
              <a:buSzTx/>
              <a:buFontTx/>
              <a:buNone/>
              <a:tabLst/>
              <a:defRPr sz="1800" b="0" i="0" u="none" strike="noStrike" kern="0" cap="none" spc="0" baseline="0">
                <a:solidFill>
                  <a:srgbClr val="000000"/>
                </a:solidFill>
                <a:uFillTx/>
              </a:defRPr>
            </a:pPr>
            <a:r>
              <a:rPr lang="sk-SK" sz="1600" kern="0">
                <a:solidFill>
                  <a:srgbClr val="00C5DB"/>
                </a:solidFill>
                <a:latin typeface="Source Sans Pro" pitchFamily="34"/>
                <a:ea typeface="Source Sans Pro" pitchFamily="34"/>
              </a:rPr>
              <a:t>24</a:t>
            </a:r>
            <a:r>
              <a:rPr kumimoji="0" lang="sk-SK" sz="1600" b="0" i="0" u="none" strike="noStrike" kern="0" cap="none" spc="0" normalizeH="0" baseline="0" noProof="0">
                <a:ln>
                  <a:noFill/>
                </a:ln>
                <a:solidFill>
                  <a:srgbClr val="00C5DB"/>
                </a:solidFill>
                <a:effectLst/>
                <a:uLnTx/>
                <a:uFillTx/>
                <a:latin typeface="Source Sans Pro" pitchFamily="34"/>
                <a:ea typeface="Source Sans Pro" pitchFamily="34"/>
                <a:cs typeface="+mn-cs"/>
              </a:rPr>
              <a:t>. </a:t>
            </a:r>
            <a:r>
              <a:rPr lang="sk-SK" sz="1600" kern="0">
                <a:solidFill>
                  <a:srgbClr val="00C5DB"/>
                </a:solidFill>
                <a:latin typeface="Source Sans Pro" pitchFamily="34"/>
                <a:ea typeface="Source Sans Pro" pitchFamily="34"/>
              </a:rPr>
              <a:t>január</a:t>
            </a:r>
            <a:r>
              <a:rPr kumimoji="0" lang="sk-SK" sz="1600" b="0" i="0" u="none" strike="noStrike" kern="0" cap="none" spc="0" normalizeH="0" baseline="0" noProof="0">
                <a:ln>
                  <a:noFill/>
                </a:ln>
                <a:solidFill>
                  <a:srgbClr val="00C5DB"/>
                </a:solidFill>
                <a:effectLst/>
                <a:uLnTx/>
                <a:uFillTx/>
                <a:latin typeface="Source Sans Pro" pitchFamily="34"/>
                <a:ea typeface="Source Sans Pro" pitchFamily="34"/>
                <a:cs typeface="+mn-cs"/>
              </a:rPr>
              <a:t> 2024</a:t>
            </a:r>
            <a:r>
              <a:rPr kumimoji="0" lang="en-GB" sz="1600" b="0" i="0" u="none" strike="noStrike" kern="0" cap="none" spc="0" normalizeH="0" baseline="0" noProof="0">
                <a:ln>
                  <a:noFill/>
                </a:ln>
                <a:solidFill>
                  <a:srgbClr val="00C5DB"/>
                </a:solidFill>
                <a:effectLst/>
                <a:uLnTx/>
                <a:uFillTx/>
                <a:latin typeface="Source Sans Pro" pitchFamily="34"/>
                <a:ea typeface="Source Sans Pro" pitchFamily="34"/>
                <a:cs typeface="+mn-cs"/>
              </a:rPr>
              <a:t> </a:t>
            </a:r>
            <a:endParaRPr kumimoji="0" lang="sk-SK" sz="1600" b="0" i="0" u="none" strike="noStrike" kern="1200" cap="none" spc="0" normalizeH="0" baseline="0" noProof="0">
              <a:ln>
                <a:noFill/>
              </a:ln>
              <a:solidFill>
                <a:srgbClr val="00C5DB"/>
              </a:solidFill>
              <a:effectLst/>
              <a:uLnTx/>
              <a:uFillTx/>
              <a:latin typeface="Source Sans Pro" pitchFamily="34"/>
              <a:ea typeface="Source Sans Pro" pitchFamily="34"/>
              <a:cs typeface="+mn-cs"/>
            </a:endParaRPr>
          </a:p>
        </p:txBody>
      </p:sp>
      <p:sp>
        <p:nvSpPr>
          <p:cNvPr id="23" name="BlokTextu 22">
            <a:extLst>
              <a:ext uri="{FF2B5EF4-FFF2-40B4-BE49-F238E27FC236}">
                <a16:creationId xmlns:a16="http://schemas.microsoft.com/office/drawing/2014/main" id="{ED865C73-7A4B-6032-3106-84F74150496D}"/>
              </a:ext>
            </a:extLst>
          </p:cNvPr>
          <p:cNvSpPr txBox="1"/>
          <p:nvPr/>
        </p:nvSpPr>
        <p:spPr>
          <a:xfrm>
            <a:off x="2239527" y="1785266"/>
            <a:ext cx="3131645" cy="792140"/>
          </a:xfrm>
          <a:prstGeom prst="rect">
            <a:avLst/>
          </a:prstGeom>
          <a:noFill/>
          <a:ln cap="flat">
            <a:noFill/>
          </a:ln>
        </p:spPr>
        <p:txBody>
          <a:bodyPr vert="horz" wrap="square" lIns="91440" tIns="45720" rIns="91440" bIns="45720" anchor="t" anchorCtr="0" compatLnSpc="1">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sz="1800" b="0" i="0" u="none" strike="noStrike" kern="0" cap="none" spc="0" baseline="0">
                <a:solidFill>
                  <a:srgbClr val="000000"/>
                </a:solidFill>
                <a:uFillTx/>
              </a:defRPr>
            </a:pPr>
            <a:r>
              <a:rPr kumimoji="0" lang="sk-SK" sz="1600" b="0" i="0" u="none" strike="noStrike" kern="0" cap="none" spc="0" normalizeH="0" baseline="0" noProof="0">
                <a:ln>
                  <a:noFill/>
                </a:ln>
                <a:solidFill>
                  <a:srgbClr val="000000"/>
                </a:solidFill>
                <a:effectLst/>
                <a:uLnTx/>
                <a:uFillTx/>
                <a:latin typeface="Source Sans Pro" pitchFamily="34"/>
                <a:ea typeface="Source Sans Pro" pitchFamily="34"/>
                <a:cs typeface="+mn-cs"/>
              </a:rPr>
              <a:t>stretnutie expertnej skupiny</a:t>
            </a:r>
          </a:p>
          <a:p>
            <a:pPr marL="0" marR="0" lvl="0" indent="0" algn="ctr" defTabSz="914400" rtl="0" eaLnBrk="1" fontAlgn="auto" latinLnBrk="0" hangingPunct="1">
              <a:lnSpc>
                <a:spcPct val="150000"/>
              </a:lnSpc>
              <a:spcBef>
                <a:spcPts val="0"/>
              </a:spcBef>
              <a:spcAft>
                <a:spcPts val="0"/>
              </a:spcAft>
              <a:buClrTx/>
              <a:buSzTx/>
              <a:buFontTx/>
              <a:buNone/>
              <a:tabLst/>
              <a:defRPr sz="1800" b="0" i="0" u="none" strike="noStrike" kern="0" cap="none" spc="0" baseline="0">
                <a:solidFill>
                  <a:srgbClr val="000000"/>
                </a:solidFill>
                <a:uFillTx/>
              </a:defRPr>
            </a:pPr>
            <a:r>
              <a:rPr lang="sk-SK" sz="1600" kern="0">
                <a:solidFill>
                  <a:srgbClr val="00C5DB"/>
                </a:solidFill>
                <a:latin typeface="Source Sans Pro" pitchFamily="34"/>
                <a:ea typeface="Source Sans Pro" pitchFamily="34"/>
              </a:rPr>
              <a:t>23. február</a:t>
            </a:r>
            <a:r>
              <a:rPr kumimoji="0" lang="sk-SK" sz="1600" b="0" i="0" u="none" strike="noStrike" kern="0" cap="none" spc="0" normalizeH="0" baseline="0" noProof="0">
                <a:ln>
                  <a:noFill/>
                </a:ln>
                <a:solidFill>
                  <a:srgbClr val="00C5DB"/>
                </a:solidFill>
                <a:effectLst/>
                <a:uLnTx/>
                <a:uFillTx/>
                <a:latin typeface="Source Sans Pro" pitchFamily="34"/>
                <a:ea typeface="Source Sans Pro" pitchFamily="34"/>
                <a:cs typeface="+mn-cs"/>
              </a:rPr>
              <a:t> 2024</a:t>
            </a:r>
            <a:endParaRPr kumimoji="0" lang="sk-SK" sz="1600" b="0" i="0" u="none" strike="noStrike" kern="1200" cap="none" spc="0" normalizeH="0" baseline="0" noProof="0">
              <a:ln>
                <a:noFill/>
              </a:ln>
              <a:solidFill>
                <a:srgbClr val="00C5DB"/>
              </a:solidFill>
              <a:effectLst/>
              <a:uLnTx/>
              <a:uFillTx/>
              <a:latin typeface="Source Sans Pro" pitchFamily="34"/>
              <a:ea typeface="Source Sans Pro" pitchFamily="34"/>
              <a:cs typeface="+mn-cs"/>
            </a:endParaRPr>
          </a:p>
        </p:txBody>
      </p:sp>
      <p:sp>
        <p:nvSpPr>
          <p:cNvPr id="26" name="BlokTextu 25">
            <a:extLst>
              <a:ext uri="{FF2B5EF4-FFF2-40B4-BE49-F238E27FC236}">
                <a16:creationId xmlns:a16="http://schemas.microsoft.com/office/drawing/2014/main" id="{799AAF54-D48E-DACA-2565-DB5D4CCFDFFD}"/>
              </a:ext>
            </a:extLst>
          </p:cNvPr>
          <p:cNvSpPr txBox="1"/>
          <p:nvPr/>
        </p:nvSpPr>
        <p:spPr>
          <a:xfrm>
            <a:off x="4375983" y="4000871"/>
            <a:ext cx="2618447" cy="1161472"/>
          </a:xfrm>
          <a:prstGeom prst="rect">
            <a:avLst/>
          </a:prstGeom>
          <a:noFill/>
          <a:ln cap="flat">
            <a:noFill/>
          </a:ln>
        </p:spPr>
        <p:txBody>
          <a:bodyPr vert="horz" wrap="square" lIns="91440" tIns="45720" rIns="91440" bIns="45720" anchor="t" anchorCtr="0" compatLnSpc="1">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sz="1800" b="0" i="0" u="none" strike="noStrike" kern="0" cap="none" spc="0" baseline="0">
                <a:solidFill>
                  <a:srgbClr val="000000"/>
                </a:solidFill>
                <a:uFillTx/>
              </a:defRPr>
            </a:pPr>
            <a:r>
              <a:rPr kumimoji="0" lang="sk-SK" sz="1600" b="0" i="0" u="none" strike="noStrike" kern="0" cap="none" spc="0" normalizeH="0" baseline="0" noProof="0">
                <a:ln>
                  <a:noFill/>
                </a:ln>
                <a:solidFill>
                  <a:srgbClr val="000000"/>
                </a:solidFill>
                <a:effectLst/>
                <a:uLnTx/>
                <a:uFillTx/>
                <a:latin typeface="Source Sans Pro"/>
                <a:ea typeface="Source Sans Pro"/>
                <a:cs typeface="+mn-cs"/>
              </a:rPr>
              <a:t>koordinácia s vizionármi a expertnou skupinou </a:t>
            </a:r>
          </a:p>
          <a:p>
            <a:pPr marL="0" marR="0" lvl="0" indent="0" algn="ctr" defTabSz="914400" rtl="0" eaLnBrk="1" fontAlgn="auto" latinLnBrk="0" hangingPunct="1">
              <a:lnSpc>
                <a:spcPct val="150000"/>
              </a:lnSpc>
              <a:spcBef>
                <a:spcPts val="0"/>
              </a:spcBef>
              <a:spcAft>
                <a:spcPts val="0"/>
              </a:spcAft>
              <a:buClrTx/>
              <a:buSzTx/>
              <a:buFontTx/>
              <a:buNone/>
              <a:tabLst/>
              <a:defRPr sz="1800" b="0" i="0" u="none" strike="noStrike" kern="0" cap="none" spc="0" baseline="0">
                <a:solidFill>
                  <a:srgbClr val="000000"/>
                </a:solidFill>
                <a:uFillTx/>
              </a:defRPr>
            </a:pPr>
            <a:r>
              <a:rPr kumimoji="0" lang="sk-SK" sz="1600" b="0" i="0" u="none" strike="noStrike" kern="0" cap="none" spc="0" normalizeH="0" baseline="0" noProof="0">
                <a:ln>
                  <a:noFill/>
                </a:ln>
                <a:solidFill>
                  <a:srgbClr val="00C5DB"/>
                </a:solidFill>
                <a:effectLst/>
                <a:uLnTx/>
                <a:uFillTx/>
                <a:latin typeface="Source Sans Pro" pitchFamily="34"/>
                <a:ea typeface="Source Sans Pro" pitchFamily="34"/>
                <a:cs typeface="+mn-cs"/>
              </a:rPr>
              <a:t>marec – apríl 2024 </a:t>
            </a:r>
            <a:endParaRPr kumimoji="0" lang="sk-SK" sz="1600" b="0" i="0" u="none" strike="noStrike" kern="1200" cap="none" spc="0" normalizeH="0" baseline="0" noProof="0">
              <a:ln>
                <a:noFill/>
              </a:ln>
              <a:solidFill>
                <a:srgbClr val="00C5DB"/>
              </a:solidFill>
              <a:effectLst/>
              <a:uLnTx/>
              <a:uFillTx/>
              <a:latin typeface="Source Sans Pro" pitchFamily="34"/>
              <a:ea typeface="Source Sans Pro" pitchFamily="34"/>
              <a:cs typeface="+mn-cs"/>
            </a:endParaRPr>
          </a:p>
        </p:txBody>
      </p:sp>
      <p:sp>
        <p:nvSpPr>
          <p:cNvPr id="27" name="BlokTextu 26">
            <a:extLst>
              <a:ext uri="{FF2B5EF4-FFF2-40B4-BE49-F238E27FC236}">
                <a16:creationId xmlns:a16="http://schemas.microsoft.com/office/drawing/2014/main" id="{897B7F4C-356C-0C58-A615-D27BF20ADE86}"/>
              </a:ext>
            </a:extLst>
          </p:cNvPr>
          <p:cNvSpPr txBox="1"/>
          <p:nvPr/>
        </p:nvSpPr>
        <p:spPr>
          <a:xfrm>
            <a:off x="5599354" y="1785266"/>
            <a:ext cx="2358920" cy="792140"/>
          </a:xfrm>
          <a:prstGeom prst="rect">
            <a:avLst/>
          </a:prstGeom>
          <a:noFill/>
          <a:ln cap="flat">
            <a:noFill/>
          </a:ln>
        </p:spPr>
        <p:txBody>
          <a:bodyPr vert="horz" wrap="square" lIns="91440" tIns="45720" rIns="91440" bIns="45720" anchor="t" anchorCtr="0" compatLnSpc="1">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sz="1800" b="0" i="0" u="none" strike="noStrike" kern="0" cap="none" spc="0" baseline="0">
                <a:solidFill>
                  <a:srgbClr val="000000"/>
                </a:solidFill>
                <a:uFillTx/>
              </a:defRPr>
            </a:pPr>
            <a:r>
              <a:rPr kumimoji="0" lang="sk-SK" sz="1600" b="0" i="0" u="none" strike="noStrike" kern="0" cap="none" spc="0" normalizeH="0" baseline="0" noProof="0">
                <a:ln>
                  <a:noFill/>
                </a:ln>
                <a:solidFill>
                  <a:srgbClr val="000000"/>
                </a:solidFill>
                <a:effectLst/>
                <a:uLnTx/>
                <a:uFillTx/>
                <a:latin typeface="Source Sans Pro" pitchFamily="34"/>
                <a:ea typeface="Source Sans Pro" pitchFamily="34"/>
                <a:cs typeface="+mn-cs"/>
              </a:rPr>
              <a:t>3. z</a:t>
            </a:r>
            <a:r>
              <a:rPr kumimoji="0" lang="en-GB" sz="1600" b="0" i="0" u="none" strike="noStrike" kern="0" cap="none" spc="0" normalizeH="0" baseline="0" noProof="0" err="1">
                <a:ln>
                  <a:noFill/>
                </a:ln>
                <a:solidFill>
                  <a:srgbClr val="000000"/>
                </a:solidFill>
                <a:effectLst/>
                <a:uLnTx/>
                <a:uFillTx/>
                <a:latin typeface="Source Sans Pro" pitchFamily="34"/>
                <a:ea typeface="Source Sans Pro" pitchFamily="34"/>
                <a:cs typeface="+mn-cs"/>
              </a:rPr>
              <a:t>asadnutie</a:t>
            </a:r>
            <a:endParaRPr kumimoji="0" lang="sk-SK" sz="1600" b="0" i="0" u="none" strike="noStrike" kern="0" cap="none" spc="0" normalizeH="0" baseline="0" noProof="0">
              <a:ln>
                <a:noFill/>
              </a:ln>
              <a:solidFill>
                <a:srgbClr val="000000"/>
              </a:solidFill>
              <a:effectLst/>
              <a:uLnTx/>
              <a:uFillTx/>
              <a:latin typeface="Source Sans Pro" pitchFamily="34"/>
              <a:ea typeface="Source Sans Pro" pitchFamily="34"/>
              <a:cs typeface="+mn-cs"/>
            </a:endParaRPr>
          </a:p>
          <a:p>
            <a:pPr marL="0" marR="0" lvl="0" indent="0" algn="ctr" defTabSz="914400" rtl="0" eaLnBrk="1" fontAlgn="auto" latinLnBrk="0" hangingPunct="1">
              <a:lnSpc>
                <a:spcPct val="150000"/>
              </a:lnSpc>
              <a:spcBef>
                <a:spcPts val="0"/>
              </a:spcBef>
              <a:spcAft>
                <a:spcPts val="0"/>
              </a:spcAft>
              <a:buClrTx/>
              <a:buSzTx/>
              <a:buFontTx/>
              <a:buNone/>
              <a:tabLst/>
              <a:defRPr sz="1800" b="0" i="0" u="none" strike="noStrike" kern="0" cap="none" spc="0" baseline="0">
                <a:solidFill>
                  <a:srgbClr val="000000"/>
                </a:solidFill>
                <a:uFillTx/>
              </a:defRPr>
            </a:pPr>
            <a:r>
              <a:rPr kumimoji="0" lang="sk-SK" sz="1600" b="0" i="0" u="none" strike="noStrike" kern="0" cap="none" spc="0" normalizeH="0" baseline="0" noProof="0">
                <a:ln>
                  <a:noFill/>
                </a:ln>
                <a:solidFill>
                  <a:srgbClr val="00C5DB"/>
                </a:solidFill>
                <a:effectLst/>
                <a:uLnTx/>
                <a:uFillTx/>
                <a:latin typeface="Source Sans Pro" pitchFamily="34"/>
                <a:ea typeface="Source Sans Pro" pitchFamily="34"/>
                <a:cs typeface="+mn-cs"/>
              </a:rPr>
              <a:t>29. </a:t>
            </a:r>
            <a:r>
              <a:rPr lang="sk-SK" sz="1600" kern="0">
                <a:solidFill>
                  <a:srgbClr val="00C5DB"/>
                </a:solidFill>
                <a:latin typeface="Source Sans Pro" pitchFamily="34"/>
                <a:ea typeface="Source Sans Pro" pitchFamily="34"/>
              </a:rPr>
              <a:t>apríl</a:t>
            </a:r>
            <a:r>
              <a:rPr kumimoji="0" lang="sk-SK" sz="1600" b="0" i="0" u="none" strike="noStrike" kern="0" cap="none" spc="0" normalizeH="0" baseline="0" noProof="0">
                <a:ln>
                  <a:noFill/>
                </a:ln>
                <a:solidFill>
                  <a:srgbClr val="00C5DB"/>
                </a:solidFill>
                <a:effectLst/>
                <a:uLnTx/>
                <a:uFillTx/>
                <a:latin typeface="Source Sans Pro" pitchFamily="34"/>
                <a:ea typeface="Source Sans Pro" pitchFamily="34"/>
                <a:cs typeface="+mn-cs"/>
              </a:rPr>
              <a:t> 2024</a:t>
            </a:r>
            <a:r>
              <a:rPr kumimoji="0" lang="en-GB" sz="1600" b="0" i="0" u="none" strike="noStrike" kern="0" cap="none" spc="0" normalizeH="0" baseline="0" noProof="0">
                <a:ln>
                  <a:noFill/>
                </a:ln>
                <a:solidFill>
                  <a:srgbClr val="00C5DB"/>
                </a:solidFill>
                <a:effectLst/>
                <a:uLnTx/>
                <a:uFillTx/>
                <a:latin typeface="Source Sans Pro" pitchFamily="34"/>
                <a:ea typeface="Source Sans Pro" pitchFamily="34"/>
                <a:cs typeface="+mn-cs"/>
              </a:rPr>
              <a:t> </a:t>
            </a:r>
            <a:endParaRPr kumimoji="0" lang="sk-SK" sz="1600" b="0" i="0" u="none" strike="noStrike" kern="1200" cap="none" spc="0" normalizeH="0" baseline="0" noProof="0">
              <a:ln>
                <a:noFill/>
              </a:ln>
              <a:solidFill>
                <a:srgbClr val="00C5DB"/>
              </a:solidFill>
              <a:effectLst/>
              <a:uLnTx/>
              <a:uFillTx/>
              <a:latin typeface="Source Sans Pro" pitchFamily="34"/>
              <a:ea typeface="Source Sans Pro" pitchFamily="34"/>
              <a:cs typeface="+mn-cs"/>
            </a:endParaRPr>
          </a:p>
        </p:txBody>
      </p:sp>
      <p:sp>
        <p:nvSpPr>
          <p:cNvPr id="28" name="BlokTextu 27">
            <a:extLst>
              <a:ext uri="{FF2B5EF4-FFF2-40B4-BE49-F238E27FC236}">
                <a16:creationId xmlns:a16="http://schemas.microsoft.com/office/drawing/2014/main" id="{F5B8A091-60B0-AB6E-694D-F39E7AFAAFA9}"/>
              </a:ext>
            </a:extLst>
          </p:cNvPr>
          <p:cNvSpPr txBox="1"/>
          <p:nvPr/>
        </p:nvSpPr>
        <p:spPr>
          <a:xfrm>
            <a:off x="6980425" y="4000871"/>
            <a:ext cx="2468447" cy="792140"/>
          </a:xfrm>
          <a:prstGeom prst="rect">
            <a:avLst/>
          </a:prstGeom>
          <a:noFill/>
          <a:ln cap="flat">
            <a:noFill/>
          </a:ln>
        </p:spPr>
        <p:txBody>
          <a:bodyPr vert="horz" wrap="square" lIns="91440" tIns="45720" rIns="91440" bIns="45720" anchor="t" anchorCtr="0" compatLnSpc="1">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sz="1800" b="0" i="0" u="none" strike="noStrike" kern="0" cap="none" spc="0" baseline="0">
                <a:solidFill>
                  <a:srgbClr val="000000"/>
                </a:solidFill>
                <a:uFillTx/>
              </a:defRPr>
            </a:pPr>
            <a:r>
              <a:rPr lang="sk-SK" sz="1600" kern="0">
                <a:solidFill>
                  <a:srgbClr val="000000"/>
                </a:solidFill>
                <a:latin typeface="Source Sans Pro" pitchFamily="34"/>
                <a:ea typeface="Source Sans Pro" pitchFamily="34"/>
              </a:rPr>
              <a:t>4. zasadnutie</a:t>
            </a:r>
            <a:endParaRPr kumimoji="0" lang="sk-SK" sz="1600" b="0" i="0" u="none" strike="noStrike" kern="0" cap="none" spc="0" normalizeH="0" baseline="0" noProof="0">
              <a:ln>
                <a:noFill/>
              </a:ln>
              <a:solidFill>
                <a:srgbClr val="000000"/>
              </a:solidFill>
              <a:effectLst/>
              <a:uLnTx/>
              <a:uFillTx/>
              <a:latin typeface="Source Sans Pro" pitchFamily="34"/>
              <a:ea typeface="Source Sans Pro" pitchFamily="34"/>
              <a:cs typeface="+mn-cs"/>
            </a:endParaRPr>
          </a:p>
          <a:p>
            <a:pPr marL="0" marR="0" lvl="0" indent="0" algn="ctr" defTabSz="914400" rtl="0" eaLnBrk="1" fontAlgn="auto" latinLnBrk="0" hangingPunct="1">
              <a:lnSpc>
                <a:spcPct val="150000"/>
              </a:lnSpc>
              <a:spcBef>
                <a:spcPts val="0"/>
              </a:spcBef>
              <a:spcAft>
                <a:spcPts val="0"/>
              </a:spcAft>
              <a:buClrTx/>
              <a:buSzTx/>
              <a:buFontTx/>
              <a:buNone/>
              <a:tabLst/>
              <a:defRPr sz="1800" b="0" i="0" u="none" strike="noStrike" kern="0" cap="none" spc="0" baseline="0">
                <a:solidFill>
                  <a:srgbClr val="000000"/>
                </a:solidFill>
                <a:uFillTx/>
              </a:defRPr>
            </a:pPr>
            <a:r>
              <a:rPr lang="sk-SK" sz="1600" kern="0">
                <a:solidFill>
                  <a:srgbClr val="00C5DB"/>
                </a:solidFill>
                <a:latin typeface="Source Sans Pro" pitchFamily="34"/>
                <a:ea typeface="Source Sans Pro" pitchFamily="34"/>
              </a:rPr>
              <a:t>29</a:t>
            </a:r>
            <a:r>
              <a:rPr kumimoji="0" lang="sk-SK" sz="1600" b="0" i="0" u="none" strike="noStrike" kern="0" cap="none" spc="0" normalizeH="0" baseline="0" noProof="0">
                <a:ln>
                  <a:noFill/>
                </a:ln>
                <a:solidFill>
                  <a:srgbClr val="00C5DB"/>
                </a:solidFill>
                <a:effectLst/>
                <a:uLnTx/>
                <a:uFillTx/>
                <a:latin typeface="Source Sans Pro" pitchFamily="34"/>
                <a:ea typeface="Source Sans Pro" pitchFamily="34"/>
                <a:cs typeface="+mn-cs"/>
              </a:rPr>
              <a:t>. </a:t>
            </a:r>
            <a:r>
              <a:rPr lang="sk-SK" sz="1600" kern="0">
                <a:solidFill>
                  <a:srgbClr val="00C5DB"/>
                </a:solidFill>
                <a:latin typeface="Source Sans Pro" pitchFamily="34"/>
                <a:ea typeface="Source Sans Pro" pitchFamily="34"/>
              </a:rPr>
              <a:t>máj</a:t>
            </a:r>
            <a:r>
              <a:rPr kumimoji="0" lang="sk-SK" sz="1600" b="0" i="0" u="none" strike="noStrike" kern="0" cap="none" spc="0" normalizeH="0" baseline="0" noProof="0">
                <a:ln>
                  <a:noFill/>
                </a:ln>
                <a:solidFill>
                  <a:srgbClr val="00C5DB"/>
                </a:solidFill>
                <a:effectLst/>
                <a:uLnTx/>
                <a:uFillTx/>
                <a:latin typeface="Source Sans Pro" pitchFamily="34"/>
                <a:ea typeface="Source Sans Pro" pitchFamily="34"/>
                <a:cs typeface="+mn-cs"/>
              </a:rPr>
              <a:t> 2024</a:t>
            </a:r>
            <a:r>
              <a:rPr kumimoji="0" lang="en-GB" sz="1600" b="0" i="0" u="none" strike="noStrike" kern="0" cap="none" spc="0" normalizeH="0" baseline="0" noProof="0">
                <a:ln>
                  <a:noFill/>
                </a:ln>
                <a:solidFill>
                  <a:srgbClr val="00C5DB"/>
                </a:solidFill>
                <a:effectLst/>
                <a:uLnTx/>
                <a:uFillTx/>
                <a:latin typeface="Source Sans Pro" pitchFamily="34"/>
                <a:ea typeface="Source Sans Pro" pitchFamily="34"/>
                <a:cs typeface="+mn-cs"/>
              </a:rPr>
              <a:t> </a:t>
            </a:r>
            <a:endParaRPr kumimoji="0" lang="sk-SK" sz="1600" b="0" i="0" u="none" strike="noStrike" kern="1200" cap="none" spc="0" normalizeH="0" baseline="0" noProof="0">
              <a:ln>
                <a:noFill/>
              </a:ln>
              <a:solidFill>
                <a:srgbClr val="00C5DB"/>
              </a:solidFill>
              <a:effectLst/>
              <a:uLnTx/>
              <a:uFillTx/>
              <a:latin typeface="Source Sans Pro" pitchFamily="34"/>
              <a:ea typeface="Source Sans Pro" pitchFamily="34"/>
              <a:cs typeface="+mn-cs"/>
            </a:endParaRPr>
          </a:p>
        </p:txBody>
      </p:sp>
      <p:sp>
        <p:nvSpPr>
          <p:cNvPr id="29" name="BlokTextu 28">
            <a:extLst>
              <a:ext uri="{FF2B5EF4-FFF2-40B4-BE49-F238E27FC236}">
                <a16:creationId xmlns:a16="http://schemas.microsoft.com/office/drawing/2014/main" id="{24A9DF0A-AB75-4D7D-E21C-E21A0095F81A}"/>
              </a:ext>
            </a:extLst>
          </p:cNvPr>
          <p:cNvSpPr txBox="1"/>
          <p:nvPr/>
        </p:nvSpPr>
        <p:spPr>
          <a:xfrm>
            <a:off x="8670404" y="1785266"/>
            <a:ext cx="2358920" cy="792140"/>
          </a:xfrm>
          <a:prstGeom prst="rect">
            <a:avLst/>
          </a:prstGeom>
          <a:noFill/>
          <a:ln cap="flat">
            <a:noFill/>
          </a:ln>
        </p:spPr>
        <p:txBody>
          <a:bodyPr vert="horz" wrap="square" lIns="91440" tIns="45720" rIns="91440" bIns="45720" anchor="t" anchorCtr="0" compatLnSpc="1">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sz="1800" b="0" i="0" u="none" strike="noStrike" kern="0" cap="none" spc="0" baseline="0">
                <a:solidFill>
                  <a:srgbClr val="000000"/>
                </a:solidFill>
                <a:uFillTx/>
              </a:defRPr>
            </a:pPr>
            <a:r>
              <a:rPr lang="sk-SK" sz="1600" kern="0">
                <a:solidFill>
                  <a:srgbClr val="000000"/>
                </a:solidFill>
                <a:latin typeface="Source Sans Pro" pitchFamily="34"/>
                <a:ea typeface="Source Sans Pro" pitchFamily="34"/>
              </a:rPr>
              <a:t>5</a:t>
            </a:r>
            <a:r>
              <a:rPr kumimoji="0" lang="sk-SK" sz="1600" b="0" i="0" u="none" strike="noStrike" kern="0" cap="none" spc="0" normalizeH="0" baseline="0" noProof="0">
                <a:ln>
                  <a:noFill/>
                </a:ln>
                <a:solidFill>
                  <a:srgbClr val="000000"/>
                </a:solidFill>
                <a:effectLst/>
                <a:uLnTx/>
                <a:uFillTx/>
                <a:latin typeface="Source Sans Pro" pitchFamily="34"/>
                <a:ea typeface="Source Sans Pro" pitchFamily="34"/>
                <a:cs typeface="+mn-cs"/>
              </a:rPr>
              <a:t>. zasadnutie</a:t>
            </a:r>
          </a:p>
          <a:p>
            <a:pPr marL="0" marR="0" lvl="0" indent="0" algn="ctr" defTabSz="914400" rtl="0" eaLnBrk="1" fontAlgn="auto" latinLnBrk="0" hangingPunct="1">
              <a:lnSpc>
                <a:spcPct val="150000"/>
              </a:lnSpc>
              <a:spcBef>
                <a:spcPts val="0"/>
              </a:spcBef>
              <a:spcAft>
                <a:spcPts val="0"/>
              </a:spcAft>
              <a:buClrTx/>
              <a:buSzTx/>
              <a:buFontTx/>
              <a:buNone/>
              <a:tabLst/>
              <a:defRPr sz="1800" b="0" i="0" u="none" strike="noStrike" kern="0" cap="none" spc="0" baseline="0">
                <a:solidFill>
                  <a:srgbClr val="000000"/>
                </a:solidFill>
                <a:uFillTx/>
              </a:defRPr>
            </a:pPr>
            <a:r>
              <a:rPr kumimoji="0" lang="sk-SK" sz="1600" b="0" i="0" u="none" strike="noStrike" kern="0" cap="none" spc="0" normalizeH="0" baseline="0" noProof="0">
                <a:ln>
                  <a:noFill/>
                </a:ln>
                <a:solidFill>
                  <a:srgbClr val="00C5DB"/>
                </a:solidFill>
                <a:effectLst/>
                <a:uLnTx/>
                <a:uFillTx/>
                <a:latin typeface="Source Sans Pro" pitchFamily="34"/>
                <a:ea typeface="Source Sans Pro" pitchFamily="34"/>
                <a:cs typeface="+mn-cs"/>
              </a:rPr>
              <a:t>26. </a:t>
            </a:r>
            <a:r>
              <a:rPr lang="sk-SK" sz="1600" kern="0">
                <a:solidFill>
                  <a:srgbClr val="00C5DB"/>
                </a:solidFill>
                <a:latin typeface="Source Sans Pro" pitchFamily="34"/>
                <a:ea typeface="Source Sans Pro" pitchFamily="34"/>
              </a:rPr>
              <a:t>jún</a:t>
            </a:r>
            <a:r>
              <a:rPr kumimoji="0" lang="sk-SK" sz="1600" b="0" i="0" u="none" strike="noStrike" kern="0" cap="none" spc="0" normalizeH="0" baseline="0" noProof="0">
                <a:ln>
                  <a:noFill/>
                </a:ln>
                <a:solidFill>
                  <a:srgbClr val="00C5DB"/>
                </a:solidFill>
                <a:effectLst/>
                <a:uLnTx/>
                <a:uFillTx/>
                <a:latin typeface="Source Sans Pro" pitchFamily="34"/>
                <a:ea typeface="Source Sans Pro" pitchFamily="34"/>
                <a:cs typeface="+mn-cs"/>
              </a:rPr>
              <a:t> 2024</a:t>
            </a:r>
            <a:r>
              <a:rPr kumimoji="0" lang="en-GB" sz="1600" b="0" i="0" u="none" strike="noStrike" kern="0" cap="none" spc="0" normalizeH="0" baseline="0" noProof="0">
                <a:ln>
                  <a:noFill/>
                </a:ln>
                <a:solidFill>
                  <a:srgbClr val="00C5DB"/>
                </a:solidFill>
                <a:effectLst/>
                <a:uLnTx/>
                <a:uFillTx/>
                <a:latin typeface="Source Sans Pro" pitchFamily="34"/>
                <a:ea typeface="Source Sans Pro" pitchFamily="34"/>
                <a:cs typeface="+mn-cs"/>
              </a:rPr>
              <a:t> </a:t>
            </a:r>
            <a:endParaRPr kumimoji="0" lang="sk-SK" sz="1600" b="0" i="0" u="none" strike="noStrike" kern="1200" cap="none" spc="0" normalizeH="0" baseline="0" noProof="0">
              <a:ln>
                <a:noFill/>
              </a:ln>
              <a:solidFill>
                <a:srgbClr val="00C5DB"/>
              </a:solidFill>
              <a:effectLst/>
              <a:uLnTx/>
              <a:uFillTx/>
              <a:latin typeface="Source Sans Pro" pitchFamily="34"/>
              <a:ea typeface="Source Sans Pro" pitchFamily="34"/>
              <a:cs typeface="+mn-cs"/>
            </a:endParaRPr>
          </a:p>
        </p:txBody>
      </p:sp>
      <p:cxnSp>
        <p:nvCxnSpPr>
          <p:cNvPr id="36" name="Rovná spojnica 35">
            <a:extLst>
              <a:ext uri="{FF2B5EF4-FFF2-40B4-BE49-F238E27FC236}">
                <a16:creationId xmlns:a16="http://schemas.microsoft.com/office/drawing/2014/main" id="{A91C5EC2-61E9-2B6F-85DA-22CAE46B0008}"/>
              </a:ext>
            </a:extLst>
          </p:cNvPr>
          <p:cNvCxnSpPr>
            <a:cxnSpLocks/>
            <a:stCxn id="22" idx="0"/>
            <a:endCxn id="11" idx="4"/>
          </p:cNvCxnSpPr>
          <p:nvPr/>
        </p:nvCxnSpPr>
        <p:spPr>
          <a:xfrm flipV="1">
            <a:off x="2449928" y="3410822"/>
            <a:ext cx="9638" cy="590049"/>
          </a:xfrm>
          <a:prstGeom prst="line">
            <a:avLst/>
          </a:prstGeom>
          <a:ln w="28575">
            <a:solidFill>
              <a:srgbClr val="1E22AA"/>
            </a:solidFill>
          </a:ln>
        </p:spPr>
        <p:style>
          <a:lnRef idx="1">
            <a:schemeClr val="accent1"/>
          </a:lnRef>
          <a:fillRef idx="0">
            <a:schemeClr val="accent1"/>
          </a:fillRef>
          <a:effectRef idx="0">
            <a:schemeClr val="accent1"/>
          </a:effectRef>
          <a:fontRef idx="minor">
            <a:schemeClr val="tx1"/>
          </a:fontRef>
        </p:style>
      </p:cxnSp>
      <p:cxnSp>
        <p:nvCxnSpPr>
          <p:cNvPr id="37" name="Rovná spojnica 36">
            <a:extLst>
              <a:ext uri="{FF2B5EF4-FFF2-40B4-BE49-F238E27FC236}">
                <a16:creationId xmlns:a16="http://schemas.microsoft.com/office/drawing/2014/main" id="{123FF950-7841-EC21-CCB4-BE7D27802F7E}"/>
              </a:ext>
            </a:extLst>
          </p:cNvPr>
          <p:cNvCxnSpPr>
            <a:cxnSpLocks/>
            <a:stCxn id="12" idx="0"/>
            <a:endCxn id="23" idx="2"/>
          </p:cNvCxnSpPr>
          <p:nvPr/>
        </p:nvCxnSpPr>
        <p:spPr>
          <a:xfrm flipH="1" flipV="1">
            <a:off x="3805350" y="2577406"/>
            <a:ext cx="924" cy="566308"/>
          </a:xfrm>
          <a:prstGeom prst="line">
            <a:avLst/>
          </a:prstGeom>
          <a:ln w="28575">
            <a:solidFill>
              <a:srgbClr val="1E22AA"/>
            </a:solidFill>
          </a:ln>
        </p:spPr>
        <p:style>
          <a:lnRef idx="1">
            <a:schemeClr val="accent1"/>
          </a:lnRef>
          <a:fillRef idx="0">
            <a:schemeClr val="accent1"/>
          </a:fillRef>
          <a:effectRef idx="0">
            <a:schemeClr val="accent1"/>
          </a:effectRef>
          <a:fontRef idx="minor">
            <a:schemeClr val="tx1"/>
          </a:fontRef>
        </p:style>
      </p:cxnSp>
      <p:cxnSp>
        <p:nvCxnSpPr>
          <p:cNvPr id="38" name="Rovná spojnica 37">
            <a:extLst>
              <a:ext uri="{FF2B5EF4-FFF2-40B4-BE49-F238E27FC236}">
                <a16:creationId xmlns:a16="http://schemas.microsoft.com/office/drawing/2014/main" id="{F21C4760-4396-0716-F635-05A9F1E91566}"/>
              </a:ext>
            </a:extLst>
          </p:cNvPr>
          <p:cNvCxnSpPr>
            <a:cxnSpLocks/>
            <a:stCxn id="26" idx="0"/>
            <a:endCxn id="10" idx="4"/>
          </p:cNvCxnSpPr>
          <p:nvPr/>
        </p:nvCxnSpPr>
        <p:spPr>
          <a:xfrm flipV="1">
            <a:off x="5685207" y="3396503"/>
            <a:ext cx="4848" cy="604368"/>
          </a:xfrm>
          <a:prstGeom prst="line">
            <a:avLst/>
          </a:prstGeom>
          <a:ln w="28575">
            <a:solidFill>
              <a:srgbClr val="1E22AA"/>
            </a:solidFill>
          </a:ln>
        </p:spPr>
        <p:style>
          <a:lnRef idx="1">
            <a:schemeClr val="accent1"/>
          </a:lnRef>
          <a:fillRef idx="0">
            <a:schemeClr val="accent1"/>
          </a:fillRef>
          <a:effectRef idx="0">
            <a:schemeClr val="accent1"/>
          </a:effectRef>
          <a:fontRef idx="minor">
            <a:schemeClr val="tx1"/>
          </a:fontRef>
        </p:style>
      </p:cxnSp>
      <p:cxnSp>
        <p:nvCxnSpPr>
          <p:cNvPr id="39" name="Rovná spojnica 38">
            <a:extLst>
              <a:ext uri="{FF2B5EF4-FFF2-40B4-BE49-F238E27FC236}">
                <a16:creationId xmlns:a16="http://schemas.microsoft.com/office/drawing/2014/main" id="{14D866D8-7F7D-A994-5508-586D53FDBC2E}"/>
              </a:ext>
            </a:extLst>
          </p:cNvPr>
          <p:cNvCxnSpPr>
            <a:cxnSpLocks/>
            <a:stCxn id="13" idx="0"/>
            <a:endCxn id="27" idx="2"/>
          </p:cNvCxnSpPr>
          <p:nvPr/>
        </p:nvCxnSpPr>
        <p:spPr>
          <a:xfrm flipH="1" flipV="1">
            <a:off x="6778814" y="2577406"/>
            <a:ext cx="11205" cy="588947"/>
          </a:xfrm>
          <a:prstGeom prst="line">
            <a:avLst/>
          </a:prstGeom>
          <a:ln w="28575">
            <a:solidFill>
              <a:srgbClr val="1E22AA"/>
            </a:solidFill>
          </a:ln>
        </p:spPr>
        <p:style>
          <a:lnRef idx="1">
            <a:schemeClr val="accent1"/>
          </a:lnRef>
          <a:fillRef idx="0">
            <a:schemeClr val="accent1"/>
          </a:fillRef>
          <a:effectRef idx="0">
            <a:schemeClr val="accent1"/>
          </a:effectRef>
          <a:fontRef idx="minor">
            <a:schemeClr val="tx1"/>
          </a:fontRef>
        </p:style>
      </p:cxnSp>
      <p:cxnSp>
        <p:nvCxnSpPr>
          <p:cNvPr id="40" name="Rovná spojnica 39">
            <a:extLst>
              <a:ext uri="{FF2B5EF4-FFF2-40B4-BE49-F238E27FC236}">
                <a16:creationId xmlns:a16="http://schemas.microsoft.com/office/drawing/2014/main" id="{62664ADF-CFB7-4BCB-F1FA-C76D4FA49109}"/>
              </a:ext>
            </a:extLst>
          </p:cNvPr>
          <p:cNvCxnSpPr>
            <a:cxnSpLocks/>
            <a:stCxn id="28" idx="0"/>
            <a:endCxn id="14" idx="4"/>
          </p:cNvCxnSpPr>
          <p:nvPr/>
        </p:nvCxnSpPr>
        <p:spPr>
          <a:xfrm flipH="1" flipV="1">
            <a:off x="8213366" y="3418353"/>
            <a:ext cx="1283" cy="582518"/>
          </a:xfrm>
          <a:prstGeom prst="line">
            <a:avLst/>
          </a:prstGeom>
          <a:ln w="28575">
            <a:solidFill>
              <a:srgbClr val="1E22AA"/>
            </a:solidFill>
          </a:ln>
        </p:spPr>
        <p:style>
          <a:lnRef idx="1">
            <a:schemeClr val="accent1"/>
          </a:lnRef>
          <a:fillRef idx="0">
            <a:schemeClr val="accent1"/>
          </a:fillRef>
          <a:effectRef idx="0">
            <a:schemeClr val="accent1"/>
          </a:effectRef>
          <a:fontRef idx="minor">
            <a:schemeClr val="tx1"/>
          </a:fontRef>
        </p:style>
      </p:cxnSp>
      <p:cxnSp>
        <p:nvCxnSpPr>
          <p:cNvPr id="41" name="Rovná spojnica 40">
            <a:extLst>
              <a:ext uri="{FF2B5EF4-FFF2-40B4-BE49-F238E27FC236}">
                <a16:creationId xmlns:a16="http://schemas.microsoft.com/office/drawing/2014/main" id="{D79BD026-70BE-D44C-B6D4-590E0BDA36CA}"/>
              </a:ext>
            </a:extLst>
          </p:cNvPr>
          <p:cNvCxnSpPr>
            <a:cxnSpLocks/>
            <a:stCxn id="9" idx="0"/>
          </p:cNvCxnSpPr>
          <p:nvPr/>
        </p:nvCxnSpPr>
        <p:spPr>
          <a:xfrm flipV="1">
            <a:off x="9883315" y="2577406"/>
            <a:ext cx="0" cy="588947"/>
          </a:xfrm>
          <a:prstGeom prst="line">
            <a:avLst/>
          </a:prstGeom>
          <a:ln w="28575">
            <a:solidFill>
              <a:srgbClr val="1E22AA"/>
            </a:solidFill>
          </a:ln>
        </p:spPr>
        <p:style>
          <a:lnRef idx="1">
            <a:schemeClr val="accent1"/>
          </a:lnRef>
          <a:fillRef idx="0">
            <a:schemeClr val="accent1"/>
          </a:fillRef>
          <a:effectRef idx="0">
            <a:schemeClr val="accent1"/>
          </a:effectRef>
          <a:fontRef idx="minor">
            <a:schemeClr val="tx1"/>
          </a:fontRef>
        </p:style>
      </p:cxnSp>
      <p:cxnSp>
        <p:nvCxnSpPr>
          <p:cNvPr id="67" name="Rovná spojnica 66">
            <a:extLst>
              <a:ext uri="{FF2B5EF4-FFF2-40B4-BE49-F238E27FC236}">
                <a16:creationId xmlns:a16="http://schemas.microsoft.com/office/drawing/2014/main" id="{CB8FF2B7-1523-AA3F-7728-CABA6099F8D0}"/>
              </a:ext>
            </a:extLst>
          </p:cNvPr>
          <p:cNvCxnSpPr>
            <a:cxnSpLocks/>
            <a:stCxn id="7" idx="0"/>
            <a:endCxn id="19" idx="2"/>
          </p:cNvCxnSpPr>
          <p:nvPr/>
        </p:nvCxnSpPr>
        <p:spPr>
          <a:xfrm flipV="1">
            <a:off x="1294094" y="2577406"/>
            <a:ext cx="6521" cy="588947"/>
          </a:xfrm>
          <a:prstGeom prst="line">
            <a:avLst/>
          </a:prstGeom>
          <a:ln w="28575">
            <a:solidFill>
              <a:srgbClr val="1E22AA"/>
            </a:solidFill>
          </a:ln>
        </p:spPr>
        <p:style>
          <a:lnRef idx="1">
            <a:schemeClr val="accent1"/>
          </a:lnRef>
          <a:fillRef idx="0">
            <a:schemeClr val="accent1"/>
          </a:fillRef>
          <a:effectRef idx="0">
            <a:schemeClr val="accent1"/>
          </a:effectRef>
          <a:fontRef idx="minor">
            <a:schemeClr val="tx1"/>
          </a:fontRef>
        </p:style>
      </p:cxnSp>
      <p:sp>
        <p:nvSpPr>
          <p:cNvPr id="86" name="BlokTextu 85">
            <a:extLst>
              <a:ext uri="{FF2B5EF4-FFF2-40B4-BE49-F238E27FC236}">
                <a16:creationId xmlns:a16="http://schemas.microsoft.com/office/drawing/2014/main" id="{E6DA9983-6AE2-B4DD-DAC0-E85585975BDC}"/>
              </a:ext>
            </a:extLst>
          </p:cNvPr>
          <p:cNvSpPr txBox="1"/>
          <p:nvPr/>
        </p:nvSpPr>
        <p:spPr>
          <a:xfrm>
            <a:off x="998648" y="3277883"/>
            <a:ext cx="1764841"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lang="sk-SK" sz="1400" kern="0">
                <a:solidFill>
                  <a:srgbClr val="E60600"/>
                </a:solidFill>
                <a:latin typeface="Source Sans Pro" pitchFamily="34"/>
                <a:ea typeface="Source Sans Pro" pitchFamily="34"/>
              </a:rPr>
              <a:t>zber</a:t>
            </a:r>
            <a:r>
              <a:rPr kumimoji="0" lang="sk-SK" sz="1400" b="0" i="0" u="none" strike="noStrike" kern="0" cap="none" spc="0" normalizeH="0" baseline="0" noProof="0">
                <a:ln>
                  <a:noFill/>
                </a:ln>
                <a:solidFill>
                  <a:srgbClr val="E60600"/>
                </a:solidFill>
                <a:effectLst/>
                <a:uLnTx/>
                <a:uFillTx/>
                <a:latin typeface="Source Sans Pro" pitchFamily="34"/>
                <a:ea typeface="Source Sans Pro" pitchFamily="34"/>
                <a:cs typeface="+mn-cs"/>
              </a:rPr>
              <a:t> dát</a:t>
            </a:r>
          </a:p>
        </p:txBody>
      </p:sp>
      <p:sp>
        <p:nvSpPr>
          <p:cNvPr id="88" name="BlokTextu 87">
            <a:extLst>
              <a:ext uri="{FF2B5EF4-FFF2-40B4-BE49-F238E27FC236}">
                <a16:creationId xmlns:a16="http://schemas.microsoft.com/office/drawing/2014/main" id="{B1EDD16D-4495-D7CD-5A16-26A8C3E81D90}"/>
              </a:ext>
            </a:extLst>
          </p:cNvPr>
          <p:cNvSpPr txBox="1"/>
          <p:nvPr/>
        </p:nvSpPr>
        <p:spPr>
          <a:xfrm>
            <a:off x="2370536" y="3280542"/>
            <a:ext cx="1607729"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sk-SK" sz="1400" b="0" i="0" u="none" strike="noStrike" kern="0" cap="none" spc="0" normalizeH="0" baseline="0" noProof="0">
                <a:ln>
                  <a:noFill/>
                </a:ln>
                <a:solidFill>
                  <a:srgbClr val="E60600"/>
                </a:solidFill>
                <a:effectLst/>
                <a:uLnTx/>
                <a:uFillTx/>
                <a:latin typeface="Source Sans Pro" pitchFamily="34"/>
                <a:ea typeface="Source Sans Pro" pitchFamily="34"/>
                <a:cs typeface="+mn-cs"/>
              </a:rPr>
              <a:t>analýza </a:t>
            </a:r>
            <a:r>
              <a:rPr lang="sk-SK" sz="1400" kern="0">
                <a:solidFill>
                  <a:srgbClr val="E60600"/>
                </a:solidFill>
                <a:latin typeface="Source Sans Pro" pitchFamily="34"/>
                <a:ea typeface="Source Sans Pro" pitchFamily="34"/>
              </a:rPr>
              <a:t>dát</a:t>
            </a:r>
            <a:endParaRPr kumimoji="0" lang="sk-SK" sz="1400" b="0" i="0" u="none" strike="noStrike" kern="0" cap="none" spc="0" normalizeH="0" baseline="0" noProof="0">
              <a:ln>
                <a:noFill/>
              </a:ln>
              <a:solidFill>
                <a:srgbClr val="E60600"/>
              </a:solidFill>
              <a:effectLst/>
              <a:uLnTx/>
              <a:uFillTx/>
              <a:latin typeface="Source Sans Pro" pitchFamily="34"/>
              <a:ea typeface="Source Sans Pro" pitchFamily="34"/>
              <a:cs typeface="+mn-cs"/>
            </a:endParaRPr>
          </a:p>
        </p:txBody>
      </p:sp>
      <p:sp>
        <p:nvSpPr>
          <p:cNvPr id="90" name="BlokTextu 89">
            <a:extLst>
              <a:ext uri="{FF2B5EF4-FFF2-40B4-BE49-F238E27FC236}">
                <a16:creationId xmlns:a16="http://schemas.microsoft.com/office/drawing/2014/main" id="{970FB460-9035-D295-97F1-8064BF722300}"/>
              </a:ext>
            </a:extLst>
          </p:cNvPr>
          <p:cNvSpPr txBox="1"/>
          <p:nvPr/>
        </p:nvSpPr>
        <p:spPr>
          <a:xfrm>
            <a:off x="3976339" y="3277634"/>
            <a:ext cx="1661502"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lang="sk-SK" sz="1400" kern="0">
                <a:solidFill>
                  <a:srgbClr val="E60600"/>
                </a:solidFill>
                <a:latin typeface="Source Sans Pro" pitchFamily="34"/>
                <a:ea typeface="Source Sans Pro" pitchFamily="34"/>
              </a:rPr>
              <a:t>výber hodnotiacich kritérií</a:t>
            </a:r>
            <a:endParaRPr kumimoji="0" lang="sk-SK" sz="1400" b="0" i="0" u="none" strike="noStrike" kern="0" cap="none" spc="0" normalizeH="0" baseline="0" noProof="0">
              <a:ln>
                <a:noFill/>
              </a:ln>
              <a:solidFill>
                <a:srgbClr val="E60600"/>
              </a:solidFill>
              <a:effectLst/>
              <a:uLnTx/>
              <a:uFillTx/>
              <a:latin typeface="Source Sans Pro" pitchFamily="34"/>
              <a:ea typeface="Source Sans Pro" pitchFamily="34"/>
              <a:cs typeface="+mn-cs"/>
            </a:endParaRPr>
          </a:p>
        </p:txBody>
      </p:sp>
      <p:sp>
        <p:nvSpPr>
          <p:cNvPr id="92" name="BlokTextu 91">
            <a:extLst>
              <a:ext uri="{FF2B5EF4-FFF2-40B4-BE49-F238E27FC236}">
                <a16:creationId xmlns:a16="http://schemas.microsoft.com/office/drawing/2014/main" id="{8C12095B-20CC-32EC-14D6-ABF7A4EF6B26}"/>
              </a:ext>
            </a:extLst>
          </p:cNvPr>
          <p:cNvSpPr txBox="1"/>
          <p:nvPr/>
        </p:nvSpPr>
        <p:spPr>
          <a:xfrm>
            <a:off x="6789183" y="3284822"/>
            <a:ext cx="1414326"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lang="sk-SK" sz="1400" kern="0">
                <a:solidFill>
                  <a:srgbClr val="E60600"/>
                </a:solidFill>
                <a:latin typeface="Source Sans Pro" pitchFamily="34"/>
                <a:ea typeface="Source Sans Pro" pitchFamily="34"/>
              </a:rPr>
              <a:t>vyhodnotenie dotazníka</a:t>
            </a:r>
            <a:endParaRPr kumimoji="0" lang="sk-SK" sz="1400" b="0" i="0" u="none" strike="noStrike" kern="0" cap="none" spc="0" normalizeH="0" baseline="0" noProof="0">
              <a:ln>
                <a:noFill/>
              </a:ln>
              <a:solidFill>
                <a:srgbClr val="E60600"/>
              </a:solidFill>
              <a:effectLst/>
              <a:uLnTx/>
              <a:uFillTx/>
              <a:latin typeface="Source Sans Pro" pitchFamily="34"/>
              <a:ea typeface="Source Sans Pro" pitchFamily="34"/>
              <a:cs typeface="+mn-cs"/>
            </a:endParaRPr>
          </a:p>
        </p:txBody>
      </p:sp>
      <p:sp>
        <p:nvSpPr>
          <p:cNvPr id="95" name="BlokTextu 94">
            <a:extLst>
              <a:ext uri="{FF2B5EF4-FFF2-40B4-BE49-F238E27FC236}">
                <a16:creationId xmlns:a16="http://schemas.microsoft.com/office/drawing/2014/main" id="{8E519172-2790-8A76-9057-BDD2D92360E4}"/>
              </a:ext>
            </a:extLst>
          </p:cNvPr>
          <p:cNvSpPr txBox="1"/>
          <p:nvPr/>
        </p:nvSpPr>
        <p:spPr>
          <a:xfrm>
            <a:off x="8191480" y="3281131"/>
            <a:ext cx="1661502" cy="73866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lang="sk-SK" sz="1400" kern="0">
                <a:solidFill>
                  <a:srgbClr val="E60600"/>
                </a:solidFill>
                <a:latin typeface="Source Sans Pro" pitchFamily="34"/>
                <a:ea typeface="Source Sans Pro" pitchFamily="34"/>
              </a:rPr>
              <a:t>úprava priorít a tematických oblastí podpory</a:t>
            </a:r>
            <a:endParaRPr kumimoji="0" lang="sk-SK" sz="1400" b="0" i="0" u="none" strike="noStrike" kern="0" cap="none" spc="0" normalizeH="0" baseline="0" noProof="0">
              <a:ln>
                <a:noFill/>
              </a:ln>
              <a:solidFill>
                <a:srgbClr val="E60600"/>
              </a:solidFill>
              <a:effectLst/>
              <a:uLnTx/>
              <a:uFillTx/>
              <a:latin typeface="Source Sans Pro" pitchFamily="34"/>
              <a:ea typeface="Source Sans Pro" pitchFamily="34"/>
              <a:cs typeface="+mn-cs"/>
            </a:endParaRPr>
          </a:p>
        </p:txBody>
      </p:sp>
      <p:cxnSp>
        <p:nvCxnSpPr>
          <p:cNvPr id="5" name="Rovná spojovacia šípka 4">
            <a:extLst>
              <a:ext uri="{FF2B5EF4-FFF2-40B4-BE49-F238E27FC236}">
                <a16:creationId xmlns:a16="http://schemas.microsoft.com/office/drawing/2014/main" id="{2A4ECFEA-BA51-B3AC-0978-68422E3E4CF6}"/>
              </a:ext>
            </a:extLst>
          </p:cNvPr>
          <p:cNvCxnSpPr>
            <a:cxnSpLocks/>
          </p:cNvCxnSpPr>
          <p:nvPr/>
        </p:nvCxnSpPr>
        <p:spPr>
          <a:xfrm>
            <a:off x="3042765" y="5789977"/>
            <a:ext cx="6615598" cy="0"/>
          </a:xfrm>
          <a:prstGeom prst="straightConnector1">
            <a:avLst/>
          </a:prstGeom>
          <a:ln w="28575">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8" name="BlokTextu 7">
            <a:extLst>
              <a:ext uri="{FF2B5EF4-FFF2-40B4-BE49-F238E27FC236}">
                <a16:creationId xmlns:a16="http://schemas.microsoft.com/office/drawing/2014/main" id="{5CA04E9A-2419-41EF-937B-FBB87B213321}"/>
              </a:ext>
            </a:extLst>
          </p:cNvPr>
          <p:cNvSpPr txBox="1"/>
          <p:nvPr/>
        </p:nvSpPr>
        <p:spPr>
          <a:xfrm>
            <a:off x="3378456" y="5359439"/>
            <a:ext cx="6142934" cy="422808"/>
          </a:xfrm>
          <a:prstGeom prst="rect">
            <a:avLst/>
          </a:prstGeom>
          <a:noFill/>
          <a:ln cap="flat">
            <a:noFill/>
          </a:ln>
        </p:spPr>
        <p:txBody>
          <a:bodyPr vert="horz" wrap="square" lIns="91440" tIns="45720" rIns="91440" bIns="45720" anchor="t" anchorCtr="0" compatLnSpc="1">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sz="1800" b="0" i="0" u="none" strike="noStrike" kern="0" cap="none" spc="0" baseline="0">
                <a:solidFill>
                  <a:srgbClr val="000000"/>
                </a:solidFill>
                <a:uFillTx/>
              </a:defRPr>
            </a:pPr>
            <a:r>
              <a:rPr lang="sk-SK" sz="1600" kern="0">
                <a:solidFill>
                  <a:srgbClr val="000000"/>
                </a:solidFill>
                <a:latin typeface="Source Sans Pro" pitchFamily="34"/>
                <a:ea typeface="Source Sans Pro" pitchFamily="34"/>
              </a:rPr>
              <a:t>desiatky</a:t>
            </a:r>
            <a:r>
              <a:rPr kumimoji="0" lang="en-GB" sz="1600" b="0" i="0" u="none" strike="noStrike" kern="0" cap="none" spc="0" normalizeH="0" baseline="0" noProof="0">
                <a:ln>
                  <a:noFill/>
                </a:ln>
                <a:solidFill>
                  <a:srgbClr val="000000"/>
                </a:solidFill>
                <a:effectLst/>
                <a:uLnTx/>
                <a:uFillTx/>
                <a:latin typeface="Source Sans Pro" pitchFamily="34"/>
                <a:ea typeface="Source Sans Pro" pitchFamily="34"/>
                <a:cs typeface="+mn-cs"/>
              </a:rPr>
              <a:t> </a:t>
            </a:r>
            <a:r>
              <a:rPr kumimoji="0" lang="en-GB" sz="1600" b="0" i="0" u="none" strike="noStrike" kern="0" cap="none" spc="0" normalizeH="0" baseline="0" noProof="0" err="1">
                <a:ln>
                  <a:noFill/>
                </a:ln>
                <a:solidFill>
                  <a:srgbClr val="000000"/>
                </a:solidFill>
                <a:effectLst/>
                <a:uLnTx/>
                <a:uFillTx/>
                <a:latin typeface="Source Sans Pro" pitchFamily="34"/>
                <a:ea typeface="Source Sans Pro" pitchFamily="34"/>
                <a:cs typeface="+mn-cs"/>
              </a:rPr>
              <a:t>koment</a:t>
            </a:r>
            <a:r>
              <a:rPr kumimoji="0" lang="sk-SK" sz="1600" b="0" i="0" u="none" strike="noStrike" kern="0" cap="none" spc="0" normalizeH="0" baseline="0" noProof="0">
                <a:ln>
                  <a:noFill/>
                </a:ln>
                <a:solidFill>
                  <a:srgbClr val="000000"/>
                </a:solidFill>
                <a:effectLst/>
                <a:uLnTx/>
                <a:uFillTx/>
                <a:latin typeface="Source Sans Pro" pitchFamily="34"/>
                <a:ea typeface="Source Sans Pro" pitchFamily="34"/>
                <a:cs typeface="+mn-cs"/>
              </a:rPr>
              <a:t>árov / pripomienok</a:t>
            </a:r>
          </a:p>
        </p:txBody>
      </p:sp>
      <p:sp>
        <p:nvSpPr>
          <p:cNvPr id="2" name="BlokTextu 1">
            <a:extLst>
              <a:ext uri="{FF2B5EF4-FFF2-40B4-BE49-F238E27FC236}">
                <a16:creationId xmlns:a16="http://schemas.microsoft.com/office/drawing/2014/main" id="{1B118BE3-008F-F94F-CDA0-B3E89A265241}"/>
              </a:ext>
            </a:extLst>
          </p:cNvPr>
          <p:cNvSpPr txBox="1"/>
          <p:nvPr/>
        </p:nvSpPr>
        <p:spPr>
          <a:xfrm>
            <a:off x="5565579" y="3262770"/>
            <a:ext cx="1373234"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sk-SK" sz="1400" b="0" i="0" u="none" strike="noStrike" kern="0" cap="none" spc="0" normalizeH="0" baseline="0" noProof="0">
                <a:ln>
                  <a:noFill/>
                </a:ln>
                <a:solidFill>
                  <a:srgbClr val="E60600"/>
                </a:solidFill>
                <a:effectLst/>
                <a:uLnTx/>
                <a:uFillTx/>
                <a:latin typeface="Source Sans Pro" pitchFamily="34"/>
                <a:ea typeface="Source Sans Pro" pitchFamily="34"/>
                <a:cs typeface="+mn-cs"/>
              </a:rPr>
              <a:t>príprava dotazníka</a:t>
            </a:r>
          </a:p>
        </p:txBody>
      </p:sp>
      <p:sp>
        <p:nvSpPr>
          <p:cNvPr id="6" name="BlokTextu 5">
            <a:extLst>
              <a:ext uri="{FF2B5EF4-FFF2-40B4-BE49-F238E27FC236}">
                <a16:creationId xmlns:a16="http://schemas.microsoft.com/office/drawing/2014/main" id="{5ABBEBF3-6340-F81C-1B56-5C864730DA78}"/>
              </a:ext>
            </a:extLst>
          </p:cNvPr>
          <p:cNvSpPr txBox="1"/>
          <p:nvPr/>
        </p:nvSpPr>
        <p:spPr>
          <a:xfrm>
            <a:off x="9771240" y="3277417"/>
            <a:ext cx="1661502"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sk-SK" sz="1400" b="0" i="0" u="none" strike="noStrike" kern="0" cap="none" spc="0" normalizeH="0" baseline="0" noProof="0">
                <a:ln>
                  <a:noFill/>
                </a:ln>
                <a:solidFill>
                  <a:srgbClr val="E60600"/>
                </a:solidFill>
                <a:effectLst/>
                <a:uLnTx/>
                <a:uFillTx/>
                <a:latin typeface="Source Sans Pro" pitchFamily="34"/>
                <a:ea typeface="Source Sans Pro" pitchFamily="34"/>
                <a:cs typeface="+mn-cs"/>
              </a:rPr>
              <a:t>Vyhodnotenie pripomienok</a:t>
            </a:r>
          </a:p>
        </p:txBody>
      </p:sp>
      <p:sp>
        <p:nvSpPr>
          <p:cNvPr id="15" name="BlokTextu 14">
            <a:extLst>
              <a:ext uri="{FF2B5EF4-FFF2-40B4-BE49-F238E27FC236}">
                <a16:creationId xmlns:a16="http://schemas.microsoft.com/office/drawing/2014/main" id="{BA171A43-7FFD-7B70-1296-97722F4E026F}"/>
              </a:ext>
            </a:extLst>
          </p:cNvPr>
          <p:cNvSpPr txBox="1"/>
          <p:nvPr/>
        </p:nvSpPr>
        <p:spPr>
          <a:xfrm>
            <a:off x="10110198" y="3930251"/>
            <a:ext cx="2468447" cy="792140"/>
          </a:xfrm>
          <a:prstGeom prst="rect">
            <a:avLst/>
          </a:prstGeom>
          <a:noFill/>
          <a:ln cap="flat">
            <a:noFill/>
          </a:ln>
        </p:spPr>
        <p:txBody>
          <a:bodyPr vert="horz" wrap="square" lIns="91440" tIns="45720" rIns="91440" bIns="45720" anchor="t" anchorCtr="0" compatLnSpc="1">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sz="1800" b="0" i="0" u="none" strike="noStrike" kern="0" cap="none" spc="0" baseline="0">
                <a:solidFill>
                  <a:srgbClr val="000000"/>
                </a:solidFill>
                <a:uFillTx/>
              </a:defRPr>
            </a:pPr>
            <a:r>
              <a:rPr lang="sk-SK" sz="1600" kern="0">
                <a:solidFill>
                  <a:srgbClr val="000000"/>
                </a:solidFill>
                <a:latin typeface="Source Sans Pro" pitchFamily="34"/>
                <a:ea typeface="Source Sans Pro" pitchFamily="34"/>
              </a:rPr>
              <a:t>6. zasadnutie</a:t>
            </a:r>
            <a:endParaRPr kumimoji="0" lang="sk-SK" sz="1600" b="0" i="0" u="none" strike="noStrike" kern="0" cap="none" spc="0" normalizeH="0" baseline="0" noProof="0">
              <a:ln>
                <a:noFill/>
              </a:ln>
              <a:solidFill>
                <a:srgbClr val="000000"/>
              </a:solidFill>
              <a:effectLst/>
              <a:uLnTx/>
              <a:uFillTx/>
              <a:latin typeface="Source Sans Pro" pitchFamily="34"/>
              <a:ea typeface="Source Sans Pro" pitchFamily="34"/>
              <a:cs typeface="+mn-cs"/>
            </a:endParaRPr>
          </a:p>
          <a:p>
            <a:pPr marL="0" marR="0" lvl="0" indent="0" algn="ctr" defTabSz="914400" rtl="0" eaLnBrk="1" fontAlgn="auto" latinLnBrk="0" hangingPunct="1">
              <a:lnSpc>
                <a:spcPct val="150000"/>
              </a:lnSpc>
              <a:spcBef>
                <a:spcPts val="0"/>
              </a:spcBef>
              <a:spcAft>
                <a:spcPts val="0"/>
              </a:spcAft>
              <a:buClrTx/>
              <a:buSzTx/>
              <a:buFontTx/>
              <a:buNone/>
              <a:tabLst/>
              <a:defRPr sz="1800" b="0" i="0" u="none" strike="noStrike" kern="0" cap="none" spc="0" baseline="0">
                <a:solidFill>
                  <a:srgbClr val="000000"/>
                </a:solidFill>
                <a:uFillTx/>
              </a:defRPr>
            </a:pPr>
            <a:r>
              <a:rPr lang="sk-SK" sz="1600" kern="0">
                <a:solidFill>
                  <a:srgbClr val="00C5DB"/>
                </a:solidFill>
                <a:latin typeface="Source Sans Pro" pitchFamily="34"/>
                <a:ea typeface="Source Sans Pro" pitchFamily="34"/>
              </a:rPr>
              <a:t>20</a:t>
            </a:r>
            <a:r>
              <a:rPr kumimoji="0" lang="sk-SK" sz="1600" b="0" i="0" u="none" strike="noStrike" kern="0" cap="none" spc="0" normalizeH="0" baseline="0" noProof="0">
                <a:ln>
                  <a:noFill/>
                </a:ln>
                <a:solidFill>
                  <a:srgbClr val="00C5DB"/>
                </a:solidFill>
                <a:effectLst/>
                <a:uLnTx/>
                <a:uFillTx/>
                <a:latin typeface="Source Sans Pro" pitchFamily="34"/>
                <a:ea typeface="Source Sans Pro" pitchFamily="34"/>
                <a:cs typeface="+mn-cs"/>
              </a:rPr>
              <a:t>. august 2024</a:t>
            </a:r>
            <a:r>
              <a:rPr kumimoji="0" lang="en-GB" sz="1600" b="0" i="0" u="none" strike="noStrike" kern="0" cap="none" spc="0" normalizeH="0" baseline="0" noProof="0">
                <a:ln>
                  <a:noFill/>
                </a:ln>
                <a:solidFill>
                  <a:srgbClr val="00C5DB"/>
                </a:solidFill>
                <a:effectLst/>
                <a:uLnTx/>
                <a:uFillTx/>
                <a:latin typeface="Source Sans Pro" pitchFamily="34"/>
                <a:ea typeface="Source Sans Pro" pitchFamily="34"/>
                <a:cs typeface="+mn-cs"/>
              </a:rPr>
              <a:t> </a:t>
            </a:r>
            <a:endParaRPr kumimoji="0" lang="sk-SK" sz="1600" b="0" i="0" u="none" strike="noStrike" kern="1200" cap="none" spc="0" normalizeH="0" baseline="0" noProof="0">
              <a:ln>
                <a:noFill/>
              </a:ln>
              <a:solidFill>
                <a:srgbClr val="00C5DB"/>
              </a:solidFill>
              <a:effectLst/>
              <a:uLnTx/>
              <a:uFillTx/>
              <a:latin typeface="Source Sans Pro" pitchFamily="34"/>
              <a:ea typeface="Source Sans Pro" pitchFamily="34"/>
              <a:cs typeface="+mn-cs"/>
            </a:endParaRPr>
          </a:p>
        </p:txBody>
      </p:sp>
      <p:cxnSp>
        <p:nvCxnSpPr>
          <p:cNvPr id="16" name="Rovná spojnica 15">
            <a:extLst>
              <a:ext uri="{FF2B5EF4-FFF2-40B4-BE49-F238E27FC236}">
                <a16:creationId xmlns:a16="http://schemas.microsoft.com/office/drawing/2014/main" id="{52F06308-0A96-DAD3-BD26-BF327F594562}"/>
              </a:ext>
            </a:extLst>
          </p:cNvPr>
          <p:cNvCxnSpPr>
            <a:cxnSpLocks/>
          </p:cNvCxnSpPr>
          <p:nvPr/>
        </p:nvCxnSpPr>
        <p:spPr>
          <a:xfrm flipV="1">
            <a:off x="11367173" y="3384805"/>
            <a:ext cx="9638" cy="590049"/>
          </a:xfrm>
          <a:prstGeom prst="line">
            <a:avLst/>
          </a:prstGeom>
          <a:ln w="28575">
            <a:solidFill>
              <a:srgbClr val="1E22AA"/>
            </a:solidFill>
          </a:ln>
        </p:spPr>
        <p:style>
          <a:lnRef idx="1">
            <a:schemeClr val="accent1"/>
          </a:lnRef>
          <a:fillRef idx="0">
            <a:schemeClr val="accent1"/>
          </a:fillRef>
          <a:effectRef idx="0">
            <a:schemeClr val="accent1"/>
          </a:effectRef>
          <a:fontRef idx="minor">
            <a:schemeClr val="tx1"/>
          </a:fontRef>
        </p:style>
      </p:cxnSp>
      <p:sp>
        <p:nvSpPr>
          <p:cNvPr id="17" name="Ovál 16">
            <a:extLst>
              <a:ext uri="{FF2B5EF4-FFF2-40B4-BE49-F238E27FC236}">
                <a16:creationId xmlns:a16="http://schemas.microsoft.com/office/drawing/2014/main" id="{09FE301C-6EC1-A0BA-B780-E0531ED7BAD4}"/>
              </a:ext>
            </a:extLst>
          </p:cNvPr>
          <p:cNvSpPr/>
          <p:nvPr/>
        </p:nvSpPr>
        <p:spPr>
          <a:xfrm>
            <a:off x="11237040" y="3177000"/>
            <a:ext cx="252000" cy="252000"/>
          </a:xfrm>
          <a:prstGeom prst="ellipse">
            <a:avLst/>
          </a:prstGeom>
          <a:solidFill>
            <a:srgbClr val="1E22AA"/>
          </a:solidFill>
          <a:ln>
            <a:solidFill>
              <a:srgbClr val="1E22A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4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40078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a:extLst>
              <a:ext uri="{FF2B5EF4-FFF2-40B4-BE49-F238E27FC236}">
                <a16:creationId xmlns:a16="http://schemas.microsoft.com/office/drawing/2014/main" id="{3529EEED-612E-B07D-093A-F410B8688BD5}"/>
              </a:ext>
            </a:extLst>
          </p:cNvPr>
          <p:cNvSpPr>
            <a:spLocks noGrp="1"/>
          </p:cNvSpPr>
          <p:nvPr>
            <p:ph type="title"/>
          </p:nvPr>
        </p:nvSpPr>
        <p:spPr>
          <a:xfrm>
            <a:off x="834234" y="569881"/>
            <a:ext cx="10611570" cy="582646"/>
          </a:xfrm>
        </p:spPr>
        <p:txBody>
          <a:bodyPr/>
          <a:lstStyle/>
          <a:p>
            <a:r>
              <a:rPr lang="sk-SK">
                <a:latin typeface="Source Sans Pro"/>
                <a:ea typeface="Source Sans Pro"/>
                <a:cs typeface="Calibri"/>
              </a:rPr>
              <a:t>Výsledok aktualizácie domény Inovatívny priemysel pre 21. storočie   </a:t>
            </a:r>
            <a:br>
              <a:rPr lang="sk-SK">
                <a:latin typeface="Source Sans Pro" panose="020B0503030403020204" pitchFamily="34" charset="0"/>
                <a:ea typeface="Source Sans Pro" panose="020B0503030403020204" pitchFamily="34" charset="0"/>
              </a:rPr>
            </a:br>
            <a:endParaRPr lang="sk-SK">
              <a:latin typeface="Source Sans Pro" panose="020B0503030403020204" pitchFamily="34" charset="0"/>
              <a:ea typeface="Source Sans Pro" panose="020B0503030403020204" pitchFamily="34" charset="0"/>
            </a:endParaRPr>
          </a:p>
        </p:txBody>
      </p:sp>
      <p:sp>
        <p:nvSpPr>
          <p:cNvPr id="9" name="Zástupný objekt pre obrázok 8">
            <a:extLst>
              <a:ext uri="{FF2B5EF4-FFF2-40B4-BE49-F238E27FC236}">
                <a16:creationId xmlns:a16="http://schemas.microsoft.com/office/drawing/2014/main" id="{415DC869-2036-6C91-9AB7-F4E5E451FC5C}"/>
              </a:ext>
            </a:extLst>
          </p:cNvPr>
          <p:cNvSpPr>
            <a:spLocks noGrp="1"/>
          </p:cNvSpPr>
          <p:nvPr>
            <p:ph type="pic" sz="quarter" idx="4294967295"/>
          </p:nvPr>
        </p:nvSpPr>
        <p:spPr>
          <a:xfrm>
            <a:off x="6627043" y="1152527"/>
            <a:ext cx="5322139" cy="3901298"/>
          </a:xfrm>
          <a:prstGeom prst="rect">
            <a:avLst/>
          </a:prstGeom>
        </p:spPr>
        <p:txBody>
          <a:bodyPr/>
          <a:lstStyle/>
          <a:p>
            <a:pPr marL="0" lvl="1" indent="0">
              <a:spcBef>
                <a:spcPts val="1000"/>
              </a:spcBef>
              <a:buNone/>
            </a:pPr>
            <a:r>
              <a:rPr lang="sk-SK" sz="1400" b="1">
                <a:solidFill>
                  <a:srgbClr val="000000"/>
                </a:solidFill>
                <a:latin typeface="Source Sans Pro"/>
                <a:ea typeface="Source Sans Pro"/>
                <a:cs typeface="Calibri"/>
              </a:rPr>
              <a:t>Po aktualizácii </a:t>
            </a:r>
          </a:p>
          <a:p>
            <a:pPr marL="342900" lvl="1" indent="-342900">
              <a:spcBef>
                <a:spcPts val="1000"/>
              </a:spcBef>
              <a:buFont typeface="Calibri" panose="020B0604020202020204" pitchFamily="34" charset="0"/>
              <a:buChar char="-"/>
            </a:pPr>
            <a:r>
              <a:rPr lang="sk-SK" sz="1400" b="1">
                <a:solidFill>
                  <a:srgbClr val="92D050"/>
                </a:solidFill>
                <a:latin typeface="Source Sans Pro"/>
                <a:ea typeface="Source Sans Pro"/>
                <a:cs typeface="Calibri"/>
              </a:rPr>
              <a:t>4</a:t>
            </a:r>
            <a:r>
              <a:rPr lang="sk-SK" sz="1200">
                <a:solidFill>
                  <a:srgbClr val="000000"/>
                </a:solidFill>
                <a:latin typeface="Source Sans Pro"/>
                <a:ea typeface="Source Sans Pro"/>
                <a:cs typeface="Calibri"/>
              </a:rPr>
              <a:t> </a:t>
            </a:r>
            <a:r>
              <a:rPr lang="sk-SK" sz="1200" b="1">
                <a:solidFill>
                  <a:srgbClr val="000000"/>
                </a:solidFill>
                <a:latin typeface="Source Sans Pro"/>
                <a:ea typeface="Source Sans Pro"/>
                <a:cs typeface="Calibri"/>
              </a:rPr>
              <a:t>prioritné oblasti </a:t>
            </a:r>
            <a:r>
              <a:rPr lang="sk-SK" sz="1200">
                <a:solidFill>
                  <a:srgbClr val="000000"/>
                </a:solidFill>
                <a:latin typeface="Source Sans Pro"/>
                <a:ea typeface="Source Sans Pro"/>
                <a:cs typeface="Calibri"/>
              </a:rPr>
              <a:t>(23 tematických oblastí podpory)</a:t>
            </a:r>
          </a:p>
          <a:p>
            <a:pPr marL="800100" lvl="2" indent="-342900">
              <a:spcBef>
                <a:spcPts val="1000"/>
              </a:spcBef>
              <a:buFont typeface="+mj-lt"/>
              <a:buAutoNum type="arabicPeriod"/>
            </a:pPr>
            <a:r>
              <a:rPr lang="sk-SK" sz="1100">
                <a:solidFill>
                  <a:srgbClr val="000000"/>
                </a:solidFill>
                <a:latin typeface="Source Sans Pro"/>
                <a:ea typeface="Source Sans Pro"/>
                <a:cs typeface="Calibri"/>
              </a:rPr>
              <a:t>PO 1-1 Automatizácia a robotizácia výroby a služieb (5 tematických oblastí podpory projektov) </a:t>
            </a:r>
          </a:p>
          <a:p>
            <a:pPr marL="800100" lvl="2" indent="-342900">
              <a:spcBef>
                <a:spcPts val="1000"/>
              </a:spcBef>
              <a:buFont typeface="+mj-lt"/>
              <a:buAutoNum type="arabicPeriod"/>
            </a:pPr>
            <a:r>
              <a:rPr lang="sk-SK" sz="1100">
                <a:solidFill>
                  <a:srgbClr val="000000"/>
                </a:solidFill>
                <a:latin typeface="Source Sans Pro"/>
                <a:ea typeface="Source Sans Pro"/>
                <a:cs typeface="Calibri"/>
              </a:rPr>
              <a:t>PO 1-2 Spracovanie surovín a polotovarov do výrobkov s vyššou pridanou hodnotou (5 tematických oblastí podpory projektov) </a:t>
            </a:r>
          </a:p>
          <a:p>
            <a:pPr marL="800100" lvl="2" indent="-342900">
              <a:spcBef>
                <a:spcPts val="1000"/>
              </a:spcBef>
              <a:buFont typeface="+mj-lt"/>
              <a:buAutoNum type="arabicPeriod"/>
            </a:pPr>
            <a:r>
              <a:rPr lang="sk-SK" sz="1100">
                <a:solidFill>
                  <a:srgbClr val="000000"/>
                </a:solidFill>
                <a:latin typeface="Source Sans Pro"/>
                <a:ea typeface="Source Sans Pro"/>
                <a:cs typeface="Calibri"/>
              </a:rPr>
              <a:t>PO 1-3 Progresívne technológie a materiály (6 tematických oblastí podpory projektov) </a:t>
            </a:r>
          </a:p>
          <a:p>
            <a:pPr marL="800100" lvl="2" indent="-342900">
              <a:spcBef>
                <a:spcPts val="1000"/>
              </a:spcBef>
              <a:buFont typeface="+mj-lt"/>
              <a:buAutoNum type="arabicPeriod"/>
            </a:pPr>
            <a:r>
              <a:rPr lang="sk-SK" sz="1100">
                <a:solidFill>
                  <a:srgbClr val="000000"/>
                </a:solidFill>
                <a:latin typeface="Source Sans Pro"/>
                <a:ea typeface="Source Sans Pro"/>
                <a:cs typeface="Calibri"/>
              </a:rPr>
              <a:t>PO 1-4 Energetická bezpečnosť, efektívnosť a udržateľnosť (7 tematických oblastí podpory projektov) </a:t>
            </a:r>
          </a:p>
        </p:txBody>
      </p:sp>
      <p:sp>
        <p:nvSpPr>
          <p:cNvPr id="8" name="Zástupný objekt pre obrázok 7">
            <a:extLst>
              <a:ext uri="{FF2B5EF4-FFF2-40B4-BE49-F238E27FC236}">
                <a16:creationId xmlns:a16="http://schemas.microsoft.com/office/drawing/2014/main" id="{00259B25-95C2-00D7-E74A-196B7801FD4C}"/>
              </a:ext>
            </a:extLst>
          </p:cNvPr>
          <p:cNvSpPr>
            <a:spLocks noGrp="1"/>
          </p:cNvSpPr>
          <p:nvPr>
            <p:ph type="pic" sz="quarter" idx="4294967295"/>
          </p:nvPr>
        </p:nvSpPr>
        <p:spPr>
          <a:xfrm>
            <a:off x="282200" y="1512299"/>
            <a:ext cx="6439111" cy="3901298"/>
          </a:xfrm>
          <a:prstGeom prst="rect">
            <a:avLst/>
          </a:prstGeom>
        </p:spPr>
        <p:txBody>
          <a:bodyPr/>
          <a:lstStyle/>
          <a:p>
            <a:pPr marL="0" lvl="1" indent="0">
              <a:spcBef>
                <a:spcPts val="1000"/>
              </a:spcBef>
              <a:buNone/>
            </a:pPr>
            <a:r>
              <a:rPr lang="sk-SK" sz="1400" b="1">
                <a:solidFill>
                  <a:srgbClr val="000000"/>
                </a:solidFill>
                <a:latin typeface="Source Sans Pro"/>
                <a:ea typeface="Source Sans Pro"/>
                <a:cs typeface="Calibri"/>
              </a:rPr>
              <a:t>Pred aktualizáciou </a:t>
            </a:r>
          </a:p>
          <a:p>
            <a:pPr marL="342900" lvl="1" indent="-342900">
              <a:spcBef>
                <a:spcPts val="1000"/>
              </a:spcBef>
              <a:buFont typeface="Calibri" panose="020B0604020202020204" pitchFamily="34" charset="0"/>
              <a:buChar char="-"/>
            </a:pPr>
            <a:r>
              <a:rPr lang="sk-SK" sz="1400" b="1">
                <a:solidFill>
                  <a:srgbClr val="FF0000"/>
                </a:solidFill>
                <a:latin typeface="Source Sans Pro"/>
                <a:ea typeface="Source Sans Pro"/>
                <a:cs typeface="Calibri"/>
              </a:rPr>
              <a:t>6</a:t>
            </a:r>
            <a:r>
              <a:rPr lang="sk-SK" sz="1200" b="1">
                <a:solidFill>
                  <a:srgbClr val="000000"/>
                </a:solidFill>
                <a:latin typeface="Source Sans Pro"/>
                <a:ea typeface="Source Sans Pro"/>
                <a:cs typeface="Calibri"/>
              </a:rPr>
              <a:t> prioritných oblastí </a:t>
            </a:r>
            <a:r>
              <a:rPr lang="sk-SK" sz="1200">
                <a:solidFill>
                  <a:srgbClr val="000000"/>
                </a:solidFill>
                <a:latin typeface="Source Sans Pro"/>
                <a:ea typeface="Source Sans Pro"/>
                <a:cs typeface="Calibri"/>
              </a:rPr>
              <a:t>(34 tematických oblastí podpory)</a:t>
            </a:r>
          </a:p>
          <a:p>
            <a:pPr marL="800100" lvl="2" indent="-342900">
              <a:spcBef>
                <a:spcPts val="1000"/>
              </a:spcBef>
              <a:buFont typeface="+mj-lt"/>
              <a:buAutoNum type="arabicPeriod"/>
            </a:pPr>
            <a:r>
              <a:rPr lang="sk-SK" sz="1100">
                <a:solidFill>
                  <a:srgbClr val="000000"/>
                </a:solidFill>
                <a:latin typeface="Source Sans Pro"/>
                <a:ea typeface="Source Sans Pro"/>
                <a:cs typeface="Calibri"/>
              </a:rPr>
              <a:t>PO 1-1 Automatizácia a robotizácia výroby a služieb, priemysel 4.0 (</a:t>
            </a:r>
            <a:r>
              <a:rPr lang="sk-SK" sz="1100" b="1">
                <a:solidFill>
                  <a:srgbClr val="000000"/>
                </a:solidFill>
                <a:latin typeface="Source Sans Pro"/>
                <a:ea typeface="Source Sans Pro"/>
                <a:cs typeface="Calibri"/>
              </a:rPr>
              <a:t>6</a:t>
            </a:r>
            <a:r>
              <a:rPr lang="sk-SK" sz="1100">
                <a:solidFill>
                  <a:srgbClr val="000000"/>
                </a:solidFill>
                <a:latin typeface="Source Sans Pro"/>
                <a:ea typeface="Source Sans Pro"/>
                <a:cs typeface="Calibri"/>
              </a:rPr>
              <a:t> tematických oblastí podpory projektov) </a:t>
            </a:r>
          </a:p>
          <a:p>
            <a:pPr marL="800100" lvl="2" indent="-342900">
              <a:spcBef>
                <a:spcPts val="1000"/>
              </a:spcBef>
              <a:buFont typeface="+mj-lt"/>
              <a:buAutoNum type="arabicPeriod"/>
            </a:pPr>
            <a:r>
              <a:rPr lang="sk-SK" sz="1100">
                <a:solidFill>
                  <a:srgbClr val="000000"/>
                </a:solidFill>
                <a:latin typeface="Source Sans Pro"/>
                <a:ea typeface="Source Sans Pro"/>
                <a:cs typeface="Calibri"/>
              </a:rPr>
              <a:t>PO 1-2 Spracovanie surovín a polotovarov do výrobkov s vyššou pridanou hodnotou (</a:t>
            </a:r>
            <a:r>
              <a:rPr lang="sk-SK" sz="1100" b="1">
                <a:solidFill>
                  <a:srgbClr val="000000"/>
                </a:solidFill>
                <a:latin typeface="Source Sans Pro"/>
                <a:ea typeface="Source Sans Pro"/>
                <a:cs typeface="Calibri"/>
              </a:rPr>
              <a:t>5</a:t>
            </a:r>
            <a:r>
              <a:rPr lang="sk-SK" sz="1100">
                <a:solidFill>
                  <a:srgbClr val="000000"/>
                </a:solidFill>
                <a:latin typeface="Source Sans Pro"/>
                <a:ea typeface="Source Sans Pro"/>
                <a:cs typeface="Calibri"/>
              </a:rPr>
              <a:t> tematických oblastí podpory projektov) </a:t>
            </a:r>
          </a:p>
          <a:p>
            <a:pPr marL="800100" lvl="2" indent="-342900">
              <a:spcBef>
                <a:spcPts val="1000"/>
              </a:spcBef>
              <a:buFont typeface="+mj-lt"/>
              <a:buAutoNum type="arabicPeriod"/>
            </a:pPr>
            <a:r>
              <a:rPr lang="sk-SK" sz="1100">
                <a:solidFill>
                  <a:srgbClr val="000000"/>
                </a:solidFill>
                <a:latin typeface="Source Sans Pro"/>
                <a:ea typeface="Source Sans Pro"/>
                <a:cs typeface="Calibri"/>
              </a:rPr>
              <a:t>PO 1-3 Progresívne technológie a materiály (</a:t>
            </a:r>
            <a:r>
              <a:rPr lang="sk-SK" sz="1100" b="1">
                <a:solidFill>
                  <a:srgbClr val="000000"/>
                </a:solidFill>
                <a:latin typeface="Source Sans Pro"/>
                <a:ea typeface="Source Sans Pro"/>
                <a:cs typeface="Calibri"/>
              </a:rPr>
              <a:t>6</a:t>
            </a:r>
            <a:r>
              <a:rPr lang="sk-SK" sz="1100">
                <a:solidFill>
                  <a:srgbClr val="000000"/>
                </a:solidFill>
                <a:latin typeface="Source Sans Pro"/>
                <a:ea typeface="Source Sans Pro"/>
                <a:cs typeface="Calibri"/>
              </a:rPr>
              <a:t> tematických oblastí podpory projektov) </a:t>
            </a:r>
          </a:p>
          <a:p>
            <a:pPr marL="800100" lvl="2" indent="-342900">
              <a:spcBef>
                <a:spcPts val="1000"/>
              </a:spcBef>
              <a:buFont typeface="+mj-lt"/>
              <a:buAutoNum type="arabicPeriod"/>
            </a:pPr>
            <a:r>
              <a:rPr lang="sk-SK" sz="1100">
                <a:solidFill>
                  <a:srgbClr val="000000"/>
                </a:solidFill>
                <a:latin typeface="Source Sans Pro"/>
                <a:ea typeface="Source Sans Pro"/>
                <a:cs typeface="Calibri"/>
              </a:rPr>
              <a:t>PO 1-4 Udržateľné energetické systémy a riešenia (</a:t>
            </a:r>
            <a:r>
              <a:rPr lang="sk-SK" sz="1100" b="1">
                <a:solidFill>
                  <a:srgbClr val="000000"/>
                </a:solidFill>
                <a:latin typeface="Source Sans Pro"/>
                <a:ea typeface="Source Sans Pro"/>
                <a:cs typeface="Calibri"/>
              </a:rPr>
              <a:t>6</a:t>
            </a:r>
            <a:r>
              <a:rPr lang="sk-SK" sz="1100">
                <a:solidFill>
                  <a:srgbClr val="000000"/>
                </a:solidFill>
                <a:latin typeface="Source Sans Pro"/>
                <a:ea typeface="Source Sans Pro"/>
                <a:cs typeface="Calibri"/>
              </a:rPr>
              <a:t> tematických oblastí podpory projektov) </a:t>
            </a:r>
          </a:p>
          <a:p>
            <a:pPr marL="800100" lvl="2" indent="-342900">
              <a:spcBef>
                <a:spcPts val="1000"/>
              </a:spcBef>
              <a:buFont typeface="+mj-lt"/>
              <a:buAutoNum type="arabicPeriod"/>
            </a:pPr>
            <a:r>
              <a:rPr lang="sk-SK" sz="1100">
                <a:solidFill>
                  <a:srgbClr val="000000"/>
                </a:solidFill>
                <a:latin typeface="Source Sans Pro"/>
                <a:ea typeface="Source Sans Pro"/>
                <a:cs typeface="Calibri"/>
              </a:rPr>
              <a:t>PO 1-5 Efektívne odpadové hospodárstvo (</a:t>
            </a:r>
            <a:r>
              <a:rPr lang="sk-SK" sz="1100" b="1">
                <a:solidFill>
                  <a:srgbClr val="000000"/>
                </a:solidFill>
                <a:latin typeface="Source Sans Pro"/>
                <a:ea typeface="Source Sans Pro"/>
                <a:cs typeface="Calibri"/>
              </a:rPr>
              <a:t>5</a:t>
            </a:r>
            <a:r>
              <a:rPr lang="sk-SK" sz="1100">
                <a:solidFill>
                  <a:srgbClr val="000000"/>
                </a:solidFill>
                <a:latin typeface="Source Sans Pro"/>
                <a:ea typeface="Source Sans Pro"/>
                <a:cs typeface="Calibri"/>
              </a:rPr>
              <a:t> tematických oblastí podpory projektov) </a:t>
            </a:r>
          </a:p>
          <a:p>
            <a:pPr marL="800100" lvl="2" indent="-342900">
              <a:spcBef>
                <a:spcPts val="1000"/>
              </a:spcBef>
              <a:buFont typeface="+mj-lt"/>
              <a:buAutoNum type="arabicPeriod"/>
            </a:pPr>
            <a:r>
              <a:rPr lang="sk-SK" sz="1100">
                <a:solidFill>
                  <a:srgbClr val="000000"/>
                </a:solidFill>
                <a:latin typeface="Source Sans Pro"/>
                <a:ea typeface="Source Sans Pro"/>
                <a:cs typeface="Calibri"/>
              </a:rPr>
              <a:t>PO 1-6 Energetická bezpečnosť SR (</a:t>
            </a:r>
            <a:r>
              <a:rPr lang="sk-SK" sz="1100" b="1">
                <a:solidFill>
                  <a:srgbClr val="000000"/>
                </a:solidFill>
                <a:latin typeface="Source Sans Pro"/>
                <a:ea typeface="Source Sans Pro"/>
                <a:cs typeface="Calibri"/>
              </a:rPr>
              <a:t>6</a:t>
            </a:r>
            <a:r>
              <a:rPr lang="sk-SK" sz="1100">
                <a:solidFill>
                  <a:srgbClr val="000000"/>
                </a:solidFill>
                <a:latin typeface="Source Sans Pro"/>
                <a:ea typeface="Source Sans Pro"/>
                <a:cs typeface="Calibri"/>
              </a:rPr>
              <a:t> tematických oblastí podpory projektov) </a:t>
            </a:r>
            <a:endParaRPr lang="sk-SK" sz="1050">
              <a:solidFill>
                <a:srgbClr val="000000"/>
              </a:solidFill>
              <a:latin typeface="Source Sans Pro"/>
              <a:ea typeface="Source Sans Pro"/>
              <a:cs typeface="Calibri"/>
            </a:endParaRPr>
          </a:p>
        </p:txBody>
      </p:sp>
      <p:sp>
        <p:nvSpPr>
          <p:cNvPr id="3" name="BlokTextu 2">
            <a:extLst>
              <a:ext uri="{FF2B5EF4-FFF2-40B4-BE49-F238E27FC236}">
                <a16:creationId xmlns:a16="http://schemas.microsoft.com/office/drawing/2014/main" id="{DEAC6F85-2A98-65EC-345E-F7E12C810E79}"/>
              </a:ext>
            </a:extLst>
          </p:cNvPr>
          <p:cNvSpPr txBox="1"/>
          <p:nvPr/>
        </p:nvSpPr>
        <p:spPr>
          <a:xfrm>
            <a:off x="282200" y="4241481"/>
            <a:ext cx="6344843" cy="2344231"/>
          </a:xfrm>
          <a:prstGeom prst="rect">
            <a:avLst/>
          </a:prstGeom>
          <a:noFill/>
        </p:spPr>
        <p:txBody>
          <a:bodyPr wrap="square" lIns="91440" tIns="45720" rIns="91440" bIns="45720" anchor="t">
            <a:spAutoFit/>
          </a:bodyPr>
          <a:lstStyle/>
          <a:p>
            <a:pPr marL="0" lvl="1">
              <a:spcBef>
                <a:spcPts val="1000"/>
              </a:spcBef>
              <a:defRPr/>
            </a:pPr>
            <a:r>
              <a:rPr lang="sk-SK" sz="1400" b="1">
                <a:solidFill>
                  <a:srgbClr val="000000"/>
                </a:solidFill>
                <a:latin typeface="Source Sans Pro"/>
                <a:ea typeface="Source Sans Pro"/>
                <a:cs typeface="Calibri"/>
              </a:rPr>
              <a:t>Pred aktualizáciou </a:t>
            </a:r>
          </a:p>
          <a:p>
            <a:pPr marL="342900" marR="0" lvl="1" indent="-342900" algn="l" defTabSz="914400" rtl="0" eaLnBrk="1" fontAlgn="auto" latinLnBrk="0" hangingPunct="1">
              <a:lnSpc>
                <a:spcPct val="100000"/>
              </a:lnSpc>
              <a:spcBef>
                <a:spcPts val="1000"/>
              </a:spcBef>
              <a:spcAft>
                <a:spcPts val="0"/>
              </a:spcAft>
              <a:buClrTx/>
              <a:buSzTx/>
              <a:buFont typeface="Calibri" panose="020B0604020202020204" pitchFamily="34" charset="0"/>
              <a:buChar char="-"/>
              <a:tabLst/>
              <a:defRPr/>
            </a:pPr>
            <a:r>
              <a:rPr kumimoji="0" lang="sk-SK" sz="1100" b="0" i="0" u="none" strike="noStrike" kern="1200" cap="none" spc="0" normalizeH="0" baseline="0" noProof="0">
                <a:ln>
                  <a:noFill/>
                </a:ln>
                <a:solidFill>
                  <a:srgbClr val="000000"/>
                </a:solidFill>
                <a:effectLst/>
                <a:uLnTx/>
                <a:uFillTx/>
                <a:latin typeface="Source Sans Pro"/>
                <a:ea typeface="Source Sans Pro"/>
                <a:cs typeface="Calibri"/>
              </a:rPr>
              <a:t>Veľká koncentrácia priorít, ktoré sa obsahovo navzájom prekrývali a ich význam v podmienkach SR nebol dostatočne podchytený vedecko-výskumnou a inovačnou kapacitou akademického a súkromného sektora v SR; </a:t>
            </a:r>
          </a:p>
          <a:p>
            <a:pPr marL="342900" marR="0" lvl="1" indent="-342900" algn="l" defTabSz="914400" rtl="0" eaLnBrk="1" fontAlgn="auto" latinLnBrk="0" hangingPunct="1">
              <a:lnSpc>
                <a:spcPct val="100000"/>
              </a:lnSpc>
              <a:spcBef>
                <a:spcPts val="1000"/>
              </a:spcBef>
              <a:spcAft>
                <a:spcPts val="0"/>
              </a:spcAft>
              <a:buClrTx/>
              <a:buSzTx/>
              <a:buFont typeface="Calibri" panose="020B0604020202020204" pitchFamily="34" charset="0"/>
              <a:buChar char="-"/>
              <a:tabLst/>
              <a:defRPr/>
            </a:pPr>
            <a:r>
              <a:rPr kumimoji="0" lang="sk-SK" sz="1100" b="0" i="0" u="none" strike="noStrike" kern="1200" cap="none" spc="0" normalizeH="0" baseline="0" noProof="0">
                <a:ln>
                  <a:noFill/>
                </a:ln>
                <a:solidFill>
                  <a:srgbClr val="000000"/>
                </a:solidFill>
                <a:effectLst/>
                <a:uLnTx/>
                <a:uFillTx/>
                <a:latin typeface="Source Sans Pro"/>
                <a:ea typeface="Source Sans Pro"/>
                <a:cs typeface="Calibri"/>
              </a:rPr>
              <a:t>Nedostatočná výskumná infraštruktúra, ktorá limitovala realizáciu niektorých prioritných oblastí domény; </a:t>
            </a:r>
          </a:p>
          <a:p>
            <a:pPr marL="342900" marR="0" lvl="1" indent="-342900" algn="l" defTabSz="914400" rtl="0" eaLnBrk="1" fontAlgn="auto" latinLnBrk="0" hangingPunct="1">
              <a:lnSpc>
                <a:spcPct val="100000"/>
              </a:lnSpc>
              <a:spcBef>
                <a:spcPts val="1000"/>
              </a:spcBef>
              <a:spcAft>
                <a:spcPts val="0"/>
              </a:spcAft>
              <a:buClrTx/>
              <a:buSzTx/>
              <a:buFont typeface="Calibri" panose="020B0604020202020204" pitchFamily="34" charset="0"/>
              <a:buChar char="-"/>
              <a:tabLst/>
              <a:defRPr/>
            </a:pPr>
            <a:r>
              <a:rPr kumimoji="0" lang="sk-SK" sz="1100" b="0" i="0" u="none" strike="noStrike" kern="1200" cap="none" spc="0" normalizeH="0" baseline="0" noProof="0">
                <a:ln>
                  <a:noFill/>
                </a:ln>
                <a:solidFill>
                  <a:srgbClr val="000000"/>
                </a:solidFill>
                <a:effectLst/>
                <a:uLnTx/>
                <a:uFillTx/>
                <a:latin typeface="Source Sans Pro"/>
                <a:ea typeface="Source Sans Pro"/>
                <a:cs typeface="Calibri"/>
              </a:rPr>
              <a:t>Nerovnomerná </a:t>
            </a:r>
            <a:r>
              <a:rPr kumimoji="0" lang="sk-SK" sz="1100" b="0" i="0" u="none" strike="noStrike" kern="1200" cap="none" spc="0" normalizeH="0" baseline="0" noProof="0" err="1">
                <a:ln>
                  <a:noFill/>
                </a:ln>
                <a:solidFill>
                  <a:srgbClr val="000000"/>
                </a:solidFill>
                <a:effectLst/>
                <a:uLnTx/>
                <a:uFillTx/>
                <a:latin typeface="Source Sans Pro"/>
                <a:ea typeface="Source Sans Pro"/>
                <a:cs typeface="Calibri"/>
              </a:rPr>
              <a:t>granularita</a:t>
            </a:r>
            <a:r>
              <a:rPr kumimoji="0" lang="sk-SK" sz="1100" b="0" i="0" u="none" strike="noStrike" kern="1200" cap="none" spc="0" normalizeH="0" baseline="0" noProof="0">
                <a:ln>
                  <a:noFill/>
                </a:ln>
                <a:solidFill>
                  <a:srgbClr val="000000"/>
                </a:solidFill>
                <a:effectLst/>
                <a:uLnTx/>
                <a:uFillTx/>
                <a:latin typeface="Source Sans Pro"/>
                <a:ea typeface="Source Sans Pro"/>
                <a:cs typeface="Calibri"/>
              </a:rPr>
              <a:t> popisného stavu vo vybraných prioritných oblastiach na základe ktorého bolo možné verifikovať skutočný význam danej prioritnej oblasti v podmienkach SR; </a:t>
            </a:r>
          </a:p>
          <a:p>
            <a:pPr marL="342900" marR="0" lvl="1" indent="-342900" algn="l" defTabSz="914400" rtl="0" eaLnBrk="1" fontAlgn="auto" latinLnBrk="0" hangingPunct="1">
              <a:lnSpc>
                <a:spcPct val="100000"/>
              </a:lnSpc>
              <a:spcBef>
                <a:spcPts val="1000"/>
              </a:spcBef>
              <a:spcAft>
                <a:spcPts val="0"/>
              </a:spcAft>
              <a:buClrTx/>
              <a:buSzTx/>
              <a:buFont typeface="Calibri" panose="020B0604020202020204" pitchFamily="34" charset="0"/>
              <a:buChar char="-"/>
              <a:tabLst/>
              <a:defRPr/>
            </a:pPr>
            <a:r>
              <a:rPr kumimoji="0" lang="sk-SK" sz="1100" b="0" i="0" u="none" strike="noStrike" kern="1200" cap="none" spc="0" normalizeH="0" baseline="0" noProof="0">
                <a:ln>
                  <a:noFill/>
                </a:ln>
                <a:solidFill>
                  <a:srgbClr val="000000"/>
                </a:solidFill>
                <a:effectLst/>
                <a:uLnTx/>
                <a:uFillTx/>
                <a:latin typeface="Source Sans Pro"/>
                <a:ea typeface="Source Sans Pro"/>
                <a:cs typeface="Calibri"/>
              </a:rPr>
              <a:t>Nedostatočný počet excelentných vedecko-výskumných tímov a schopnosť ich navýšenia v súlade s potrebou realizácie </a:t>
            </a:r>
            <a:r>
              <a:rPr kumimoji="0" lang="sk-SK" sz="1100" b="0" i="0" u="none" strike="noStrike" kern="1200" cap="none" spc="0" normalizeH="0" baseline="0" noProof="0" err="1">
                <a:ln>
                  <a:noFill/>
                </a:ln>
                <a:solidFill>
                  <a:srgbClr val="000000"/>
                </a:solidFill>
                <a:effectLst/>
                <a:uLnTx/>
                <a:uFillTx/>
                <a:latin typeface="Source Sans Pro"/>
                <a:ea typeface="Source Sans Pro"/>
                <a:cs typeface="Calibri"/>
              </a:rPr>
              <a:t>VVaI</a:t>
            </a:r>
            <a:r>
              <a:rPr kumimoji="0" lang="sk-SK" sz="1100" b="0" i="0" u="none" strike="noStrike" kern="1200" cap="none" spc="0" normalizeH="0" baseline="0" noProof="0">
                <a:ln>
                  <a:noFill/>
                </a:ln>
                <a:solidFill>
                  <a:srgbClr val="000000"/>
                </a:solidFill>
                <a:effectLst/>
                <a:uLnTx/>
                <a:uFillTx/>
                <a:latin typeface="Source Sans Pro"/>
                <a:ea typeface="Source Sans Pro"/>
                <a:cs typeface="Calibri"/>
              </a:rPr>
              <a:t> projektov domény. </a:t>
            </a:r>
          </a:p>
        </p:txBody>
      </p:sp>
      <p:sp>
        <p:nvSpPr>
          <p:cNvPr id="5" name="BlokTextu 4">
            <a:extLst>
              <a:ext uri="{FF2B5EF4-FFF2-40B4-BE49-F238E27FC236}">
                <a16:creationId xmlns:a16="http://schemas.microsoft.com/office/drawing/2014/main" id="{0CC9419E-370E-3D34-CAE2-9B5FE00F9EF4}"/>
              </a:ext>
            </a:extLst>
          </p:cNvPr>
          <p:cNvSpPr txBox="1"/>
          <p:nvPr/>
        </p:nvSpPr>
        <p:spPr>
          <a:xfrm>
            <a:off x="6627043" y="3489993"/>
            <a:ext cx="5322139" cy="3277820"/>
          </a:xfrm>
          <a:prstGeom prst="rect">
            <a:avLst/>
          </a:prstGeom>
          <a:noFill/>
        </p:spPr>
        <p:txBody>
          <a:bodyPr wrap="square">
            <a:spAutoFit/>
          </a:bodyPr>
          <a:lstStyle/>
          <a:p>
            <a:pPr marL="0" lvl="1">
              <a:spcBef>
                <a:spcPts val="1000"/>
              </a:spcBef>
              <a:defRPr/>
            </a:pPr>
            <a:r>
              <a:rPr lang="sk-SK" sz="1400" b="1">
                <a:solidFill>
                  <a:srgbClr val="000000"/>
                </a:solidFill>
                <a:latin typeface="Source Sans Pro"/>
                <a:ea typeface="Source Sans Pro"/>
                <a:cs typeface="Calibri"/>
              </a:rPr>
              <a:t>Po aktualizácii </a:t>
            </a:r>
          </a:p>
          <a:p>
            <a:pPr marL="342900" marR="0" lvl="1" indent="-342900" algn="l" defTabSz="914400" rtl="0" eaLnBrk="1" fontAlgn="auto" latinLnBrk="0" hangingPunct="1">
              <a:lnSpc>
                <a:spcPct val="100000"/>
              </a:lnSpc>
              <a:spcBef>
                <a:spcPts val="1000"/>
              </a:spcBef>
              <a:spcAft>
                <a:spcPts val="0"/>
              </a:spcAft>
              <a:buClrTx/>
              <a:buSzTx/>
              <a:buFont typeface="Calibri" panose="020B0604020202020204" pitchFamily="34" charset="0"/>
              <a:buChar char="-"/>
              <a:tabLst/>
              <a:defRPr/>
            </a:pPr>
            <a:r>
              <a:rPr kumimoji="0" lang="sk-SK" sz="1100" b="0" i="0" u="none" strike="noStrike" kern="1200" cap="none" spc="0" normalizeH="0" baseline="0" noProof="0">
                <a:ln>
                  <a:noFill/>
                </a:ln>
                <a:solidFill>
                  <a:srgbClr val="000000"/>
                </a:solidFill>
                <a:effectLst/>
                <a:uLnTx/>
                <a:uFillTx/>
                <a:latin typeface="Source Sans Pro"/>
                <a:ea typeface="Source Sans Pro"/>
                <a:cs typeface="Calibri"/>
              </a:rPr>
              <a:t>Zníženie počtu prioritných oblastí so zohľadnením národných aj medzinárodných záujmov;  </a:t>
            </a:r>
          </a:p>
          <a:p>
            <a:pPr marL="342900" marR="0" lvl="1" indent="-342900" algn="l" defTabSz="914400" rtl="0" eaLnBrk="1" fontAlgn="auto" latinLnBrk="0" hangingPunct="1">
              <a:lnSpc>
                <a:spcPct val="100000"/>
              </a:lnSpc>
              <a:spcBef>
                <a:spcPts val="1000"/>
              </a:spcBef>
              <a:spcAft>
                <a:spcPts val="0"/>
              </a:spcAft>
              <a:buClrTx/>
              <a:buSzTx/>
              <a:buFont typeface="Calibri" panose="020B0604020202020204" pitchFamily="34" charset="0"/>
              <a:buChar char="-"/>
              <a:tabLst/>
              <a:defRPr/>
            </a:pPr>
            <a:r>
              <a:rPr kumimoji="0" lang="sk-SK" sz="1100" b="0" i="0" u="none" strike="noStrike" kern="1200" cap="none" spc="0" normalizeH="0" baseline="0" noProof="0">
                <a:ln>
                  <a:noFill/>
                </a:ln>
                <a:solidFill>
                  <a:srgbClr val="000000"/>
                </a:solidFill>
                <a:effectLst/>
                <a:uLnTx/>
                <a:uFillTx/>
                <a:latin typeface="Source Sans Pro"/>
                <a:ea typeface="Source Sans Pro"/>
                <a:cs typeface="Calibri"/>
              </a:rPr>
              <a:t>Koncentrácia zdrojov a priorít na menší počet s cieľom využiť potenciál s dostatočnou absorpčnou kapacitou; </a:t>
            </a:r>
          </a:p>
          <a:p>
            <a:pPr marL="342900" marR="0" lvl="1" indent="-342900" algn="l" defTabSz="914400" rtl="0" eaLnBrk="1" fontAlgn="auto" latinLnBrk="0" hangingPunct="1">
              <a:lnSpc>
                <a:spcPct val="100000"/>
              </a:lnSpc>
              <a:spcBef>
                <a:spcPts val="1000"/>
              </a:spcBef>
              <a:spcAft>
                <a:spcPts val="0"/>
              </a:spcAft>
              <a:buClrTx/>
              <a:buSzTx/>
              <a:buFont typeface="Calibri" panose="020B0604020202020204" pitchFamily="34" charset="0"/>
              <a:buChar char="-"/>
              <a:tabLst/>
              <a:defRPr/>
            </a:pPr>
            <a:r>
              <a:rPr kumimoji="0" lang="sk-SK" sz="1100" b="0" i="0" u="none" strike="noStrike" kern="1200" cap="none" spc="0" normalizeH="0" baseline="0" noProof="0">
                <a:ln>
                  <a:noFill/>
                </a:ln>
                <a:solidFill>
                  <a:srgbClr val="000000"/>
                </a:solidFill>
                <a:effectLst/>
                <a:uLnTx/>
                <a:uFillTx/>
                <a:latin typeface="Source Sans Pro"/>
                <a:ea typeface="Source Sans Pro"/>
                <a:cs typeface="Calibri"/>
              </a:rPr>
              <a:t>Prepojenie cieľov prioritných oblastí na Národnú stratégiu </a:t>
            </a:r>
            <a:r>
              <a:rPr kumimoji="0" lang="sk-SK" sz="1100" b="0" i="0" u="none" strike="noStrike" kern="1200" cap="none" spc="0" normalizeH="0" baseline="0" noProof="0" err="1">
                <a:ln>
                  <a:noFill/>
                </a:ln>
                <a:solidFill>
                  <a:srgbClr val="000000"/>
                </a:solidFill>
                <a:effectLst/>
                <a:uLnTx/>
                <a:uFillTx/>
                <a:latin typeface="Source Sans Pro"/>
                <a:ea typeface="Source Sans Pro"/>
                <a:cs typeface="Calibri"/>
              </a:rPr>
              <a:t>VVaI</a:t>
            </a:r>
            <a:r>
              <a:rPr kumimoji="0" lang="sk-SK" sz="1100" b="0" i="0" u="none" strike="noStrike" kern="1200" cap="none" spc="0" normalizeH="0" baseline="0" noProof="0">
                <a:ln>
                  <a:noFill/>
                </a:ln>
                <a:solidFill>
                  <a:srgbClr val="000000"/>
                </a:solidFill>
                <a:effectLst/>
                <a:uLnTx/>
                <a:uFillTx/>
                <a:latin typeface="Source Sans Pro"/>
                <a:ea typeface="Source Sans Pro"/>
                <a:cs typeface="Calibri"/>
              </a:rPr>
              <a:t> 2030 a STEP; </a:t>
            </a:r>
          </a:p>
          <a:p>
            <a:pPr marL="342900" marR="0" lvl="1" indent="-342900" algn="l" defTabSz="914400" rtl="0" eaLnBrk="1" fontAlgn="auto" latinLnBrk="0" hangingPunct="1">
              <a:lnSpc>
                <a:spcPct val="100000"/>
              </a:lnSpc>
              <a:spcBef>
                <a:spcPts val="1000"/>
              </a:spcBef>
              <a:spcAft>
                <a:spcPts val="0"/>
              </a:spcAft>
              <a:buClrTx/>
              <a:buSzTx/>
              <a:buFont typeface="Calibri" panose="020B0604020202020204" pitchFamily="34" charset="0"/>
              <a:buChar char="-"/>
              <a:tabLst/>
              <a:defRPr/>
            </a:pPr>
            <a:r>
              <a:rPr kumimoji="0" lang="sk-SK" sz="1100" b="0" i="0" u="none" strike="noStrike" kern="1200" cap="none" spc="0" normalizeH="0" baseline="0" noProof="0">
                <a:ln>
                  <a:noFill/>
                </a:ln>
                <a:solidFill>
                  <a:srgbClr val="000000"/>
                </a:solidFill>
                <a:effectLst/>
                <a:uLnTx/>
                <a:uFillTx/>
                <a:latin typeface="Source Sans Pro"/>
                <a:ea typeface="Source Sans Pro"/>
                <a:cs typeface="Calibri"/>
              </a:rPr>
              <a:t>Identifikovaná potreba väčšieho dôrazu na digitalizáciu a AI vo vybraných prioritných oblastiach; </a:t>
            </a:r>
          </a:p>
          <a:p>
            <a:pPr marL="342900" marR="0" lvl="1" indent="-342900" algn="l" defTabSz="914400" rtl="0" eaLnBrk="1" fontAlgn="auto" latinLnBrk="0" hangingPunct="1">
              <a:lnSpc>
                <a:spcPct val="100000"/>
              </a:lnSpc>
              <a:spcBef>
                <a:spcPts val="1000"/>
              </a:spcBef>
              <a:spcAft>
                <a:spcPts val="0"/>
              </a:spcAft>
              <a:buClrTx/>
              <a:buSzTx/>
              <a:buFont typeface="Calibri" panose="020B0604020202020204" pitchFamily="34" charset="0"/>
              <a:buChar char="-"/>
              <a:tabLst/>
              <a:defRPr/>
            </a:pPr>
            <a:r>
              <a:rPr kumimoji="0" lang="sk-SK" sz="1100" b="0" i="0" u="none" strike="noStrike" kern="1200" cap="none" spc="0" normalizeH="0" baseline="0" noProof="0">
                <a:ln>
                  <a:noFill/>
                </a:ln>
                <a:solidFill>
                  <a:srgbClr val="000000"/>
                </a:solidFill>
                <a:effectLst/>
                <a:uLnTx/>
                <a:uFillTx/>
                <a:latin typeface="Source Sans Pro"/>
                <a:ea typeface="Source Sans Pro"/>
                <a:cs typeface="Calibri"/>
              </a:rPr>
              <a:t>Inovácie a ich implementácia vnímané ako aktívny príspevok k zvyšovaniu konkurencieschopnosti; </a:t>
            </a:r>
          </a:p>
          <a:p>
            <a:pPr marL="342900" marR="0" lvl="1" indent="-342900" algn="l" defTabSz="914400" rtl="0" eaLnBrk="1" fontAlgn="auto" latinLnBrk="0" hangingPunct="1">
              <a:lnSpc>
                <a:spcPct val="100000"/>
              </a:lnSpc>
              <a:spcBef>
                <a:spcPts val="1000"/>
              </a:spcBef>
              <a:spcAft>
                <a:spcPts val="0"/>
              </a:spcAft>
              <a:buClrTx/>
              <a:buSzTx/>
              <a:buFont typeface="Calibri" panose="020B0604020202020204" pitchFamily="34" charset="0"/>
              <a:buChar char="-"/>
              <a:tabLst/>
              <a:defRPr/>
            </a:pPr>
            <a:r>
              <a:rPr kumimoji="0" lang="sk-SK" sz="1100" b="0" i="0" u="none" strike="noStrike" kern="1200" cap="none" spc="0" normalizeH="0" baseline="0" noProof="0">
                <a:ln>
                  <a:noFill/>
                </a:ln>
                <a:solidFill>
                  <a:srgbClr val="000000"/>
                </a:solidFill>
                <a:effectLst/>
                <a:uLnTx/>
                <a:uFillTx/>
                <a:latin typeface="Source Sans Pro"/>
                <a:ea typeface="Source Sans Pro"/>
                <a:cs typeface="Calibri"/>
              </a:rPr>
              <a:t>Široká </a:t>
            </a:r>
            <a:r>
              <a:rPr kumimoji="0" lang="sk-SK" sz="1100" b="0" i="0" u="none" strike="noStrike" kern="1200" cap="none" spc="0" normalizeH="0" baseline="0" noProof="0" err="1">
                <a:ln>
                  <a:noFill/>
                </a:ln>
                <a:solidFill>
                  <a:srgbClr val="000000"/>
                </a:solidFill>
                <a:effectLst/>
                <a:uLnTx/>
                <a:uFillTx/>
                <a:latin typeface="Source Sans Pro"/>
                <a:ea typeface="Source Sans Pro"/>
                <a:cs typeface="Calibri"/>
              </a:rPr>
              <a:t>medzisektorová</a:t>
            </a:r>
            <a:r>
              <a:rPr kumimoji="0" lang="sk-SK" sz="1100" b="0" i="0" u="none" strike="noStrike" kern="1200" cap="none" spc="0" normalizeH="0" baseline="0" noProof="0">
                <a:ln>
                  <a:noFill/>
                </a:ln>
                <a:solidFill>
                  <a:srgbClr val="000000"/>
                </a:solidFill>
                <a:effectLst/>
                <a:uLnTx/>
                <a:uFillTx/>
                <a:latin typeface="Source Sans Pro"/>
                <a:ea typeface="Source Sans Pro"/>
                <a:cs typeface="Calibri"/>
              </a:rPr>
              <a:t> a medzirezortná podpora pre oblasť robotizácie, automatizácie, spracovanie surovín a vývoj progresívnych materiálov plus energetiky ako kľúčových priorít v ktorých dokážeme prichádzať so zaujímavými inovatívnymi riešeniami. </a:t>
            </a:r>
          </a:p>
        </p:txBody>
      </p:sp>
    </p:spTree>
    <p:extLst>
      <p:ext uri="{BB962C8B-B14F-4D97-AF65-F5344CB8AC3E}">
        <p14:creationId xmlns:p14="http://schemas.microsoft.com/office/powerpoint/2010/main" val="41132386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Obrázok 8" descr="Obrázok, na ktorom je text, snímka obrazovky, kruh, diagram">
            <a:extLst>
              <a:ext uri="{FF2B5EF4-FFF2-40B4-BE49-F238E27FC236}">
                <a16:creationId xmlns:a16="http://schemas.microsoft.com/office/drawing/2014/main" id="{87DCAE1E-DA21-AEE4-36F3-3953D53761E6}"/>
              </a:ext>
            </a:extLst>
          </p:cNvPr>
          <p:cNvPicPr>
            <a:picLocks noChangeAspect="1"/>
          </p:cNvPicPr>
          <p:nvPr/>
        </p:nvPicPr>
        <p:blipFill>
          <a:blip r:embed="rId3"/>
          <a:stretch>
            <a:fillRect/>
          </a:stretch>
        </p:blipFill>
        <p:spPr>
          <a:xfrm>
            <a:off x="2916685" y="1629161"/>
            <a:ext cx="9105631" cy="5149439"/>
          </a:xfrm>
          <a:prstGeom prst="rect">
            <a:avLst/>
          </a:prstGeom>
        </p:spPr>
      </p:pic>
      <p:sp>
        <p:nvSpPr>
          <p:cNvPr id="7" name="Nadpis 6">
            <a:extLst>
              <a:ext uri="{FF2B5EF4-FFF2-40B4-BE49-F238E27FC236}">
                <a16:creationId xmlns:a16="http://schemas.microsoft.com/office/drawing/2014/main" id="{3529EEED-612E-B07D-093A-F410B8688BD5}"/>
              </a:ext>
            </a:extLst>
          </p:cNvPr>
          <p:cNvSpPr>
            <a:spLocks noGrp="1"/>
          </p:cNvSpPr>
          <p:nvPr>
            <p:ph type="title"/>
          </p:nvPr>
        </p:nvSpPr>
        <p:spPr>
          <a:xfrm>
            <a:off x="834234" y="569881"/>
            <a:ext cx="9572958" cy="582646"/>
          </a:xfrm>
        </p:spPr>
        <p:txBody>
          <a:bodyPr/>
          <a:lstStyle/>
          <a:p>
            <a:r>
              <a:rPr lang="sk-SK">
                <a:latin typeface="Source Sans Pro" panose="020B0503030403020204" pitchFamily="34" charset="0"/>
                <a:ea typeface="Source Sans Pro" panose="020B0503030403020204" pitchFamily="34" charset="0"/>
                <a:cs typeface="Calibri"/>
              </a:rPr>
              <a:t>Aktualizovaná prioritná oblasť 1-1</a:t>
            </a:r>
            <a:br>
              <a:rPr lang="sk-SK">
                <a:latin typeface="Source Sans Pro" panose="020B0503030403020204" pitchFamily="34" charset="0"/>
                <a:ea typeface="Source Sans Pro" panose="020B0503030403020204" pitchFamily="34" charset="0"/>
              </a:rPr>
            </a:br>
            <a:endParaRPr lang="sk-SK">
              <a:latin typeface="Source Sans Pro" panose="020B0503030403020204" pitchFamily="34" charset="0"/>
              <a:ea typeface="Source Sans Pro" panose="020B0503030403020204" pitchFamily="34" charset="0"/>
            </a:endParaRPr>
          </a:p>
        </p:txBody>
      </p:sp>
      <p:sp>
        <p:nvSpPr>
          <p:cNvPr id="3" name="BlokTextu 2">
            <a:extLst>
              <a:ext uri="{FF2B5EF4-FFF2-40B4-BE49-F238E27FC236}">
                <a16:creationId xmlns:a16="http://schemas.microsoft.com/office/drawing/2014/main" id="{0BAF73A3-9FA7-D3A4-3CD7-966E57387A87}"/>
              </a:ext>
            </a:extLst>
          </p:cNvPr>
          <p:cNvSpPr txBox="1"/>
          <p:nvPr/>
        </p:nvSpPr>
        <p:spPr>
          <a:xfrm>
            <a:off x="831948" y="1510836"/>
            <a:ext cx="5069231" cy="2693045"/>
          </a:xfrm>
          <a:prstGeom prst="rect">
            <a:avLst/>
          </a:prstGeom>
          <a:noFill/>
        </p:spPr>
        <p:txBody>
          <a:bodyPr wrap="square">
            <a:spAutoFit/>
          </a:bodyPr>
          <a:lstStyle/>
          <a:p>
            <a:pPr>
              <a:spcAft>
                <a:spcPts val="600"/>
              </a:spcAft>
            </a:pPr>
            <a:r>
              <a:rPr lang="sk-SK" b="1">
                <a:solidFill>
                  <a:srgbClr val="C00000"/>
                </a:solidFill>
                <a:latin typeface="Source Sans Pro" panose="020B0503030403020204" pitchFamily="34" charset="0"/>
                <a:ea typeface="Source Sans Pro" panose="020B0503030403020204" pitchFamily="34" charset="0"/>
              </a:rPr>
              <a:t>Transformačný cieľ prioritnej oblasti</a:t>
            </a:r>
          </a:p>
          <a:p>
            <a:r>
              <a:rPr lang="sk-SK" sz="1600">
                <a:solidFill>
                  <a:srgbClr val="000000"/>
                </a:solidFill>
                <a:latin typeface="Source Sans Pro"/>
                <a:ea typeface="Source Sans Pro"/>
                <a:cs typeface="Calibri"/>
              </a:rPr>
              <a:t>Transformovať priemyselnú výrobu na vysoký stupeň automatizácie a robotizácie, podporovať integráciu inteligentných digitálnych technológií do procesov výroby pri prechode na inteligentné továrne a vytvárať podmienky pre výskum a vývoj v umelej inteligencii v prepojení na zavádzanie hardvérových a softvérových komponentov pre potreby automatizácie výroby a služieb.</a:t>
            </a:r>
          </a:p>
          <a:p>
            <a:endParaRPr lang="sk-SK" b="1">
              <a:solidFill>
                <a:srgbClr val="E60600"/>
              </a:solidFill>
              <a:latin typeface="Source Sans Pro" panose="020B0503030403020204" pitchFamily="34" charset="0"/>
              <a:ea typeface="Source Sans Pro" panose="020B0503030403020204" pitchFamily="34" charset="0"/>
            </a:endParaRPr>
          </a:p>
        </p:txBody>
      </p:sp>
      <p:sp>
        <p:nvSpPr>
          <p:cNvPr id="5" name="BlokTextu 4">
            <a:extLst>
              <a:ext uri="{FF2B5EF4-FFF2-40B4-BE49-F238E27FC236}">
                <a16:creationId xmlns:a16="http://schemas.microsoft.com/office/drawing/2014/main" id="{1F1820B1-B5D9-B7C7-C653-56438F20D350}"/>
              </a:ext>
            </a:extLst>
          </p:cNvPr>
          <p:cNvSpPr txBox="1"/>
          <p:nvPr/>
        </p:nvSpPr>
        <p:spPr>
          <a:xfrm>
            <a:off x="499621" y="4410958"/>
            <a:ext cx="3139126" cy="646331"/>
          </a:xfrm>
          <a:prstGeom prst="rect">
            <a:avLst/>
          </a:prstGeom>
          <a:noFill/>
        </p:spPr>
        <p:txBody>
          <a:bodyPr wrap="square">
            <a:spAutoFit/>
          </a:bodyPr>
          <a:lstStyle/>
          <a:p>
            <a:r>
              <a:rPr lang="sk-SK" b="1">
                <a:solidFill>
                  <a:srgbClr val="C00000"/>
                </a:solidFill>
                <a:latin typeface="Source Sans Pro" panose="020B0503030403020204" pitchFamily="34" charset="0"/>
                <a:ea typeface="Source Sans Pro" panose="020B0503030403020204" pitchFamily="34" charset="0"/>
              </a:rPr>
              <a:t>Aktualizované tematické oblasti podpory</a:t>
            </a:r>
          </a:p>
        </p:txBody>
      </p:sp>
      <p:cxnSp>
        <p:nvCxnSpPr>
          <p:cNvPr id="6" name="Rovná spojovacia šípka 5">
            <a:extLst>
              <a:ext uri="{FF2B5EF4-FFF2-40B4-BE49-F238E27FC236}">
                <a16:creationId xmlns:a16="http://schemas.microsoft.com/office/drawing/2014/main" id="{189C6615-854C-F338-7BB2-1964BEBE2E3B}"/>
              </a:ext>
            </a:extLst>
          </p:cNvPr>
          <p:cNvCxnSpPr>
            <a:cxnSpLocks/>
          </p:cNvCxnSpPr>
          <p:nvPr/>
        </p:nvCxnSpPr>
        <p:spPr>
          <a:xfrm>
            <a:off x="3317761" y="4797209"/>
            <a:ext cx="641972" cy="0"/>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3921023"/>
      </p:ext>
    </p:extLst>
  </p:cSld>
  <p:clrMapOvr>
    <a:masterClrMapping/>
  </p:clrMapOvr>
</p:sld>
</file>

<file path=ppt/theme/theme1.xml><?xml version="1.0" encoding="utf-8"?>
<a:theme xmlns:a="http://schemas.openxmlformats.org/drawingml/2006/main" name="Uvádzazie">
  <a:themeElements>
    <a:clrScheme name="VAIA paleta farieb">
      <a:dk1>
        <a:srgbClr val="000000"/>
      </a:dk1>
      <a:lt1>
        <a:srgbClr val="FFFFFF"/>
      </a:lt1>
      <a:dk2>
        <a:srgbClr val="00C5DB"/>
      </a:dk2>
      <a:lt2>
        <a:srgbClr val="1E22AA"/>
      </a:lt2>
      <a:accent1>
        <a:srgbClr val="E10600"/>
      </a:accent1>
      <a:accent2>
        <a:srgbClr val="FF6900"/>
      </a:accent2>
      <a:accent3>
        <a:srgbClr val="4A53B8"/>
      </a:accent3>
      <a:accent4>
        <a:srgbClr val="6FDCE8"/>
      </a:accent4>
      <a:accent5>
        <a:srgbClr val="E04943"/>
      </a:accent5>
      <a:accent6>
        <a:srgbClr val="FF974D"/>
      </a:accent6>
      <a:hlink>
        <a:srgbClr val="293B97"/>
      </a:hlink>
      <a:folHlink>
        <a:srgbClr val="00C5DB"/>
      </a:folHlink>
    </a:clrScheme>
    <a:fontScheme name="VAIA font">
      <a:majorFont>
        <a:latin typeface="Source Sans Pro Black"/>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ia-prezentacia-v2" id="{E5FA6070-2E9D-4496-A156-F492CA859579}" vid="{B540EC9E-2204-4F18-B6AA-124DA7C04117}"/>
    </a:ext>
  </a:extLst>
</a:theme>
</file>

<file path=ppt/theme/theme2.xml><?xml version="1.0" encoding="utf-8"?>
<a:theme xmlns:a="http://schemas.openxmlformats.org/drawingml/2006/main" name="Obrázkové">
  <a:themeElements>
    <a:clrScheme name="VAIA paleta farieb">
      <a:dk1>
        <a:srgbClr val="000000"/>
      </a:dk1>
      <a:lt1>
        <a:srgbClr val="FFFFFF"/>
      </a:lt1>
      <a:dk2>
        <a:srgbClr val="00C5DB"/>
      </a:dk2>
      <a:lt2>
        <a:srgbClr val="1E22AA"/>
      </a:lt2>
      <a:accent1>
        <a:srgbClr val="E10600"/>
      </a:accent1>
      <a:accent2>
        <a:srgbClr val="FF6900"/>
      </a:accent2>
      <a:accent3>
        <a:srgbClr val="4A53B8"/>
      </a:accent3>
      <a:accent4>
        <a:srgbClr val="6FDCE8"/>
      </a:accent4>
      <a:accent5>
        <a:srgbClr val="E04943"/>
      </a:accent5>
      <a:accent6>
        <a:srgbClr val="FF974D"/>
      </a:accent6>
      <a:hlink>
        <a:srgbClr val="293B97"/>
      </a:hlink>
      <a:folHlink>
        <a:srgbClr val="00C5D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ia-prezentacia-v2" id="{E5FA6070-2E9D-4496-A156-F492CA859579}" vid="{16D04083-6C01-4986-9D20-0E64663185F9}"/>
    </a:ext>
  </a:extLst>
</a:theme>
</file>

<file path=ppt/theme/theme3.xml><?xml version="1.0" encoding="utf-8"?>
<a:theme xmlns:a="http://schemas.openxmlformats.org/drawingml/2006/main" name="Vlastný návrh">
  <a:themeElements>
    <a:clrScheme name="VAIA paleta farieb">
      <a:dk1>
        <a:srgbClr val="000000"/>
      </a:dk1>
      <a:lt1>
        <a:srgbClr val="FFFFFF"/>
      </a:lt1>
      <a:dk2>
        <a:srgbClr val="00C5DB"/>
      </a:dk2>
      <a:lt2>
        <a:srgbClr val="1E22AA"/>
      </a:lt2>
      <a:accent1>
        <a:srgbClr val="E10600"/>
      </a:accent1>
      <a:accent2>
        <a:srgbClr val="FF6900"/>
      </a:accent2>
      <a:accent3>
        <a:srgbClr val="4A53B8"/>
      </a:accent3>
      <a:accent4>
        <a:srgbClr val="6FDCE8"/>
      </a:accent4>
      <a:accent5>
        <a:srgbClr val="E04943"/>
      </a:accent5>
      <a:accent6>
        <a:srgbClr val="FF974D"/>
      </a:accent6>
      <a:hlink>
        <a:srgbClr val="293B97"/>
      </a:hlink>
      <a:folHlink>
        <a:srgbClr val="00C5D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Textové">
  <a:themeElements>
    <a:clrScheme name="VAIA paleta farieb">
      <a:dk1>
        <a:srgbClr val="000000"/>
      </a:dk1>
      <a:lt1>
        <a:srgbClr val="FFFFFF"/>
      </a:lt1>
      <a:dk2>
        <a:srgbClr val="00C5DB"/>
      </a:dk2>
      <a:lt2>
        <a:srgbClr val="1E22AA"/>
      </a:lt2>
      <a:accent1>
        <a:srgbClr val="E10600"/>
      </a:accent1>
      <a:accent2>
        <a:srgbClr val="FF6900"/>
      </a:accent2>
      <a:accent3>
        <a:srgbClr val="4A53B8"/>
      </a:accent3>
      <a:accent4>
        <a:srgbClr val="6FDCE8"/>
      </a:accent4>
      <a:accent5>
        <a:srgbClr val="E04943"/>
      </a:accent5>
      <a:accent6>
        <a:srgbClr val="FF974D"/>
      </a:accent6>
      <a:hlink>
        <a:srgbClr val="293B97"/>
      </a:hlink>
      <a:folHlink>
        <a:srgbClr val="00C5D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ia-prezentacia-v2" id="{E5FA6070-2E9D-4496-A156-F492CA859579}" vid="{296C03DC-F49E-40D4-BC91-D17A7D91D1E8}"/>
    </a:ext>
  </a:extLst>
</a:theme>
</file>

<file path=ppt/theme/theme5.xml><?xml version="1.0" encoding="utf-8"?>
<a:theme xmlns:a="http://schemas.openxmlformats.org/drawingml/2006/main" name="Motí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Motí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Flow_SignoffStatus xmlns="cc5c8e5f-d5cf-48c3-9b5f-7b6134728260" xsi:nil="true"/>
    <TaxCatchAll xmlns="421375f5-370a-4650-8fe9-f6faac8af305" xsi:nil="true"/>
    <lcf76f155ced4ddcb4097134ff3c332f xmlns="cc5c8e5f-d5cf-48c3-9b5f-7b6134728260">
      <Terms xmlns="http://schemas.microsoft.com/office/infopath/2007/PartnerControls"/>
    </lcf76f155ced4ddcb4097134ff3c332f>
    <priority xmlns="cc5c8e5f-d5cf-48c3-9b5f-7b6134728260" xsi:nil="true"/>
    <najdolezitejsiefotky xmlns="cc5c8e5f-d5cf-48c3-9b5f-7b6134728260">false</najdolezitejsiefotky>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4E935AE76EEF24AA10FB5D99CAF32AC" ma:contentTypeVersion="21" ma:contentTypeDescription="Create a new document." ma:contentTypeScope="" ma:versionID="9053dd939e79f9fba39487f36ed2b64f">
  <xsd:schema xmlns:xsd="http://www.w3.org/2001/XMLSchema" xmlns:xs="http://www.w3.org/2001/XMLSchema" xmlns:p="http://schemas.microsoft.com/office/2006/metadata/properties" xmlns:ns2="cc5c8e5f-d5cf-48c3-9b5f-7b6134728260" xmlns:ns3="421375f5-370a-4650-8fe9-f6faac8af305" targetNamespace="http://schemas.microsoft.com/office/2006/metadata/properties" ma:root="true" ma:fieldsID="f89a3227033ae6fdcfe607e4f653d94d" ns2:_="" ns3:_="">
    <xsd:import namespace="cc5c8e5f-d5cf-48c3-9b5f-7b6134728260"/>
    <xsd:import namespace="421375f5-370a-4650-8fe9-f6faac8af30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element ref="ns2:lcf76f155ced4ddcb4097134ff3c332f" minOccurs="0"/>
                <xsd:element ref="ns3:TaxCatchAll" minOccurs="0"/>
                <xsd:element ref="ns2:_Flow_SignoffStatus" minOccurs="0"/>
                <xsd:element ref="ns2:MediaServiceLocation" minOccurs="0"/>
                <xsd:element ref="ns2:MediaServiceObjectDetectorVersions" minOccurs="0"/>
                <xsd:element ref="ns2:MediaServiceSearchProperties" minOccurs="0"/>
                <xsd:element ref="ns2:priority" minOccurs="0"/>
                <xsd:element ref="ns2:najdolezitejsiefotk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5c8e5f-d5cf-48c3-9b5f-7b61347282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53470ff6-1c61-4f9e-8c6f-d6853ea72882" ma:termSetId="09814cd3-568e-fe90-9814-8d621ff8fb84" ma:anchorId="fba54fb3-c3e1-fe81-a776-ca4b69148c4d" ma:open="true" ma:isKeyword="false">
      <xsd:complexType>
        <xsd:sequence>
          <xsd:element ref="pc:Terms" minOccurs="0" maxOccurs="1"/>
        </xsd:sequence>
      </xsd:complexType>
    </xsd:element>
    <xsd:element name="_Flow_SignoffStatus" ma:index="23" nillable="true" ma:displayName="Sign-off status" ma:internalName="Sign_x002d_off_x0020_status">
      <xsd:simpleType>
        <xsd:restriction base="dms:Text"/>
      </xsd:simpleType>
    </xsd:element>
    <xsd:element name="MediaServiceLocation" ma:index="24" nillable="true" ma:displayName="Location" ma:indexed="true" ma:internalName="MediaServiceLocation" ma:readOnly="true">
      <xsd:simpleType>
        <xsd:restriction base="dms:Text"/>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priority" ma:index="27" nillable="true" ma:displayName="priority" ma:format="Dropdown" ma:internalName="priority">
      <xsd:simpleType>
        <xsd:restriction base="dms:Choice">
          <xsd:enumeration value="Urcite zahrnut"/>
          <xsd:enumeration value="odporucam"/>
        </xsd:restriction>
      </xsd:simpleType>
    </xsd:element>
    <xsd:element name="najdolezitejsiefotky" ma:index="28" nillable="true" ma:displayName="najdolezitejsie fotky" ma:default="0" ma:description="vybrane najdolezitejsie momenty vaia" ma:format="Dropdown" ma:internalName="najdolezitejsiefotky">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421375f5-370a-4650-8fe9-f6faac8af305"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3f71b4cb-9b21-4841-b525-444442b2f5e8}" ma:internalName="TaxCatchAll" ma:showField="CatchAllData" ma:web="421375f5-370a-4650-8fe9-f6faac8af30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CEA3650-35A4-452E-BCD9-A893FC6A1E5B}">
  <ds:schemaRefs>
    <ds:schemaRef ds:uri="421375f5-370a-4650-8fe9-f6faac8af305"/>
    <ds:schemaRef ds:uri="cc5c8e5f-d5cf-48c3-9b5f-7b613472826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A261B1A0-0F3C-4E4D-BE83-BEC155BA6F0A}">
  <ds:schemaRefs>
    <ds:schemaRef ds:uri="http://schemas.microsoft.com/sharepoint/v3/contenttype/forms"/>
  </ds:schemaRefs>
</ds:datastoreItem>
</file>

<file path=customXml/itemProps3.xml><?xml version="1.0" encoding="utf-8"?>
<ds:datastoreItem xmlns:ds="http://schemas.openxmlformats.org/officeDocument/2006/customXml" ds:itemID="{A592D587-A8B8-4ED5-B07A-238583317A47}">
  <ds:schemaRefs>
    <ds:schemaRef ds:uri="421375f5-370a-4650-8fe9-f6faac8af305"/>
    <ds:schemaRef ds:uri="cc5c8e5f-d5cf-48c3-9b5f-7b613472826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vaia-prezentacia-v3</Template>
  <Application>Microsoft Office PowerPoint</Application>
  <PresentationFormat>Širokouhlá</PresentationFormat>
  <Slides>60</Slides>
  <Notes>32</Notes>
  <HiddenSlides>17</HiddenSlides>
  <ScaleCrop>false</ScaleCrop>
  <HeadingPairs>
    <vt:vector size="4" baseType="variant">
      <vt:variant>
        <vt:lpstr>Motív</vt:lpstr>
      </vt:variant>
      <vt:variant>
        <vt:i4>4</vt:i4>
      </vt:variant>
      <vt:variant>
        <vt:lpstr>Nadpisy snímok</vt:lpstr>
      </vt:variant>
      <vt:variant>
        <vt:i4>60</vt:i4>
      </vt:variant>
    </vt:vector>
  </HeadingPairs>
  <TitlesOfParts>
    <vt:vector size="64" baseType="lpstr">
      <vt:lpstr>Uvádzazie</vt:lpstr>
      <vt:lpstr>Obrázkové</vt:lpstr>
      <vt:lpstr>Vlastný návrh</vt:lpstr>
      <vt:lpstr>1_Textové</vt:lpstr>
      <vt:lpstr>Prezentácia programu PowerPoint</vt:lpstr>
      <vt:lpstr>Prezentácia programu PowerPoint</vt:lpstr>
      <vt:lpstr>Metodika aktualizácie domén SK RIS3 2021+ </vt:lpstr>
      <vt:lpstr>Metodika aktualizácie domén SK RIS3 2021+ </vt:lpstr>
      <vt:lpstr>Prezentácia programu PowerPoint</vt:lpstr>
      <vt:lpstr>Prezentácia programu PowerPoint</vt:lpstr>
      <vt:lpstr>Priebeh aktualizácie domény Inovatívny priemysel  pre 21. storočie </vt:lpstr>
      <vt:lpstr>Výsledok aktualizácie domény Inovatívny priemysel pre 21. storočie    </vt:lpstr>
      <vt:lpstr>Aktualizovaná prioritná oblasť 1-1 </vt:lpstr>
      <vt:lpstr>Aktualizovaná prioritná oblasť 1-2 </vt:lpstr>
      <vt:lpstr>Aktualizovaná prioritná oblasť 1-3 </vt:lpstr>
      <vt:lpstr>Aktualizovaná prioritná oblasť 1-4 </vt:lpstr>
      <vt:lpstr>Potenciálne prieniky domén – súčasný stav</vt:lpstr>
      <vt:lpstr>Potenciálne prieniky domén – návrh zo strany VAIA</vt:lpstr>
      <vt:lpstr>Potenciálne prieniky domén – súčasný stav</vt:lpstr>
      <vt:lpstr>Potenciálne prieniky domén – návrh zo strany VAIA</vt:lpstr>
      <vt:lpstr>Potenciálne prieniky domén – súčasný stav</vt:lpstr>
      <vt:lpstr>Potenciálne prieniky domén – návrh zo strany VAIA</vt:lpstr>
      <vt:lpstr>Prezentácia programu PowerPoint</vt:lpstr>
      <vt:lpstr>Priebeh aktualizácie domény Mobilita pre 21. storočie </vt:lpstr>
      <vt:lpstr>Výsledok aktualizácie domény Mobilita pre 21. storočie   </vt:lpstr>
      <vt:lpstr>Aktualizovaná prioritná oblasť 2-1 </vt:lpstr>
      <vt:lpstr>Aktualizovaná prioritná oblasť 2-2 </vt:lpstr>
      <vt:lpstr>Potenciálne prieniky domén – súčasný stav</vt:lpstr>
      <vt:lpstr>Potenciálne prieniky domén – návrh zo strany VAIA</vt:lpstr>
      <vt:lpstr>Prezentácia programu PowerPoint</vt:lpstr>
      <vt:lpstr>Vízia domény 3</vt:lpstr>
      <vt:lpstr>Priebeh aktualizácie domény Digitálna transformácia Slovenska </vt:lpstr>
      <vt:lpstr>3-1 Inteligentné a prepojené systémy a zariadenia internetu vecí</vt:lpstr>
      <vt:lpstr>3-1 Inteligentné a prepojené systémy a zariadenia internetu vecí</vt:lpstr>
      <vt:lpstr>3-2 Zvýšenie úžitkovej hodnoty všetkých druhov údajov a databáz</vt:lpstr>
      <vt:lpstr>3-2 Zvýšenie úžitkovej hodnoty všetkých druhov údajov a databáz</vt:lpstr>
      <vt:lpstr>3-3: Inteligentné energetické systémy</vt:lpstr>
      <vt:lpstr>3-3: Inteligentné energetické systémy</vt:lpstr>
      <vt:lpstr>3-4: Kybernetická bezpečnosť a kryptografia</vt:lpstr>
      <vt:lpstr>3-4: Kybernetická bezpečnosť a kryptografia</vt:lpstr>
      <vt:lpstr>Prezentácia programu PowerPoint</vt:lpstr>
      <vt:lpstr>Priebeh aktualizácie domény Zdravá spoločnosť  </vt:lpstr>
      <vt:lpstr>Výsledok aktualizácie domény Zdravá spoločnosť </vt:lpstr>
      <vt:lpstr>Aktualizovaná prioritná oblasť 4-1 </vt:lpstr>
      <vt:lpstr>Aktualizovaná prioritná oblasť 4-2 </vt:lpstr>
      <vt:lpstr>Aktualizovaná prioritná oblasť 4-3 </vt:lpstr>
      <vt:lpstr>Potenciálne prieniky domén – súčasný stav </vt:lpstr>
      <vt:lpstr>Prezentácia programu PowerPoint</vt:lpstr>
      <vt:lpstr>Výsledok aktualizácie domény Zdravé potraviny a životné prostredie </vt:lpstr>
      <vt:lpstr>Aktualizovaná prioritná oblasť 5-1 </vt:lpstr>
      <vt:lpstr>Aktualizovaná prioritná oblasť 5-2 </vt:lpstr>
      <vt:lpstr>Aktualizovaná prioritná oblasť 5-3 </vt:lpstr>
      <vt:lpstr>Aktualizovaná prioritná oblasť 5-4 </vt:lpstr>
      <vt:lpstr>Prierezové potreby</vt:lpstr>
      <vt:lpstr>Priebeh aktualizácie domény Zdravé potraviny a životné prostredie </vt:lpstr>
      <vt:lpstr>Potenciálne prieniky domén – súčasný stav</vt:lpstr>
      <vt:lpstr>Prezentácia programu PowerPoint</vt:lpstr>
      <vt:lpstr>Početnosť identifikovaných vzťahov na úrovni prioritných oblastí podpory domén  </vt:lpstr>
      <vt:lpstr>Prezentácia programu PowerPoint</vt:lpstr>
      <vt:lpstr>Ďalšie kroky pri finalizácii Súhrnnej správy </vt:lpstr>
      <vt:lpstr>Čo zohľadniť pri pripomienkovaní </vt:lpstr>
      <vt:lpstr>Alternatíva 1: schvaľovanie na úrovni vlády SR (riadny proces)</vt:lpstr>
      <vt:lpstr>Alternatíva 2: schvaľovanie na úrovni vlády SR  (skrátené IPK) </vt:lpstr>
      <vt:lpstr>Alternatíva 3: schvaľovanie na úrovni RVVTI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Prezentácia programu PowerPoint</dc:title>
  <dc:creator>KUBOVICS, Michal</dc:creator>
  <cp:revision>3</cp:revision>
  <dcterms:created xsi:type="dcterms:W3CDTF">2023-04-14T17:48:30Z</dcterms:created>
  <dcterms:modified xsi:type="dcterms:W3CDTF">2024-10-08T11:48:55Z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0x01010084E935AE76EEF24AA10FB5D99CAF32AC</vt:lpwstr>
  </property>
  <property fmtid="{D5CDD505-2E9C-101B-9397-08002B2CF9AE}" pid="3" name="MediaServiceImageTags">
    <vt:lpwstr/>
  </property>
</Properties>
</file>