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4"/>
    <p:sldMasterId id="2147483652" r:id="rId5"/>
    <p:sldMasterId id="2147483690" r:id="rId6"/>
    <p:sldMasterId id="2147483694" r:id="rId7"/>
  </p:sldMasterIdLst>
  <p:notesMasterIdLst>
    <p:notesMasterId r:id="rId11"/>
  </p:notesMasterIdLst>
  <p:handoutMasterIdLst>
    <p:handoutMasterId r:id="rId12"/>
  </p:handoutMasterIdLst>
  <p:sldIdLst>
    <p:sldId id="472" r:id="rId8"/>
    <p:sldId id="473" r:id="rId9"/>
    <p:sldId id="475" r:id="rId10"/>
  </p:sldIdLst>
  <p:sldSz cx="12192000" cy="6858000"/>
  <p:notesSz cx="6858000" cy="9144000"/>
  <p:embeddedFontLst>
    <p:embeddedFont>
      <p:font typeface="Source Sans Pro" panose="020B0503030403020204" pitchFamily="34" charset="0"/>
      <p:regular r:id="rId13"/>
      <p:bold r:id="rId14"/>
      <p:italic r:id="rId15"/>
      <p:boldItalic r:id="rId16"/>
    </p:embeddedFont>
    <p:embeddedFont>
      <p:font typeface="Source Sans Pro Black" panose="020B0803030403020204" pitchFamily="34" charset="0"/>
      <p:bold r:id="rId17"/>
      <p:boldItalic r:id="rId18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BC4D2E-73D2-8BE2-9438-753F1BE035A5}" name="Gašparovič Adam" initials="AG" userId="S::adam.gasparovic@vlada.gov.sk::e582b30a-35e5-440e-978d-7e8313f055af" providerId="AD"/>
  <p188:author id="{E056BB79-7902-9374-609F-764288DFADBF}" name="Polák Martin" initials="MP" userId="S::martin.polak@vlada.gov.sk::b253732e-9324-4a17-a8cc-16bdc9993027" providerId="AD"/>
  <p188:author id="{593EA786-7D7E-D31D-2E11-5252EA6C127C}" name="Procházka Martin" initials="PM" userId="S::martin.prochazka@vlada.gov.sk::b3966125-bb7d-4bc8-94e0-97141c15a556" providerId="AD"/>
  <p188:author id="{3F5ED09F-9D02-64C1-9E7D-8F642462F63E}" name="Páleniková Veronika" initials="PV" userId="S::veronika.palenikova@vlada.gov.sk::64563ab2-28c9-447a-a271-7a5af406c2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B20"/>
    <a:srgbClr val="E10600"/>
    <a:srgbClr val="EEFBFC"/>
    <a:srgbClr val="1E22AA"/>
    <a:srgbClr val="00C5DB"/>
    <a:srgbClr val="E6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FF2E8B-A77C-6B93-27A2-745A6E5AA4AF}" v="4" dt="2025-06-10T09:16:27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štýlu, bez mrie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542F2EE4-043B-F8E4-B90B-6E25F9EEF9F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C63362B2-1DB7-9F06-94BA-3AC8502DC11E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94ADF8-9716-4A89-B1EF-D3CC1F51B976}" type="datetime1">
              <a:rPr lang="sk-SK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25.06.2025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9301B8A-CDD4-EF37-E7BB-FDFC30ADA69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2EE08F9-F95E-DA39-E3BF-756B111449B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E55229E-81B4-4FFA-945A-6FD444F9C837}" type="slidenum">
              <a:t>‹#›</a:t>
            </a:fld>
            <a:endParaRPr lang="sk-SK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3453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453FF-663A-423C-BA76-06B39523E2AD}" type="datetimeFigureOut">
              <a:rPr lang="sk-SK" smtClean="0"/>
              <a:t>25.06.2025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84F19-69EB-427E-877D-6EB3BD72555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6009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3382566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7">
            <a:extLst>
              <a:ext uri="{FF2B5EF4-FFF2-40B4-BE49-F238E27FC236}">
                <a16:creationId xmlns:a16="http://schemas.microsoft.com/office/drawing/2014/main" id="{C96311AA-F124-6274-DB0A-6CAC1857E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6944" y="3725705"/>
            <a:ext cx="1525071" cy="15314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3">
            <a:extLst>
              <a:ext uri="{FF2B5EF4-FFF2-40B4-BE49-F238E27FC236}">
                <a16:creationId xmlns:a16="http://schemas.microsoft.com/office/drawing/2014/main" id="{683743E2-3C21-9E1C-8350-D98B6FF58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3635" y="5266707"/>
            <a:ext cx="1603993" cy="96112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5">
            <a:extLst>
              <a:ext uri="{FF2B5EF4-FFF2-40B4-BE49-F238E27FC236}">
                <a16:creationId xmlns:a16="http://schemas.microsoft.com/office/drawing/2014/main" id="{2A98B85A-3070-55E0-94BF-F5C887A881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5371" y="645082"/>
            <a:ext cx="1361696" cy="127261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ok 17">
            <a:extLst>
              <a:ext uri="{FF2B5EF4-FFF2-40B4-BE49-F238E27FC236}">
                <a16:creationId xmlns:a16="http://schemas.microsoft.com/office/drawing/2014/main" id="{E9C39B7B-A674-7292-9294-D3508D407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5833" y="2707484"/>
            <a:ext cx="565217" cy="5714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3247665"/>
            <a:ext cx="6262597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7203933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6CE36B8F-03CD-21B9-2A3B-F9377B5DC451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23885" y="1703353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7">
            <a:extLst>
              <a:ext uri="{FF2B5EF4-FFF2-40B4-BE49-F238E27FC236}">
                <a16:creationId xmlns:a16="http://schemas.microsoft.com/office/drawing/2014/main" id="{31552DF2-361B-25F1-C942-652D4FE59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23313DF-78B4-1ADD-3826-8B9EBA63DC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</a:t>
            </a:r>
            <a:r>
              <a:rPr lang="sk-SK"/>
              <a:t>3</a:t>
            </a:r>
            <a:r>
              <a:rPr lang="en-US"/>
              <a:t> OBRÁZKY </a:t>
            </a:r>
            <a:endParaRPr lang="sk-SK"/>
          </a:p>
        </p:txBody>
      </p:sp>
      <p:sp>
        <p:nvSpPr>
          <p:cNvPr id="6" name="Zástupný objekt pre obrázok 7">
            <a:extLst>
              <a:ext uri="{FF2B5EF4-FFF2-40B4-BE49-F238E27FC236}">
                <a16:creationId xmlns:a16="http://schemas.microsoft.com/office/drawing/2014/main" id="{B1E02215-25F4-95CB-A83F-4C8AA9840DD3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350541" y="1703353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objekt pre obrázok 7">
            <a:extLst>
              <a:ext uri="{FF2B5EF4-FFF2-40B4-BE49-F238E27FC236}">
                <a16:creationId xmlns:a16="http://schemas.microsoft.com/office/drawing/2014/main" id="{36BEC68C-3287-4E1C-E49C-0794E76266A2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086725" y="1712881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8" name="Obrázok 9">
            <a:extLst>
              <a:ext uri="{FF2B5EF4-FFF2-40B4-BE49-F238E27FC236}">
                <a16:creationId xmlns:a16="http://schemas.microsoft.com/office/drawing/2014/main" id="{F7B5CE08-D316-97B0-67BF-5DFEFE20F63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4803" y="5755343"/>
            <a:ext cx="645926" cy="602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511927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6CE36B8F-03CD-21B9-2A3B-F9377B5DC451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23885" y="1703353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7">
            <a:extLst>
              <a:ext uri="{FF2B5EF4-FFF2-40B4-BE49-F238E27FC236}">
                <a16:creationId xmlns:a16="http://schemas.microsoft.com/office/drawing/2014/main" id="{31552DF2-361B-25F1-C942-652D4FE59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23313DF-78B4-1ADD-3826-8B9EBA63DC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</a:t>
            </a:r>
            <a:r>
              <a:rPr lang="sk-SK"/>
              <a:t>3</a:t>
            </a:r>
            <a:r>
              <a:rPr lang="en-US"/>
              <a:t> OBRÁZKY </a:t>
            </a:r>
            <a:endParaRPr lang="sk-SK"/>
          </a:p>
        </p:txBody>
      </p:sp>
      <p:sp>
        <p:nvSpPr>
          <p:cNvPr id="6" name="Zástupný objekt pre obrázok 7">
            <a:extLst>
              <a:ext uri="{FF2B5EF4-FFF2-40B4-BE49-F238E27FC236}">
                <a16:creationId xmlns:a16="http://schemas.microsoft.com/office/drawing/2014/main" id="{B1E02215-25F4-95CB-A83F-4C8AA9840DD3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350541" y="1703353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objekt pre obrázok 7">
            <a:extLst>
              <a:ext uri="{FF2B5EF4-FFF2-40B4-BE49-F238E27FC236}">
                <a16:creationId xmlns:a16="http://schemas.microsoft.com/office/drawing/2014/main" id="{36BEC68C-3287-4E1C-E49C-0794E76266A2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086725" y="1712881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8" name="Obrázok 9">
            <a:extLst>
              <a:ext uri="{FF2B5EF4-FFF2-40B4-BE49-F238E27FC236}">
                <a16:creationId xmlns:a16="http://schemas.microsoft.com/office/drawing/2014/main" id="{023EAFC4-1592-829E-E636-58813AC85A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4803" y="569881"/>
            <a:ext cx="645926" cy="602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9021212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6CE36B8F-03CD-21B9-2A3B-F9377B5DC451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23885" y="1703353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7">
            <a:extLst>
              <a:ext uri="{FF2B5EF4-FFF2-40B4-BE49-F238E27FC236}">
                <a16:creationId xmlns:a16="http://schemas.microsoft.com/office/drawing/2014/main" id="{31552DF2-361B-25F1-C942-652D4FE59B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23313DF-78B4-1ADD-3826-8B9EBA63DC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</a:t>
            </a:r>
            <a:r>
              <a:rPr lang="sk-SK"/>
              <a:t>3</a:t>
            </a:r>
            <a:r>
              <a:rPr lang="en-US"/>
              <a:t> OBRÁZKY </a:t>
            </a:r>
            <a:endParaRPr lang="sk-SK"/>
          </a:p>
        </p:txBody>
      </p:sp>
      <p:sp>
        <p:nvSpPr>
          <p:cNvPr id="6" name="Zástupný objekt pre obrázok 7">
            <a:extLst>
              <a:ext uri="{FF2B5EF4-FFF2-40B4-BE49-F238E27FC236}">
                <a16:creationId xmlns:a16="http://schemas.microsoft.com/office/drawing/2014/main" id="{B1E02215-25F4-95CB-A83F-4C8AA9840DD3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4350541" y="1703353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7" name="Zástupný objekt pre obrázok 7">
            <a:extLst>
              <a:ext uri="{FF2B5EF4-FFF2-40B4-BE49-F238E27FC236}">
                <a16:creationId xmlns:a16="http://schemas.microsoft.com/office/drawing/2014/main" id="{36BEC68C-3287-4E1C-E49C-0794E76266A2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8086725" y="1712881"/>
            <a:ext cx="3471867" cy="34401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5" name="Obrázok 9">
            <a:extLst>
              <a:ext uri="{FF2B5EF4-FFF2-40B4-BE49-F238E27FC236}">
                <a16:creationId xmlns:a16="http://schemas.microsoft.com/office/drawing/2014/main" id="{0202A758-4BB2-FE75-E4C5-3A6D879205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319" y="6033131"/>
            <a:ext cx="645926" cy="602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2526507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9C716487-F1EA-B89E-0908-56EA5B61FB05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096003" y="0"/>
            <a:ext cx="6096003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FF862275-6D9E-9099-9E0C-97A5F2011D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7109" y="2227231"/>
            <a:ext cx="4013996" cy="22209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en-US" sz="38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Lorem ipsum</a:t>
            </a:r>
            <a:br>
              <a:rPr lang="sk-SK"/>
            </a:b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</a:t>
            </a:r>
            <a:r>
              <a:rPr lang="sk-SK" err="1"/>
              <a:t>tt</a:t>
            </a:r>
            <a:br>
              <a:rPr lang="sk-SK"/>
            </a:b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ipsums</a:t>
            </a:r>
            <a:br>
              <a:rPr lang="sk-SK"/>
            </a:br>
            <a:r>
              <a:rPr lang="sk-SK" err="1"/>
              <a:t>lorem</a:t>
            </a:r>
            <a:r>
              <a:rPr lang="sk-SK"/>
              <a:t> </a:t>
            </a:r>
            <a:r>
              <a:rPr lang="sk-SK" err="1"/>
              <a:t>ipsum</a:t>
            </a:r>
            <a:r>
              <a:rPr lang="sk-SK"/>
              <a:t> text</a:t>
            </a:r>
            <a:endParaRPr lang="en-US"/>
          </a:p>
        </p:txBody>
      </p:sp>
      <p:pic>
        <p:nvPicPr>
          <p:cNvPr id="4" name="Obrázok 4">
            <a:extLst>
              <a:ext uri="{FF2B5EF4-FFF2-40B4-BE49-F238E27FC236}">
                <a16:creationId xmlns:a16="http://schemas.microsoft.com/office/drawing/2014/main" id="{69D7D2C1-60CE-ACC9-4951-516210D14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114" y="2169270"/>
            <a:ext cx="86934" cy="24651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9">
            <a:extLst>
              <a:ext uri="{FF2B5EF4-FFF2-40B4-BE49-F238E27FC236}">
                <a16:creationId xmlns:a16="http://schemas.microsoft.com/office/drawing/2014/main" id="{1A10371A-FD49-2B1E-F6FB-F35F233262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09168" y="5619746"/>
            <a:ext cx="645926" cy="602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5780087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ženie obsahu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52662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adpis a obsah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exteriér, značka/gesto, noc&#10;&#10;Automaticky generovaný popis">
            <a:extLst>
              <a:ext uri="{FF2B5EF4-FFF2-40B4-BE49-F238E27FC236}">
                <a16:creationId xmlns:a16="http://schemas.microsoft.com/office/drawing/2014/main" id="{7F2DBD37-778F-AC7A-2543-2758C0D1C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75" y="233464"/>
            <a:ext cx="5652984" cy="6400800"/>
          </a:xfrm>
          <a:prstGeom prst="rect">
            <a:avLst/>
          </a:prstGeom>
        </p:spPr>
      </p:pic>
      <p:pic>
        <p:nvPicPr>
          <p:cNvPr id="2" name="Obrázok 7">
            <a:extLst>
              <a:ext uri="{FF2B5EF4-FFF2-40B4-BE49-F238E27FC236}">
                <a16:creationId xmlns:a16="http://schemas.microsoft.com/office/drawing/2014/main" id="{0A66A640-D7E9-992E-459A-C57094381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035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9">
            <a:extLst>
              <a:ext uri="{FF2B5EF4-FFF2-40B4-BE49-F238E27FC236}">
                <a16:creationId xmlns:a16="http://schemas.microsoft.com/office/drawing/2014/main" id="{211B69A2-EED2-1D33-DB38-AB7DD5830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970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1">
            <a:extLst>
              <a:ext uri="{FF2B5EF4-FFF2-40B4-BE49-F238E27FC236}">
                <a16:creationId xmlns:a16="http://schemas.microsoft.com/office/drawing/2014/main" id="{42DC56C4-8A0F-E6A9-6C00-C6173BE0F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0550" y="631543"/>
            <a:ext cx="1108976" cy="1038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ástupný text 28">
            <a:extLst>
              <a:ext uri="{FF2B5EF4-FFF2-40B4-BE49-F238E27FC236}">
                <a16:creationId xmlns:a16="http://schemas.microsoft.com/office/drawing/2014/main" id="{8DA224A4-C6AC-84E7-4829-5CAC3A44F6C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25026" y="3023289"/>
            <a:ext cx="7538715" cy="91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0604371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76000" y="1600655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</a:rPr>
              <a:t>NADPIS PRE OBRÁZOK 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Zástupný text 3">
            <a:extLst>
              <a:ext uri="{FF2B5EF4-FFF2-40B4-BE49-F238E27FC236}">
                <a16:creationId xmlns:a16="http://schemas.microsoft.com/office/drawing/2014/main" id="{220976CC-ABF2-5A09-6D12-FBAA78F88F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6000" y="4983001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6" name="Zástupný text 5">
            <a:extLst>
              <a:ext uri="{FF2B5EF4-FFF2-40B4-BE49-F238E27FC236}">
                <a16:creationId xmlns:a16="http://schemas.microsoft.com/office/drawing/2014/main" id="{4A523895-4188-5012-91C6-0CEE504885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000" y="5622048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435482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241521" y="1403886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C1AD2D-996A-8121-EBC5-3FBDBDE9CE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41520" y="4810916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E79BA41-AC68-D928-877F-5C5ACB7D09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1520" y="5449963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</a:rPr>
              <a:t>NADPIS PRE 2 OBRÁZKY 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A4B7533A-C8ED-FA25-43CA-1D62C3F93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64049" y="1403886"/>
            <a:ext cx="3240000" cy="324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7" name="Zástupný text 3">
            <a:extLst>
              <a:ext uri="{FF2B5EF4-FFF2-40B4-BE49-F238E27FC236}">
                <a16:creationId xmlns:a16="http://schemas.microsoft.com/office/drawing/2014/main" id="{12973D67-7489-99E2-1122-4563544F7C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64050" y="4810916"/>
            <a:ext cx="3239999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0" name="Zástupný text 5">
            <a:extLst>
              <a:ext uri="{FF2B5EF4-FFF2-40B4-BE49-F238E27FC236}">
                <a16:creationId xmlns:a16="http://schemas.microsoft.com/office/drawing/2014/main" id="{FDE521BF-0B82-BF6D-3129-B54A2058E2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64050" y="5449963"/>
            <a:ext cx="3239999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2989026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objekt pre obrázok 7">
            <a:extLst>
              <a:ext uri="{FF2B5EF4-FFF2-40B4-BE49-F238E27FC236}">
                <a16:creationId xmlns:a16="http://schemas.microsoft.com/office/drawing/2014/main" id="{989405FD-BDE4-10DD-85C7-5072BD78E8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927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C1AD2D-996A-8121-EBC5-3FBDBDE9CE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927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E79BA41-AC68-D928-877F-5C5ACB7D09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927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FCECB1D3-ACEF-1893-21A2-740273F25A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25"/>
          <a:stretch/>
        </p:blipFill>
        <p:spPr>
          <a:xfrm>
            <a:off x="11043269" y="5764710"/>
            <a:ext cx="645926" cy="573162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C1A79891-52BF-C860-0962-BA61F5AE6F96}"/>
              </a:ext>
            </a:extLst>
          </p:cNvPr>
          <p:cNvSpPr txBox="1">
            <a:spLocks/>
          </p:cNvSpPr>
          <p:nvPr userDrawn="1"/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000" b="1" i="0" u="none" strike="noStrike" kern="1200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  <a:cs typeface="+mj-cs"/>
              </a:defRPr>
            </a:lvl1pPr>
          </a:lstStyle>
          <a:p>
            <a:r>
              <a:rPr lang="sk-SK">
                <a:solidFill>
                  <a:schemeClr val="bg1"/>
                </a:solidFill>
              </a:rPr>
              <a:t>NADPIS PRE 4 OBRÁZKY </a:t>
            </a:r>
          </a:p>
        </p:txBody>
      </p:sp>
      <p:pic>
        <p:nvPicPr>
          <p:cNvPr id="14" name="Obrázok 7">
            <a:extLst>
              <a:ext uri="{FF2B5EF4-FFF2-40B4-BE49-F238E27FC236}">
                <a16:creationId xmlns:a16="http://schemas.microsoft.com/office/drawing/2014/main" id="{3923CCF3-4107-0B13-934F-3929E3EBC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8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A4B7533A-C8ED-FA25-43CA-1D62C3F934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213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7" name="Zástupný objekt pre obrázok 7">
            <a:extLst>
              <a:ext uri="{FF2B5EF4-FFF2-40B4-BE49-F238E27FC236}">
                <a16:creationId xmlns:a16="http://schemas.microsoft.com/office/drawing/2014/main" id="{EC55515E-2D76-6A96-07FB-F083F8443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2570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12" name="Zástupný objekt pre obrázok 7">
            <a:extLst>
              <a:ext uri="{FF2B5EF4-FFF2-40B4-BE49-F238E27FC236}">
                <a16:creationId xmlns:a16="http://schemas.microsoft.com/office/drawing/2014/main" id="{430A7C70-5738-8E97-F369-F2427058946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78568" y="1648890"/>
            <a:ext cx="2520000" cy="252000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/>
          <a:p>
            <a:endParaRPr lang="sk-SK"/>
          </a:p>
        </p:txBody>
      </p:sp>
      <p:sp>
        <p:nvSpPr>
          <p:cNvPr id="17" name="Zástupný text 3">
            <a:extLst>
              <a:ext uri="{FF2B5EF4-FFF2-40B4-BE49-F238E27FC236}">
                <a16:creationId xmlns:a16="http://schemas.microsoft.com/office/drawing/2014/main" id="{AC741B83-57AC-8A89-E853-88FCF242CD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2570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18" name="Zástupný text 5">
            <a:extLst>
              <a:ext uri="{FF2B5EF4-FFF2-40B4-BE49-F238E27FC236}">
                <a16:creationId xmlns:a16="http://schemas.microsoft.com/office/drawing/2014/main" id="{A50F4753-9AEF-70D6-8821-992C0D66B31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42570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9" name="Zástupný text 3">
            <a:extLst>
              <a:ext uri="{FF2B5EF4-FFF2-40B4-BE49-F238E27FC236}">
                <a16:creationId xmlns:a16="http://schemas.microsoft.com/office/drawing/2014/main" id="{7FACBEC2-FF62-B28B-3D4C-8B536F20EE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5213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20" name="Zástupný text 5">
            <a:extLst>
              <a:ext uri="{FF2B5EF4-FFF2-40B4-BE49-F238E27FC236}">
                <a16:creationId xmlns:a16="http://schemas.microsoft.com/office/drawing/2014/main" id="{1378B405-18D5-F73B-8DFF-5980E9BDEDC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5213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21" name="Zástupný text 3">
            <a:extLst>
              <a:ext uri="{FF2B5EF4-FFF2-40B4-BE49-F238E27FC236}">
                <a16:creationId xmlns:a16="http://schemas.microsoft.com/office/drawing/2014/main" id="{561F0125-C16C-F60B-C948-F820ADE199E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78568" y="4366803"/>
            <a:ext cx="2520000" cy="596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C5DB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sk-SK"/>
              <a:t>Kliknite sem a upravte štýly</a:t>
            </a:r>
          </a:p>
        </p:txBody>
      </p:sp>
      <p:sp>
        <p:nvSpPr>
          <p:cNvPr id="22" name="Zástupný text 5">
            <a:extLst>
              <a:ext uri="{FF2B5EF4-FFF2-40B4-BE49-F238E27FC236}">
                <a16:creationId xmlns:a16="http://schemas.microsoft.com/office/drawing/2014/main" id="{9AEEC580-C367-3B25-7913-38CA30268D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878568" y="5005850"/>
            <a:ext cx="2520000" cy="7158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3262974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TEXT</a:t>
            </a:r>
            <a:r>
              <a:rPr lang="sk-SK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355600" indent="-228600">
              <a:defRPr sz="200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</p:spTree>
    <p:extLst>
      <p:ext uri="{BB962C8B-B14F-4D97-AF65-F5344CB8AC3E}">
        <p14:creationId xmlns:p14="http://schemas.microsoft.com/office/powerpoint/2010/main" val="400554796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Obrázok, na ktorom je text, exteriér, značka/gesto, noc&#10;&#10;Automaticky generovaný popis">
            <a:extLst>
              <a:ext uri="{FF2B5EF4-FFF2-40B4-BE49-F238E27FC236}">
                <a16:creationId xmlns:a16="http://schemas.microsoft.com/office/drawing/2014/main" id="{7F2DBD37-778F-AC7A-2543-2758C0D1CC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75" y="233464"/>
            <a:ext cx="5652984" cy="6400800"/>
          </a:xfrm>
          <a:prstGeom prst="rect">
            <a:avLst/>
          </a:prstGeom>
        </p:spPr>
      </p:pic>
      <p:pic>
        <p:nvPicPr>
          <p:cNvPr id="2" name="Obrázok 7">
            <a:extLst>
              <a:ext uri="{FF2B5EF4-FFF2-40B4-BE49-F238E27FC236}">
                <a16:creationId xmlns:a16="http://schemas.microsoft.com/office/drawing/2014/main" id="{0A66A640-D7E9-992E-459A-C570943814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0035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9">
            <a:extLst>
              <a:ext uri="{FF2B5EF4-FFF2-40B4-BE49-F238E27FC236}">
                <a16:creationId xmlns:a16="http://schemas.microsoft.com/office/drawing/2014/main" id="{211B69A2-EED2-1D33-DB38-AB7DD5830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970" y="3235329"/>
            <a:ext cx="106599" cy="36996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1">
            <a:extLst>
              <a:ext uri="{FF2B5EF4-FFF2-40B4-BE49-F238E27FC236}">
                <a16:creationId xmlns:a16="http://schemas.microsoft.com/office/drawing/2014/main" id="{42DC56C4-8A0F-E6A9-6C00-C6173BE0F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0550" y="631543"/>
            <a:ext cx="1108976" cy="10388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Zástupný text 28">
            <a:extLst>
              <a:ext uri="{FF2B5EF4-FFF2-40B4-BE49-F238E27FC236}">
                <a16:creationId xmlns:a16="http://schemas.microsoft.com/office/drawing/2014/main" id="{8DA224A4-C6AC-84E7-4829-5CAC3A44F6C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2325026" y="3023289"/>
            <a:ext cx="7538715" cy="91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087914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8">
            <a:extLst>
              <a:ext uri="{FF2B5EF4-FFF2-40B4-BE49-F238E27FC236}">
                <a16:creationId xmlns:a16="http://schemas.microsoft.com/office/drawing/2014/main" id="{31873FD7-AE69-9CC9-7269-EF69B29F5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12464" y="5622820"/>
            <a:ext cx="639335" cy="5963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12">
            <a:extLst>
              <a:ext uri="{FF2B5EF4-FFF2-40B4-BE49-F238E27FC236}">
                <a16:creationId xmlns:a16="http://schemas.microsoft.com/office/drawing/2014/main" id="{84B0EB97-3E3A-EEE1-A347-8C0B82528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3771" y="3986692"/>
            <a:ext cx="381003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14">
            <a:extLst>
              <a:ext uri="{FF2B5EF4-FFF2-40B4-BE49-F238E27FC236}">
                <a16:creationId xmlns:a16="http://schemas.microsoft.com/office/drawing/2014/main" id="{1EFD3967-309C-47F1-3E63-A30881ED8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4333" y="634273"/>
            <a:ext cx="1860762" cy="23527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ok 16">
            <a:extLst>
              <a:ext uri="{FF2B5EF4-FFF2-40B4-BE49-F238E27FC236}">
                <a16:creationId xmlns:a16="http://schemas.microsoft.com/office/drawing/2014/main" id="{D349BEDB-6420-A136-5C15-D5922734A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48" y="668914"/>
            <a:ext cx="60065" cy="22388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3C214806-4AC6-EFCD-3E03-EEE3BEBCD24A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7883" y="565291"/>
            <a:ext cx="8366915" cy="7780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+ TEXT</a:t>
            </a:r>
            <a:r>
              <a:rPr lang="sk-SK"/>
              <a:t> V ODRÁŽKACH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3A7D6C7-7601-5B9B-E91A-BF9CFB2C2B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549400"/>
            <a:ext cx="8366125" cy="4743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 marL="127000" indent="0">
              <a:buNone/>
              <a:defRPr sz="2000" b="0">
                <a:latin typeface="Source Sans Pro" panose="020B0503030403020204" pitchFamily="34" charset="0"/>
              </a:defRPr>
            </a:lvl2pPr>
            <a:lvl3pPr marL="625475" indent="-228600">
              <a:buFont typeface="Wingdings" panose="05000000000000000000" pitchFamily="2" charset="2"/>
              <a:buChar char=""/>
              <a:defRPr sz="1800">
                <a:latin typeface="Source Sans Pro" panose="020B0503030403020204" pitchFamily="34" charset="0"/>
              </a:defRPr>
            </a:lvl3pPr>
            <a:lvl4pPr marL="895350" indent="-228600">
              <a:buFont typeface="Wingdings" panose="05000000000000000000" pitchFamily="2" charset="2"/>
              <a:buChar char=""/>
              <a:defRPr sz="1600">
                <a:latin typeface="Source Sans Pro" panose="020B0503030403020204" pitchFamily="34" charset="0"/>
              </a:defRPr>
            </a:lvl4pPr>
            <a:lvl5pPr marL="895350" indent="182563">
              <a:buFont typeface="Wingdings" panose="05000000000000000000" pitchFamily="2" charset="2"/>
              <a:buChar char="Ø"/>
              <a:defRPr sz="14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</p:txBody>
      </p:sp>
    </p:spTree>
    <p:extLst>
      <p:ext uri="{BB962C8B-B14F-4D97-AF65-F5344CB8AC3E}">
        <p14:creationId xmlns:p14="http://schemas.microsoft.com/office/powerpoint/2010/main" val="15672809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lavička sekcie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Obrázok, na ktorom je text, značka/gesto&#10;&#10;Automaticky generovaný popis">
            <a:extLst>
              <a:ext uri="{FF2B5EF4-FFF2-40B4-BE49-F238E27FC236}">
                <a16:creationId xmlns:a16="http://schemas.microsoft.com/office/drawing/2014/main" id="{307BFE13-8B54-B967-993D-EB8EA90C0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836" y="227215"/>
            <a:ext cx="5060164" cy="6403570"/>
          </a:xfrm>
          <a:prstGeom prst="rect">
            <a:avLst/>
          </a:prstGeom>
        </p:spPr>
      </p:pic>
      <p:pic>
        <p:nvPicPr>
          <p:cNvPr id="2" name="Obrázok 7">
            <a:extLst>
              <a:ext uri="{FF2B5EF4-FFF2-40B4-BE49-F238E27FC236}">
                <a16:creationId xmlns:a16="http://schemas.microsoft.com/office/drawing/2014/main" id="{D8DE58D2-B81A-B0E6-7401-559A18F8B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6490" y="3241358"/>
            <a:ext cx="104744" cy="3635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Obrázok 8">
            <a:extLst>
              <a:ext uri="{FF2B5EF4-FFF2-40B4-BE49-F238E27FC236}">
                <a16:creationId xmlns:a16="http://schemas.microsoft.com/office/drawing/2014/main" id="{7B8FDD32-1DB3-E1C6-28B1-4A02C1CEA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0550" y="631543"/>
            <a:ext cx="1108976" cy="10388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9">
            <a:extLst>
              <a:ext uri="{FF2B5EF4-FFF2-40B4-BE49-F238E27FC236}">
                <a16:creationId xmlns:a16="http://schemas.microsoft.com/office/drawing/2014/main" id="{BC7D6EC0-38FD-1CF5-5D22-4863AA133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75017" y="3241358"/>
            <a:ext cx="104744" cy="3635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BlokTextu 10">
            <a:extLst>
              <a:ext uri="{FF2B5EF4-FFF2-40B4-BE49-F238E27FC236}">
                <a16:creationId xmlns:a16="http://schemas.microsoft.com/office/drawing/2014/main" id="{69F0E741-82B4-EB0F-EC2C-3AF78101BF87}"/>
              </a:ext>
            </a:extLst>
          </p:cNvPr>
          <p:cNvSpPr txBox="1"/>
          <p:nvPr/>
        </p:nvSpPr>
        <p:spPr>
          <a:xfrm>
            <a:off x="2360953" y="3076736"/>
            <a:ext cx="7491706" cy="80021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k-SK" sz="4600" b="1" i="0" u="none" strike="noStrike" kern="1200" cap="none" spc="0" baseline="0">
              <a:solidFill>
                <a:srgbClr val="FFFFFF"/>
              </a:solidFill>
              <a:uFillTx/>
              <a:latin typeface="Source Sans Pro" pitchFamily="34"/>
              <a:ea typeface="Source Sans Pro" pitchFamily="34"/>
            </a:endParaRPr>
          </a:p>
        </p:txBody>
      </p:sp>
      <p:sp>
        <p:nvSpPr>
          <p:cNvPr id="6" name="Nadpis 16">
            <a:extLst>
              <a:ext uri="{FF2B5EF4-FFF2-40B4-BE49-F238E27FC236}">
                <a16:creationId xmlns:a16="http://schemas.microsoft.com/office/drawing/2014/main" id="{B3CA03C6-451B-032A-AC74-D7E207DA3A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6635" y="3096350"/>
            <a:ext cx="7538715" cy="914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sk-SK" sz="4600" b="1" i="0" u="none" strike="noStrike" cap="none" spc="0" baseline="0">
                <a:solidFill>
                  <a:srgbClr val="FFFFFF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sk-SK"/>
              <a:t>Kliknutím upravte štýl predlohy nadpisu</a:t>
            </a:r>
          </a:p>
        </p:txBody>
      </p:sp>
    </p:spTree>
    <p:extLst>
      <p:ext uri="{BB962C8B-B14F-4D97-AF65-F5344CB8AC3E}">
        <p14:creationId xmlns:p14="http://schemas.microsoft.com/office/powerpoint/2010/main" val="168257800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3382566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3247665"/>
            <a:ext cx="6262597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8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 descr="Obrázok, na ktorom je diagram&#10;&#10;Automaticky generovaný popis">
            <a:extLst>
              <a:ext uri="{FF2B5EF4-FFF2-40B4-BE49-F238E27FC236}">
                <a16:creationId xmlns:a16="http://schemas.microsoft.com/office/drawing/2014/main" id="{A94BE851-A30C-40ED-1300-B4C282280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0" b="25566"/>
          <a:stretch/>
        </p:blipFill>
        <p:spPr>
          <a:xfrm>
            <a:off x="157905" y="416689"/>
            <a:ext cx="11876190" cy="15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343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6">
            <a:extLst>
              <a:ext uri="{FF2B5EF4-FFF2-40B4-BE49-F238E27FC236}">
                <a16:creationId xmlns:a16="http://schemas.microsoft.com/office/drawing/2014/main" id="{FEFA3E00-AE5A-FB87-7DAE-7C334D021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591" y="1113929"/>
            <a:ext cx="126744" cy="131572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Zástupný text 28">
            <a:extLst>
              <a:ext uri="{FF2B5EF4-FFF2-40B4-BE49-F238E27FC236}">
                <a16:creationId xmlns:a16="http://schemas.microsoft.com/office/drawing/2014/main" id="{D1F86F5A-0C27-F0B0-B978-F190EF00C79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966337" y="979028"/>
            <a:ext cx="8721673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sz="5400" b="1" i="0" u="none" strike="noStrike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  <p:pic>
        <p:nvPicPr>
          <p:cNvPr id="9" name="Obrázok 8" descr="Obrázok, na ktorom je diagram&#10;&#10;Automaticky generovaný popis">
            <a:extLst>
              <a:ext uri="{FF2B5EF4-FFF2-40B4-BE49-F238E27FC236}">
                <a16:creationId xmlns:a16="http://schemas.microsoft.com/office/drawing/2014/main" id="{A94BE851-A30C-40ED-1300-B4C282280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0" b="25566"/>
          <a:stretch/>
        </p:blipFill>
        <p:spPr>
          <a:xfrm>
            <a:off x="157905" y="4791928"/>
            <a:ext cx="11876190" cy="1527858"/>
          </a:xfrm>
          <a:prstGeom prst="rect">
            <a:avLst/>
          </a:prstGeom>
        </p:spPr>
      </p:pic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BF79DC8-260B-9877-9C84-603B9893E1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6788" y="3263900"/>
            <a:ext cx="8721222" cy="925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sk-SK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2550942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DDB975D6-F00D-A2AF-DA9B-AD6C86250C8C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12" descr="Obrázok, na ktorom je text, ClipArt&#10;&#10;Automaticky generovaný popis">
            <a:extLst>
              <a:ext uri="{FF2B5EF4-FFF2-40B4-BE49-F238E27FC236}">
                <a16:creationId xmlns:a16="http://schemas.microsoft.com/office/drawing/2014/main" id="{7C63C5A8-DCE2-8E92-BECE-63516F9DD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8709" y="5619746"/>
            <a:ext cx="646846" cy="6024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Obrázok 7">
            <a:extLst>
              <a:ext uri="{FF2B5EF4-FFF2-40B4-BE49-F238E27FC236}">
                <a16:creationId xmlns:a16="http://schemas.microsoft.com/office/drawing/2014/main" id="{F2B30AB7-9539-B956-4426-2B62D5DB2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7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F47B4919-5BF7-C9CB-80A8-927C477057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</a:t>
            </a:r>
            <a:r>
              <a:rPr lang="sk-SK"/>
              <a:t>1 </a:t>
            </a:r>
            <a:r>
              <a:rPr lang="en-US"/>
              <a:t>OBRÁZ</a:t>
            </a:r>
            <a:r>
              <a:rPr lang="sk-SK"/>
              <a:t>OK</a:t>
            </a:r>
          </a:p>
        </p:txBody>
      </p:sp>
      <p:pic>
        <p:nvPicPr>
          <p:cNvPr id="7" name="Obrázok 9">
            <a:extLst>
              <a:ext uri="{FF2B5EF4-FFF2-40B4-BE49-F238E27FC236}">
                <a16:creationId xmlns:a16="http://schemas.microsoft.com/office/drawing/2014/main" id="{D410AC01-291D-0FDE-C8C0-5760D957A4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4803" y="5755343"/>
            <a:ext cx="645926" cy="602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7475312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62487FA6-6607-BD66-1D51-8230A9F7B2E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1409703" y="1390646"/>
            <a:ext cx="4324353" cy="431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7">
            <a:extLst>
              <a:ext uri="{FF2B5EF4-FFF2-40B4-BE49-F238E27FC236}">
                <a16:creationId xmlns:a16="http://schemas.microsoft.com/office/drawing/2014/main" id="{74EC5C1D-AB20-7855-ECBC-C3C26003F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7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FE957FF-65C1-E1D8-398F-E73E5646AA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2 OBRÁZKY </a:t>
            </a:r>
            <a:endParaRPr lang="sk-SK"/>
          </a:p>
        </p:txBody>
      </p:sp>
      <p:sp>
        <p:nvSpPr>
          <p:cNvPr id="6" name="Zástupný objekt pre obrázok 7">
            <a:extLst>
              <a:ext uri="{FF2B5EF4-FFF2-40B4-BE49-F238E27FC236}">
                <a16:creationId xmlns:a16="http://schemas.microsoft.com/office/drawing/2014/main" id="{D302162E-ABAF-C627-2479-23ED34370389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457949" y="1390646"/>
            <a:ext cx="4324353" cy="431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8" name="Obrázok 9">
            <a:extLst>
              <a:ext uri="{FF2B5EF4-FFF2-40B4-BE49-F238E27FC236}">
                <a16:creationId xmlns:a16="http://schemas.microsoft.com/office/drawing/2014/main" id="{7DAA5ECB-9C5D-5F6D-4752-5230D12B8E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4803" y="5755343"/>
            <a:ext cx="645926" cy="602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5349400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62487FA6-6607-BD66-1D51-8230A9F7B2E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1409703" y="1390646"/>
            <a:ext cx="4324353" cy="431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7">
            <a:extLst>
              <a:ext uri="{FF2B5EF4-FFF2-40B4-BE49-F238E27FC236}">
                <a16:creationId xmlns:a16="http://schemas.microsoft.com/office/drawing/2014/main" id="{74EC5C1D-AB20-7855-ECBC-C3C26003F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7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FE957FF-65C1-E1D8-398F-E73E5646AA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2 OBRÁZKY </a:t>
            </a:r>
            <a:endParaRPr lang="sk-SK"/>
          </a:p>
        </p:txBody>
      </p:sp>
      <p:sp>
        <p:nvSpPr>
          <p:cNvPr id="6" name="Zástupný objekt pre obrázok 7">
            <a:extLst>
              <a:ext uri="{FF2B5EF4-FFF2-40B4-BE49-F238E27FC236}">
                <a16:creationId xmlns:a16="http://schemas.microsoft.com/office/drawing/2014/main" id="{D302162E-ABAF-C627-2479-23ED34370389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457949" y="1390646"/>
            <a:ext cx="4324353" cy="431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7" name="Obrázok 9">
            <a:extLst>
              <a:ext uri="{FF2B5EF4-FFF2-40B4-BE49-F238E27FC236}">
                <a16:creationId xmlns:a16="http://schemas.microsoft.com/office/drawing/2014/main" id="{F4B33D05-EB77-42AD-374D-57DFE464A2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34803" y="569881"/>
            <a:ext cx="645926" cy="602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4656299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7">
            <a:extLst>
              <a:ext uri="{FF2B5EF4-FFF2-40B4-BE49-F238E27FC236}">
                <a16:creationId xmlns:a16="http://schemas.microsoft.com/office/drawing/2014/main" id="{62487FA6-6607-BD66-1D51-8230A9F7B2EF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1409703" y="1390646"/>
            <a:ext cx="4324353" cy="431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3" name="Obrázok 7">
            <a:extLst>
              <a:ext uri="{FF2B5EF4-FFF2-40B4-BE49-F238E27FC236}">
                <a16:creationId xmlns:a16="http://schemas.microsoft.com/office/drawing/2014/main" id="{74EC5C1D-AB20-7855-ECBC-C3C26003FE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227" y="662418"/>
            <a:ext cx="65050" cy="2424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EFE957FF-65C1-E1D8-398F-E73E5646AA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8366915" cy="5826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Bef>
                <a:spcPts val="0"/>
              </a:spcBef>
              <a:spcAft>
                <a:spcPts val="0"/>
              </a:spcAft>
              <a:tabLst/>
              <a:defRPr lang="en-US" sz="3000" b="1" i="0" u="none" strike="noStrike" cap="none" spc="0" baseline="0">
                <a:solidFill>
                  <a:srgbClr val="1E22AA"/>
                </a:solidFill>
                <a:uFillTx/>
                <a:latin typeface="Source Sans Pro" pitchFamily="34"/>
                <a:ea typeface="Source Sans Pro" pitchFamily="34"/>
              </a:defRPr>
            </a:lvl1pPr>
          </a:lstStyle>
          <a:p>
            <a:pPr lvl="0"/>
            <a:r>
              <a:rPr lang="en-US"/>
              <a:t>NADPIS PRE 2 OBRÁZKY </a:t>
            </a:r>
            <a:endParaRPr lang="sk-SK"/>
          </a:p>
        </p:txBody>
      </p:sp>
      <p:sp>
        <p:nvSpPr>
          <p:cNvPr id="6" name="Zástupný objekt pre obrázok 7">
            <a:extLst>
              <a:ext uri="{FF2B5EF4-FFF2-40B4-BE49-F238E27FC236}">
                <a16:creationId xmlns:a16="http://schemas.microsoft.com/office/drawing/2014/main" id="{D302162E-ABAF-C627-2479-23ED34370389}"/>
              </a:ext>
            </a:extLst>
          </p:cNvPr>
          <p:cNvSpPr txBox="1">
            <a:spLocks noGrp="1"/>
          </p:cNvSpPr>
          <p:nvPr>
            <p:ph type="pic" sz="quarter" idx="4294967295"/>
          </p:nvPr>
        </p:nvSpPr>
        <p:spPr>
          <a:xfrm>
            <a:off x="6457949" y="1390646"/>
            <a:ext cx="4324353" cy="43148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sk-SK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sk-SK"/>
          </a:p>
        </p:txBody>
      </p:sp>
      <p:pic>
        <p:nvPicPr>
          <p:cNvPr id="7" name="Obrázok 9">
            <a:extLst>
              <a:ext uri="{FF2B5EF4-FFF2-40B4-BE49-F238E27FC236}">
                <a16:creationId xmlns:a16="http://schemas.microsoft.com/office/drawing/2014/main" id="{F4B33D05-EB77-42AD-374D-57DFE464A2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7319" y="6033131"/>
            <a:ext cx="645926" cy="6024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7068971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81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86" r:id="rId3"/>
    <p:sldLayoutId id="2147483687" r:id="rId4"/>
    <p:sldLayoutId id="2147483655" r:id="rId5"/>
    <p:sldLayoutId id="2147483688" r:id="rId6"/>
    <p:sldLayoutId id="2147483689" r:id="rId7"/>
    <p:sldLayoutId id="2147483656" r:id="rId8"/>
    <p:sldLayoutId id="2147483657" r:id="rId9"/>
    <p:sldLayoutId id="214748370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56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998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vaia.gov.sk/sk/rada-vlady-pre-vedu-techniku-a-inovacie/narodna-eticka-komisia/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79D90-A2DD-866B-C08E-584CF826B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3F243087-7EC5-5D02-C65E-36D96095BFA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28520" y="3008735"/>
            <a:ext cx="7840262" cy="208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None/>
            </a:pPr>
            <a:endParaRPr lang="sk-SK" sz="2400" b="1">
              <a:solidFill>
                <a:srgbClr val="FFFFFF"/>
              </a:solidFill>
              <a:latin typeface="Source Sans Pro"/>
            </a:endParaRPr>
          </a:p>
          <a:p>
            <a:pPr marL="0" indent="0">
              <a:buNone/>
            </a:pPr>
            <a:r>
              <a:rPr lang="sk-SK" sz="4000" b="1" dirty="0">
                <a:solidFill>
                  <a:srgbClr val="FFFFFF"/>
                </a:solidFill>
                <a:ea typeface="+mn-lt"/>
                <a:cs typeface="+mn-lt"/>
              </a:rPr>
              <a:t>Národná komisia pre výskumnú integritu a etiku - informácia </a:t>
            </a:r>
            <a:endParaRPr lang="sk-SK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241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DB1D08-4A99-C062-46B8-CDA6B021B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A1AD120-13D3-CB82-5683-6E934229AE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10401116" cy="582646"/>
          </a:xfrm>
        </p:spPr>
        <p:txBody>
          <a:bodyPr/>
          <a:lstStyle/>
          <a:p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Národná komisia pre výskumnú integritu a etiku 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8464308-8A42-F9B2-893E-4A5A763B11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</a:extLst>
          </a:blip>
          <a:srcRect l="29896" t="9439" r="31770" b="38069"/>
          <a:stretch/>
        </p:blipFill>
        <p:spPr>
          <a:xfrm>
            <a:off x="334128" y="1524466"/>
            <a:ext cx="5257892" cy="4499877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A025AE7B-4488-084A-0A90-D8CFC36E63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896" t="60405" r="31770" b="4950"/>
          <a:stretch/>
        </p:blipFill>
        <p:spPr>
          <a:xfrm>
            <a:off x="5719728" y="1366813"/>
            <a:ext cx="5257892" cy="2969943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257FCF65-EA60-7203-A3C8-7363A3F8FF08}"/>
              </a:ext>
            </a:extLst>
          </p:cNvPr>
          <p:cNvSpPr txBox="1"/>
          <p:nvPr/>
        </p:nvSpPr>
        <p:spPr>
          <a:xfrm>
            <a:off x="6096000" y="5065987"/>
            <a:ext cx="4881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Informácie: </a:t>
            </a:r>
            <a:r>
              <a:rPr lang="sk-SK" dirty="0">
                <a:hlinkClick r:id="rId5"/>
              </a:rPr>
              <a:t>https://vaia.gov.sk/sk/rada-vlady-pre-vedu-techniku-a-inovacie/narodna-eticka-komisia/</a:t>
            </a:r>
            <a:r>
              <a:rPr lang="sk-S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7934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911B9-E217-F30B-3FE4-EA1D81C0E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685D23D-2999-7259-26F6-ACA1B97493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4234" y="569881"/>
            <a:ext cx="10401116" cy="582646"/>
          </a:xfrm>
        </p:spPr>
        <p:txBody>
          <a:bodyPr/>
          <a:lstStyle/>
          <a:p>
            <a: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  <a:cs typeface="Calibri"/>
              </a:rPr>
              <a:t>Národná komisia pre výskumnú integritu a etiku </a:t>
            </a:r>
            <a:br>
              <a:rPr lang="sk-SK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sk-SK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7BA3420C-BE63-3B2C-1E8D-310630F2FE8B}"/>
              </a:ext>
            </a:extLst>
          </p:cNvPr>
          <p:cNvSpPr txBox="1"/>
          <p:nvPr/>
        </p:nvSpPr>
        <p:spPr>
          <a:xfrm>
            <a:off x="3657600" y="1751978"/>
            <a:ext cx="7136090" cy="4694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Clr>
                <a:srgbClr val="F47B20"/>
              </a:buClr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prijíma stanoviská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Clr>
                <a:srgbClr val="F47B20"/>
              </a:buClr>
              <a:buFont typeface="Wingdings" panose="05000000000000000000" pitchFamily="2" charset="2"/>
              <a:buChar char="§"/>
            </a:pPr>
            <a:r>
              <a:rPr lang="sk-SK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 podnetom vo veciach možného</a:t>
            </a:r>
            <a:r>
              <a:rPr lang="sk-SK" dirty="0">
                <a:solidFill>
                  <a:srgbClr val="333333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porušen</a:t>
            </a:r>
            <a:r>
              <a:rPr lang="sk-SK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ia </a:t>
            </a:r>
            <a:r>
              <a:rPr lang="sk-SK" dirty="0">
                <a:solidFill>
                  <a:srgbClr val="333333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</a:t>
            </a:r>
            <a:r>
              <a:rPr lang="sk-SK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ó</a:t>
            </a:r>
            <a:r>
              <a:rPr lang="sk-SK" dirty="0">
                <a:solidFill>
                  <a:srgbClr val="333333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dexu</a:t>
            </a:r>
            <a:endParaRPr lang="sk-SK" dirty="0">
              <a:solidFill>
                <a:srgbClr val="000000"/>
              </a:solidFill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Clr>
                <a:srgbClr val="F47B20"/>
              </a:buClr>
              <a:buFont typeface="Wingdings" panose="05000000000000000000" pitchFamily="2" charset="2"/>
              <a:buChar char="§"/>
            </a:pPr>
            <a:r>
              <a:rPr lang="sk-SK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 vlastného podnetu o súlade postupu alebo rozhodnutia inštitucionálnej etickej komisie s kódexom</a:t>
            </a:r>
          </a:p>
          <a:p>
            <a:pPr marL="742950" lvl="1" indent="-285750" algn="just">
              <a:lnSpc>
                <a:spcPct val="115000"/>
              </a:lnSpc>
              <a:spcAft>
                <a:spcPts val="800"/>
              </a:spcAft>
              <a:buClr>
                <a:srgbClr val="F47B20"/>
              </a:buClr>
              <a:buFont typeface="Wingdings" panose="05000000000000000000" pitchFamily="2" charset="2"/>
              <a:buChar char="§"/>
            </a:pPr>
            <a:r>
              <a:rPr lang="sk-SK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 aplikačným otázkam vo vzťahu ku kódexu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Clr>
                <a:srgbClr val="F47B20"/>
              </a:buClr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mo</a:t>
            </a:r>
            <a:r>
              <a:rPr lang="sk-SK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nitoruje a kontroluje implementáciu a dodržiavanie kódexu</a:t>
            </a:r>
            <a:endParaRPr lang="sk-SK" sz="1800" dirty="0"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Clr>
                <a:srgbClr val="F47B20"/>
              </a:buClr>
              <a:buFont typeface="Wingdings" panose="05000000000000000000" pitchFamily="2" charset="2"/>
              <a:buChar char="§"/>
            </a:pPr>
            <a:r>
              <a:rPr lang="sk-SK" sz="18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môže p</a:t>
            </a:r>
            <a:r>
              <a:rPr lang="sk-SK" dirty="0"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ripraviť</a:t>
            </a:r>
            <a:r>
              <a:rPr lang="sk-SK" sz="1800" dirty="0"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odporúčanie a usmernenie pre efektívnu a jednotnú implementáciu kódexu </a:t>
            </a: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Clr>
                <a:srgbClr val="F47B20"/>
              </a:buClr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navrhuje priority </a:t>
            </a:r>
            <a:r>
              <a:rPr lang="sk-SK" dirty="0">
                <a:solidFill>
                  <a:srgbClr val="000000"/>
                </a:solidFill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 aktivity </a:t>
            </a:r>
            <a:r>
              <a:rPr lang="sk-SK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SR v oblasti výskumnej integrity a etiky na medzinárodnej úrovni</a:t>
            </a:r>
          </a:p>
          <a:p>
            <a:pPr marL="285750" lvl="0" indent="-285750" algn="just">
              <a:lnSpc>
                <a:spcPct val="115000"/>
              </a:lnSpc>
              <a:spcAft>
                <a:spcPts val="800"/>
              </a:spcAft>
              <a:buClr>
                <a:srgbClr val="F47B20"/>
              </a:buClr>
              <a:buFont typeface="Wingdings" panose="05000000000000000000" pitchFamily="2" charset="2"/>
              <a:buChar char="§"/>
            </a:pPr>
            <a:r>
              <a:rPr lang="sk-SK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zostavuje </a:t>
            </a:r>
            <a:r>
              <a:rPr lang="sk-SK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správu o činnosti komisie</a:t>
            </a:r>
            <a:endParaRPr lang="sk-SK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endParaRPr lang="sk-SK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9E40046-A207-B56C-8ED2-E19909094DBA}"/>
              </a:ext>
            </a:extLst>
          </p:cNvPr>
          <p:cNvSpPr txBox="1"/>
          <p:nvPr/>
        </p:nvSpPr>
        <p:spPr>
          <a:xfrm>
            <a:off x="834234" y="1727951"/>
            <a:ext cx="2496795" cy="38066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sk-SK" sz="2800" dirty="0">
                <a:solidFill>
                  <a:srgbClr val="00C5DB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Hlavná úloha: </a:t>
            </a:r>
          </a:p>
          <a:p>
            <a:r>
              <a:rPr lang="sk-SK" sz="2800" dirty="0">
                <a:solidFill>
                  <a:srgbClr val="00C5DB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kontrolovať dodržiavanie Kódexu výskumnej integrity a etiky.  </a:t>
            </a:r>
          </a:p>
          <a:p>
            <a:pPr lvl="0" algn="just">
              <a:lnSpc>
                <a:spcPct val="115000"/>
              </a:lnSpc>
              <a:spcAft>
                <a:spcPts val="800"/>
              </a:spcAft>
            </a:pPr>
            <a:endParaRPr lang="sk-SK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  <a:p>
            <a:endParaRPr lang="sk-SK" dirty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1826444"/>
      </p:ext>
    </p:extLst>
  </p:cSld>
  <p:clrMapOvr>
    <a:masterClrMapping/>
  </p:clrMapOvr>
</p:sld>
</file>

<file path=ppt/theme/theme1.xml><?xml version="1.0" encoding="utf-8"?>
<a:theme xmlns:a="http://schemas.openxmlformats.org/drawingml/2006/main" name="Uvádzazie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VAIA font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-v2" id="{E5FA6070-2E9D-4496-A156-F492CA859579}" vid="{B540EC9E-2204-4F18-B6AA-124DA7C04117}"/>
    </a:ext>
  </a:extLst>
</a:theme>
</file>

<file path=ppt/theme/theme2.xml><?xml version="1.0" encoding="utf-8"?>
<a:theme xmlns:a="http://schemas.openxmlformats.org/drawingml/2006/main" name="Obrázkové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-v2" id="{E5FA6070-2E9D-4496-A156-F492CA859579}" vid="{16D04083-6C01-4986-9D20-0E64663185F9}"/>
    </a:ext>
  </a:extLst>
</a:theme>
</file>

<file path=ppt/theme/theme3.xml><?xml version="1.0" encoding="utf-8"?>
<a:theme xmlns:a="http://schemas.openxmlformats.org/drawingml/2006/main" name="Vlastný návrh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xtové">
  <a:themeElements>
    <a:clrScheme name="VAIA paleta farieb">
      <a:dk1>
        <a:srgbClr val="000000"/>
      </a:dk1>
      <a:lt1>
        <a:srgbClr val="FFFFFF"/>
      </a:lt1>
      <a:dk2>
        <a:srgbClr val="00C5DB"/>
      </a:dk2>
      <a:lt2>
        <a:srgbClr val="1E22AA"/>
      </a:lt2>
      <a:accent1>
        <a:srgbClr val="E10600"/>
      </a:accent1>
      <a:accent2>
        <a:srgbClr val="FF6900"/>
      </a:accent2>
      <a:accent3>
        <a:srgbClr val="4A53B8"/>
      </a:accent3>
      <a:accent4>
        <a:srgbClr val="6FDCE8"/>
      </a:accent4>
      <a:accent5>
        <a:srgbClr val="E04943"/>
      </a:accent5>
      <a:accent6>
        <a:srgbClr val="FF974D"/>
      </a:accent6>
      <a:hlink>
        <a:srgbClr val="293B97"/>
      </a:hlink>
      <a:folHlink>
        <a:srgbClr val="00C5D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ia-prezentacia-v2" id="{E5FA6070-2E9D-4496-A156-F492CA859579}" vid="{296C03DC-F49E-40D4-BC91-D17A7D91D1E8}"/>
    </a:ext>
  </a:extLst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E935AE76EEF24AA10FB5D99CAF32AC" ma:contentTypeVersion="23" ma:contentTypeDescription="Create a new document." ma:contentTypeScope="" ma:versionID="a3cbd271ee3f132e2ce0d05fb8d3f47e">
  <xsd:schema xmlns:xsd="http://www.w3.org/2001/XMLSchema" xmlns:xs="http://www.w3.org/2001/XMLSchema" xmlns:p="http://schemas.microsoft.com/office/2006/metadata/properties" xmlns:ns2="cc5c8e5f-d5cf-48c3-9b5f-7b6134728260" xmlns:ns3="421375f5-370a-4650-8fe9-f6faac8af305" targetNamespace="http://schemas.microsoft.com/office/2006/metadata/properties" ma:root="true" ma:fieldsID="f89a3227033ae6fdcfe607e4f653d94d" ns2:_="" ns3:_="">
    <xsd:import namespace="cc5c8e5f-d5cf-48c3-9b5f-7b6134728260"/>
    <xsd:import namespace="421375f5-370a-4650-8fe9-f6faac8af3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priority" minOccurs="0"/>
                <xsd:element ref="ns2:najdolezitejsiefotk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5c8e5f-d5cf-48c3-9b5f-7b61347282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3470ff6-1c61-4f9e-8c6f-d6853ea728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riority" ma:index="27" nillable="true" ma:displayName="priority" ma:format="Dropdown" ma:internalName="priority">
      <xsd:simpleType>
        <xsd:restriction base="dms:Choice">
          <xsd:enumeration value="Urcite zahrnut"/>
          <xsd:enumeration value="odporucam"/>
        </xsd:restriction>
      </xsd:simpleType>
    </xsd:element>
    <xsd:element name="najdolezitejsiefotky" ma:index="28" nillable="true" ma:displayName="najdolezitejsie fotky" ma:default="0" ma:description="vybrane najdolezitejsie momenty vaia" ma:format="Dropdown" ma:internalName="najdolezitejsiefotky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375f5-370a-4650-8fe9-f6faac8af30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f71b4cb-9b21-4841-b525-444442b2f5e8}" ma:internalName="TaxCatchAll" ma:showField="CatchAllData" ma:web="421375f5-370a-4650-8fe9-f6faac8af3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cc5c8e5f-d5cf-48c3-9b5f-7b6134728260" xsi:nil="true"/>
    <TaxCatchAll xmlns="421375f5-370a-4650-8fe9-f6faac8af305" xsi:nil="true"/>
    <lcf76f155ced4ddcb4097134ff3c332f xmlns="cc5c8e5f-d5cf-48c3-9b5f-7b6134728260">
      <Terms xmlns="http://schemas.microsoft.com/office/infopath/2007/PartnerControls"/>
    </lcf76f155ced4ddcb4097134ff3c332f>
    <priority xmlns="cc5c8e5f-d5cf-48c3-9b5f-7b6134728260" xsi:nil="true"/>
    <najdolezitejsiefotky xmlns="cc5c8e5f-d5cf-48c3-9b5f-7b6134728260">false</najdolezitejsiefotky>
  </documentManagement>
</p:properties>
</file>

<file path=customXml/itemProps1.xml><?xml version="1.0" encoding="utf-8"?>
<ds:datastoreItem xmlns:ds="http://schemas.openxmlformats.org/officeDocument/2006/customXml" ds:itemID="{A261B1A0-0F3C-4E4D-BE83-BEC155BA6F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1BEE51-B3F0-41D7-B21A-EBD095DC43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5c8e5f-d5cf-48c3-9b5f-7b6134728260"/>
    <ds:schemaRef ds:uri="421375f5-370a-4650-8fe9-f6faac8af3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EA3650-35A4-452E-BCD9-A893FC6A1E5B}">
  <ds:schemaRefs>
    <ds:schemaRef ds:uri="421375f5-370a-4650-8fe9-f6faac8af305"/>
    <ds:schemaRef ds:uri="cc5c8e5f-d5cf-48c3-9b5f-7b61347282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vaia-prezentacia-v3</Template>
  <TotalTime>5</TotalTime>
  <Words>118</Words>
  <Application>Microsoft Office PowerPoint</Application>
  <PresentationFormat>Širokouhlá</PresentationFormat>
  <Paragraphs>15</Paragraphs>
  <Slides>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4</vt:i4>
      </vt:variant>
      <vt:variant>
        <vt:lpstr>Nadpisy snímok</vt:lpstr>
      </vt:variant>
      <vt:variant>
        <vt:i4>3</vt:i4>
      </vt:variant>
    </vt:vector>
  </HeadingPairs>
  <TitlesOfParts>
    <vt:vector size="13" baseType="lpstr">
      <vt:lpstr>Wingdings</vt:lpstr>
      <vt:lpstr>Arial</vt:lpstr>
      <vt:lpstr>Source Sans Pro Black</vt:lpstr>
      <vt:lpstr>Calibri</vt:lpstr>
      <vt:lpstr>Source Sans Pro</vt:lpstr>
      <vt:lpstr>Aptos</vt:lpstr>
      <vt:lpstr>Uvádzazie</vt:lpstr>
      <vt:lpstr>Obrázkové</vt:lpstr>
      <vt:lpstr>Vlastný návrh</vt:lpstr>
      <vt:lpstr>1_Textové</vt:lpstr>
      <vt:lpstr>Prezentácia programu PowerPoint</vt:lpstr>
      <vt:lpstr>Národná komisia pre výskumnú integritu a etiku  </vt:lpstr>
      <vt:lpstr>Národná komisia pre výskumnú integritu a etiku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KUBOVICS, Michal</dc:creator>
  <cp:lastModifiedBy>Dömösová Katarína</cp:lastModifiedBy>
  <cp:revision>28</cp:revision>
  <dcterms:created xsi:type="dcterms:W3CDTF">2023-04-14T17:48:30Z</dcterms:created>
  <dcterms:modified xsi:type="dcterms:W3CDTF">2025-06-25T11:54:41Z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0x01010084E935AE76EEF24AA10FB5D99CAF32AC</vt:lpwstr>
  </property>
  <property fmtid="{D5CDD505-2E9C-101B-9397-08002B2CF9AE}" pid="3" name="MediaServiceImageTags">
    <vt:lpwstr/>
  </property>
</Properties>
</file>